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643"/>
  </p:normalViewPr>
  <p:slideViewPr>
    <p:cSldViewPr snapToGrid="0" snapToObjects="1">
      <p:cViewPr varScale="1">
        <p:scale>
          <a:sx n="94" d="100"/>
          <a:sy n="94" d="100"/>
        </p:scale>
        <p:origin x="-616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YBruZzE3y84" TargetMode="External"/><Relationship Id="rId3" Type="http://schemas.openxmlformats.org/officeDocument/2006/relationships/hyperlink" Target="https://www.youtube.com/watch?v=ZrqI0u7vvY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A9628A-4A3A-CB42-88ED-82E5DD792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363" y="-1374913"/>
            <a:ext cx="9251743" cy="3329581"/>
          </a:xfrm>
        </p:spPr>
        <p:txBody>
          <a:bodyPr/>
          <a:lstStyle/>
          <a:p>
            <a:r>
              <a:rPr lang="en-US" b="1" dirty="0"/>
              <a:t>Keurig coffee maker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A6124C0-4141-3547-A528-ADFBC8DC5A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4224" y="4909901"/>
            <a:ext cx="8825658" cy="86142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9F3EB49-9A32-BE43-A3AA-7317D6F75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00" b="94423" l="10000" r="90000">
                        <a14:foregroundMark x1="73462" y1="10962" x2="54231" y2="6731"/>
                        <a14:foregroundMark x1="54231" y1="6731" x2="32500" y2="8846"/>
                        <a14:foregroundMark x1="54423" y1="3462" x2="44423" y2="3077"/>
                        <a14:foregroundMark x1="44423" y1="3077" x2="44808" y2="2500"/>
                        <a14:foregroundMark x1="72308" y1="84808" x2="40192" y2="88846"/>
                        <a14:foregroundMark x1="40192" y1="88846" x2="30385" y2="86154"/>
                        <a14:foregroundMark x1="30385" y1="86154" x2="29808" y2="85192"/>
                        <a14:foregroundMark x1="60385" y1="94231" x2="44231" y2="944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6803" y="1905000"/>
            <a:ext cx="4953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834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CF40D3-AD3B-5644-A194-8C9C3F0A8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9F7B025-CA20-4F4F-A00A-D0944CE09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brewing.</a:t>
            </a:r>
          </a:p>
          <a:p>
            <a:r>
              <a:rPr lang="en-US" dirty="0"/>
              <a:t>Noise.</a:t>
            </a:r>
          </a:p>
        </p:txBody>
      </p:sp>
    </p:spTree>
    <p:extLst>
      <p:ext uri="{BB962C8B-B14F-4D97-AF65-F5344CB8AC3E}">
        <p14:creationId xmlns:p14="http://schemas.microsoft.com/office/powerpoint/2010/main" val="1391705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95DFFD-B7F4-F947-9B57-31759455B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OBJECTIVE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8C1B026-5C35-4D4A-86AD-397FF7AE5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hlinkClick r:id="rId2"/>
            </a:endParaRPr>
          </a:p>
          <a:p>
            <a:endParaRPr lang="en-US" dirty="0"/>
          </a:p>
          <a:p>
            <a:r>
              <a:rPr lang="en-US" dirty="0"/>
              <a:t>Not brewing </a:t>
            </a:r>
          </a:p>
          <a:p>
            <a:r>
              <a:rPr lang="en-US" dirty="0">
                <a:hlinkClick r:id="rId2"/>
              </a:rPr>
              <a:t>https://www.youtube.com/watch?v=YBruZzE3y84</a:t>
            </a:r>
            <a:endParaRPr lang="en-US" dirty="0"/>
          </a:p>
          <a:p>
            <a:r>
              <a:rPr lang="en-US" dirty="0"/>
              <a:t>Noise</a:t>
            </a:r>
          </a:p>
          <a:p>
            <a:r>
              <a:rPr lang="en-US" dirty="0">
                <a:hlinkClick r:id="rId3"/>
              </a:rPr>
              <a:t>https://www.youtube.com/watch?v=ZrqI0u7vvY4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3269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80B157-C277-1548-9A07-2DD51B875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SOLUTION</a:t>
            </a:r>
            <a:r>
              <a:rPr lang="en-US" dirty="0"/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2AED4EB0-1A70-D248-9D9E-563C00381A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56400" y="1"/>
            <a:ext cx="5435600" cy="6858000"/>
          </a:xfrm>
        </p:spPr>
      </p:pic>
      <p:sp>
        <p:nvSpPr>
          <p:cNvPr id="6" name="Donut 5">
            <a:extLst>
              <a:ext uri="{FF2B5EF4-FFF2-40B4-BE49-F238E27FC236}">
                <a16:creationId xmlns:a16="http://schemas.microsoft.com/office/drawing/2014/main" xmlns="" id="{BC762412-9447-5A44-AC5E-0F8DEAF195F0}"/>
              </a:ext>
            </a:extLst>
          </p:cNvPr>
          <p:cNvSpPr/>
          <p:nvPr/>
        </p:nvSpPr>
        <p:spPr>
          <a:xfrm>
            <a:off x="7416800" y="762000"/>
            <a:ext cx="1811867" cy="2387600"/>
          </a:xfrm>
          <a:prstGeom prst="donut">
            <a:avLst>
              <a:gd name="adj" fmla="val 81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700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2B5288-B019-B84E-B8C8-D2B1F2C0B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E25593-27DD-7643-B119-9F79E458A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Define: </a:t>
            </a:r>
            <a:r>
              <a:rPr lang="en-US" dirty="0"/>
              <a:t>not brewing coffee and loud noise. </a:t>
            </a:r>
          </a:p>
          <a:p>
            <a:r>
              <a:rPr lang="en-US" b="1" dirty="0"/>
              <a:t>Measure: </a:t>
            </a:r>
            <a:r>
              <a:rPr lang="en-US" dirty="0"/>
              <a:t>filter is not tighten and not clean.</a:t>
            </a:r>
          </a:p>
          <a:p>
            <a:r>
              <a:rPr lang="en-US" b="1" dirty="0"/>
              <a:t>Analyze: </a:t>
            </a:r>
            <a:r>
              <a:rPr lang="en-US" dirty="0"/>
              <a:t>too much usage without cleaning it and checking the filter.</a:t>
            </a:r>
          </a:p>
          <a:p>
            <a:r>
              <a:rPr lang="en-US" b="1" dirty="0"/>
              <a:t>Improve: </a:t>
            </a:r>
            <a:r>
              <a:rPr lang="en-US" dirty="0"/>
              <a:t>cleaning and tighten the filter.</a:t>
            </a:r>
          </a:p>
          <a:p>
            <a:r>
              <a:rPr lang="en-US" b="1" dirty="0"/>
              <a:t>Control: </a:t>
            </a:r>
            <a:r>
              <a:rPr lang="en-US" dirty="0"/>
              <a:t>testing it and listen to the sound if it decrease or not, and see if it starts brewing or not.</a:t>
            </a:r>
          </a:p>
        </p:txBody>
      </p:sp>
    </p:spTree>
    <p:extLst>
      <p:ext uri="{BB962C8B-B14F-4D97-AF65-F5344CB8AC3E}">
        <p14:creationId xmlns:p14="http://schemas.microsoft.com/office/powerpoint/2010/main" val="2418066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3DC5C6-7C1B-C24A-A8EC-C0FB2BA7A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0471D8-82EC-6D40-8FAB-9758E014A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Tight the filter  with a screwdriver.</a:t>
            </a:r>
          </a:p>
          <a:p>
            <a:r>
              <a:rPr lang="en-US"/>
              <a:t>Clean the </a:t>
            </a:r>
            <a:r>
              <a:rPr lang="en-US" dirty="0"/>
              <a:t>filter.</a:t>
            </a:r>
          </a:p>
        </p:txBody>
      </p:sp>
    </p:spTree>
    <p:extLst>
      <p:ext uri="{BB962C8B-B14F-4D97-AF65-F5344CB8AC3E}">
        <p14:creationId xmlns:p14="http://schemas.microsoft.com/office/powerpoint/2010/main" val="23119388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39</TotalTime>
  <Words>113</Words>
  <Application>Microsoft Macintosh PowerPoint</Application>
  <PresentationFormat>Custom</PresentationFormat>
  <Paragraphs>21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Ion</vt:lpstr>
      <vt:lpstr>Keurig coffee maker</vt:lpstr>
      <vt:lpstr>INTRODUCTION </vt:lpstr>
      <vt:lpstr>OBJECTIVE</vt:lpstr>
      <vt:lpstr>SOLUTION </vt:lpstr>
      <vt:lpstr>DMAIC</vt:lpstr>
      <vt:lpstr>CONCLUSION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Keurig coffee maker</dc:title>
  <dc:creator>Microsoft Office User</dc:creator>
  <cp:lastModifiedBy>haitham alibrahim</cp:lastModifiedBy>
  <cp:revision>5</cp:revision>
  <dcterms:created xsi:type="dcterms:W3CDTF">2018-03-28T15:17:00Z</dcterms:created>
  <dcterms:modified xsi:type="dcterms:W3CDTF">2018-09-15T22:37:25Z</dcterms:modified>
</cp:coreProperties>
</file>