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57" r:id="rId5"/>
    <p:sldId id="261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26" autoAdjust="0"/>
    <p:restoredTop sz="94660"/>
  </p:normalViewPr>
  <p:slideViewPr>
    <p:cSldViewPr snapToGrid="0">
      <p:cViewPr>
        <p:scale>
          <a:sx n="76" d="100"/>
          <a:sy n="76" d="100"/>
        </p:scale>
        <p:origin x="-50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js.gov/content/pub/pdf/rprts05p0510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62876" y="4203527"/>
            <a:ext cx="10363200" cy="22002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Title of Paper</a:t>
            </a:r>
            <a:br>
              <a:rPr lang="en-US" sz="2200" dirty="0" smtClean="0"/>
            </a:br>
            <a:r>
              <a:rPr lang="en-US" sz="2200" dirty="0" smtClean="0"/>
              <a:t> </a:t>
            </a:r>
            <a:br>
              <a:rPr lang="en-US" sz="2200" dirty="0" smtClean="0"/>
            </a:br>
            <a:r>
              <a:rPr lang="en-US" sz="2200" dirty="0" smtClean="0"/>
              <a:t>Student’s Name</a:t>
            </a:r>
            <a:br>
              <a:rPr lang="en-US" sz="2200" dirty="0" smtClean="0"/>
            </a:br>
            <a:r>
              <a:rPr lang="en-US" sz="2200" dirty="0" smtClean="0"/>
              <a:t> </a:t>
            </a:r>
            <a:br>
              <a:rPr lang="en-US" sz="2200" dirty="0" smtClean="0"/>
            </a:br>
            <a:r>
              <a:rPr lang="en-US" sz="2200" dirty="0" smtClean="0"/>
              <a:t>Course name and number</a:t>
            </a:r>
            <a:br>
              <a:rPr lang="en-US" sz="2200" dirty="0" smtClean="0"/>
            </a:br>
            <a:r>
              <a:rPr lang="en-US" sz="2200" dirty="0" smtClean="0"/>
              <a:t> </a:t>
            </a:r>
            <a:br>
              <a:rPr lang="en-US" sz="2200" dirty="0" smtClean="0"/>
            </a:br>
            <a:r>
              <a:rPr lang="en-US" sz="2200" dirty="0" smtClean="0"/>
              <a:t>Instructor’s name</a:t>
            </a:r>
            <a:br>
              <a:rPr lang="en-US" sz="2200" dirty="0" smtClean="0"/>
            </a:br>
            <a:r>
              <a:rPr lang="en-US" sz="2200" dirty="0" smtClean="0"/>
              <a:t> </a:t>
            </a:r>
            <a:br>
              <a:rPr lang="en-US" sz="2200" dirty="0" smtClean="0"/>
            </a:br>
            <a:r>
              <a:rPr lang="en-US" sz="2200" dirty="0" smtClean="0"/>
              <a:t>Date submitted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 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dirty="0"/>
              <a:t> 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endParaRPr lang="en-US" sz="6200" dirty="0"/>
          </a:p>
        </p:txBody>
      </p:sp>
    </p:spTree>
    <p:extLst>
      <p:ext uri="{BB962C8B-B14F-4D97-AF65-F5344CB8AC3E}">
        <p14:creationId xmlns:p14="http://schemas.microsoft.com/office/powerpoint/2010/main" xmlns="" val="3548362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offenders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0" indent="-114300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About 41.7 percent of federal offenders were released after receiving a conviction for a federal offense of drug trafficking. </a:t>
            </a:r>
          </a:p>
          <a:p>
            <a:pPr marL="1143000" indent="-1143000"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common federal offenses included fraud, firearm, robbery, larceny, and immigration with a percentage of 13.6, 12.8, 4.3, 3.9, and 3.5 respectively.</a:t>
            </a:r>
          </a:p>
          <a:p>
            <a:pPr marL="1143000" indent="-1143000"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Criminal records are vital when it comes to consideration during the sentencing period. </a:t>
            </a:r>
          </a:p>
          <a:p>
            <a:pPr marL="1143000" indent="-1143000"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offenders who are sentenced in the federal system receive criminal history points before the release of the sentence following the number and severity of the previous criminal conduct.</a:t>
            </a:r>
          </a:p>
          <a:p>
            <a:pPr marL="1143000" indent="-1143000"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instance, every previous sentence of imprisonment greater than one year and one month usually receives three points.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federal offen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5963" y="585893"/>
            <a:ext cx="8141916" cy="59454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Offense types and criminal history scores of recidivism study offenders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36037228"/>
              </p:ext>
            </p:extLst>
          </p:nvPr>
        </p:nvGraphicFramePr>
        <p:xfrm>
          <a:off x="1816274" y="1828798"/>
          <a:ext cx="8016658" cy="46596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08329"/>
                <a:gridCol w="4008329"/>
              </a:tblGrid>
              <a:tr h="5990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Offense type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45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Drug trafficking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41.7%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51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Fraud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13.6%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239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Firearms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12.8%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135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Robbery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4.3%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6362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Larceny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3.9%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8433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Immigration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3.5%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91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All other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20.3%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59323"/>
            <a:ext cx="79233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3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0184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directly relates to the multiple statutory purpose due to which the offenders are punished</a:t>
            </a:r>
          </a:p>
          <a:p>
            <a:r>
              <a:rPr lang="en-US" dirty="0" smtClean="0"/>
              <a:t>It was found by the commission that around half of the offenders who reentered the community in the year 2005 were again rearrested for the new crime. </a:t>
            </a:r>
          </a:p>
          <a:p>
            <a:r>
              <a:rPr lang="en-US" dirty="0" smtClean="0"/>
              <a:t>There was two factors found by the commission for committing crime which were:-</a:t>
            </a:r>
          </a:p>
          <a:p>
            <a:pPr lvl="1"/>
            <a:r>
              <a:rPr lang="en-US" dirty="0" smtClean="0"/>
              <a:t>Criminal history of offenders</a:t>
            </a:r>
          </a:p>
          <a:p>
            <a:pPr lvl="1"/>
            <a:r>
              <a:rPr lang="en-US" dirty="0" smtClean="0"/>
              <a:t>Their age at the time of release to the community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MICHAEL D. MALTZ, RECIDIVISM 7-20 (2001); see also Ryan King &amp; Brian </a:t>
            </a:r>
            <a:r>
              <a:rPr lang="en-US" dirty="0" err="1" smtClean="0"/>
              <a:t>Elderboom</a:t>
            </a:r>
            <a:r>
              <a:rPr lang="en-US" dirty="0" smtClean="0"/>
              <a:t>, Improving Recidivism as a Performance Measure, URBAN INSTITUTE (2014), https://</a:t>
            </a:r>
            <a:r>
              <a:rPr lang="en-US" dirty="0" smtClean="0"/>
              <a:t>www.bja.gov/Publications/UI-ImprovingRecidivism.pdf</a:t>
            </a:r>
            <a:r>
              <a:rPr lang="en-US" dirty="0" smtClean="0"/>
              <a:t>. </a:t>
            </a:r>
            <a:r>
              <a:rPr lang="en-US" dirty="0" smtClean="0"/>
              <a:t>Retrieved November 13, 2017</a:t>
            </a:r>
          </a:p>
          <a:p>
            <a:r>
              <a:rPr lang="en-US" dirty="0" smtClean="0"/>
              <a:t>Matthew </a:t>
            </a:r>
            <a:r>
              <a:rPr lang="en-US" dirty="0" err="1" smtClean="0"/>
              <a:t>Durose</a:t>
            </a:r>
            <a:r>
              <a:rPr lang="en-US" dirty="0" smtClean="0"/>
              <a:t>, Alexia Cooper, and Howard Snyder, BUREAU OF JUSTICE STATISTICS, Recidivism of Prisoners Released in 30 States in 2005: Patterns from 2005 to 2010 (2014) (hereinafter Prisoners Released in 30 States in 2005), </a:t>
            </a:r>
            <a:r>
              <a:rPr lang="en-US" dirty="0" smtClean="0">
                <a:hlinkClick r:id="rId2"/>
              </a:rPr>
              <a:t>http://www.bjs.gov/content/pub/pdf/rprts05p0510.pdf</a:t>
            </a:r>
            <a:r>
              <a:rPr lang="en-US" dirty="0" smtClean="0"/>
              <a:t>. </a:t>
            </a:r>
            <a:r>
              <a:rPr lang="en-US" smtClean="0"/>
              <a:t>Retrieved November 13</a:t>
            </a:r>
            <a:r>
              <a:rPr lang="en-US" smtClean="0"/>
              <a:t>, </a:t>
            </a:r>
            <a:r>
              <a:rPr lang="en-US" smtClean="0"/>
              <a:t>2017</a:t>
            </a:r>
            <a:endParaRPr lang="en-US" dirty="0" smtClean="0"/>
          </a:p>
          <a:p>
            <a:r>
              <a:rPr lang="en-US" dirty="0" smtClean="0"/>
              <a:t>William </a:t>
            </a:r>
            <a:r>
              <a:rPr lang="en-US" dirty="0" smtClean="0"/>
              <a:t>Rhodes, et al., ABT ASSOCIATES, Recidivism of Offenders on Federal Community Supervision (2012), https://www.ncjrs.gov/pdffiles1/bjs/grants/241018.pdf. </a:t>
            </a:r>
            <a:r>
              <a:rPr lang="en-US" dirty="0" smtClean="0"/>
              <a:t>Retrieved </a:t>
            </a:r>
            <a:r>
              <a:rPr lang="en-US" dirty="0" smtClean="0"/>
              <a:t>November 13, 2017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90</TotalTime>
  <Words>349</Words>
  <Application>Microsoft Office PowerPoint</Application>
  <PresentationFormat>Custom</PresentationFormat>
  <Paragraphs>36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Clarity</vt:lpstr>
      <vt:lpstr>   Title of Paper   Student’s Name   Course name and number   Instructor’s name   Date submitted   </vt:lpstr>
      <vt:lpstr>Federal offenders</vt:lpstr>
      <vt:lpstr>Slide 3</vt:lpstr>
      <vt:lpstr>Offense types and criminal history scores of recidivism study offenders</vt:lpstr>
      <vt:lpstr>Conclusion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Federal offenders</dc:title>
  <dc:creator>Patrick</dc:creator>
  <cp:lastModifiedBy>Ashish</cp:lastModifiedBy>
  <cp:revision>12</cp:revision>
  <dcterms:created xsi:type="dcterms:W3CDTF">2017-11-05T15:25:44Z</dcterms:created>
  <dcterms:modified xsi:type="dcterms:W3CDTF">2017-11-13T05:36:58Z</dcterms:modified>
</cp:coreProperties>
</file>