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0"/>
  </p:notesMasterIdLst>
  <p:sldIdLst>
    <p:sldId id="264"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70" d="100"/>
          <a:sy n="70"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4D166-C26B-43FE-9E7E-F6F5D92B851E}"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5966B-60E0-4867-A62F-ED44D61242B6}" type="slidenum">
              <a:rPr lang="en-US" smtClean="0"/>
              <a:t>‹#›</a:t>
            </a:fld>
            <a:endParaRPr lang="en-US"/>
          </a:p>
        </p:txBody>
      </p:sp>
    </p:spTree>
    <p:extLst>
      <p:ext uri="{BB962C8B-B14F-4D97-AF65-F5344CB8AC3E}">
        <p14:creationId xmlns:p14="http://schemas.microsoft.com/office/powerpoint/2010/main" val="198069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Vaccination is a simple, safe and effective way of protecting individuals against bacterial, and viral diseases, before they get infected. A vaccine makes use of human beings' natural defenses to provide resistance against specific infections and upon administration, it makes the immune system stronger by training the immune system to produce antibodies and fight diseases.</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2</a:t>
            </a:fld>
            <a:endParaRPr lang="en-US"/>
          </a:p>
        </p:txBody>
      </p:sp>
    </p:spTree>
    <p:extLst>
      <p:ext uri="{BB962C8B-B14F-4D97-AF65-F5344CB8AC3E}">
        <p14:creationId xmlns:p14="http://schemas.microsoft.com/office/powerpoint/2010/main" val="212655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Vaccination policies are facing a lot of hostility from the general public—this has made it difficult for the governing bodies to effectively administer vaccines to the citizens. This bottleneck can be attributed to improper public emancipation and education. The opposing parties have had an easy time spreading fake news and mobilizing the public against governmental vaccination campaigns</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3</a:t>
            </a:fld>
            <a:endParaRPr lang="en-US"/>
          </a:p>
        </p:txBody>
      </p:sp>
    </p:spTree>
    <p:extLst>
      <p:ext uri="{BB962C8B-B14F-4D97-AF65-F5344CB8AC3E}">
        <p14:creationId xmlns:p14="http://schemas.microsoft.com/office/powerpoint/2010/main" val="141162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vaccination policies will go a long way in influencing the general public to accept the vaccines being administered and water down the false news that has been feed to the public through the media and other communication channels.</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4</a:t>
            </a:fld>
            <a:endParaRPr lang="en-US"/>
          </a:p>
        </p:txBody>
      </p:sp>
    </p:spTree>
    <p:extLst>
      <p:ext uri="{BB962C8B-B14F-4D97-AF65-F5344CB8AC3E}">
        <p14:creationId xmlns:p14="http://schemas.microsoft.com/office/powerpoint/2010/main" val="366810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of the new vaccination policies can only be successful if the general public is involved in decision-making and policymaking since they are the consumers of the vaccines. The governing body should make the public feel incorporated in the decision process, and the implementation process too.</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5</a:t>
            </a:fld>
            <a:endParaRPr lang="en-US"/>
          </a:p>
        </p:txBody>
      </p:sp>
    </p:spTree>
    <p:extLst>
      <p:ext uri="{BB962C8B-B14F-4D97-AF65-F5344CB8AC3E}">
        <p14:creationId xmlns:p14="http://schemas.microsoft.com/office/powerpoint/2010/main" val="40061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vaccination policies will go a long way in influencing the general public to accept the vaccines being administered and water down the false news that has been feed to the public through the media and other communication channels.</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6</a:t>
            </a:fld>
            <a:endParaRPr lang="en-US"/>
          </a:p>
        </p:txBody>
      </p:sp>
    </p:spTree>
    <p:extLst>
      <p:ext uri="{BB962C8B-B14F-4D97-AF65-F5344CB8AC3E}">
        <p14:creationId xmlns:p14="http://schemas.microsoft.com/office/powerpoint/2010/main" val="87625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Vaccines have played a major role in the prevention of diseases as, currently, there are more than 20 diseases against which a human being can be vaccinated against. With the insurgence of Covid-19, a global pandemic, vaccination has emerged to be the only dependable solution to solve this quagmire; however, the vaccination process has been marred with challenges ranging from; spread of wrongful information, inadequate supply of vaccines, shortage of experts/professionals and an unwilling population to be vaccinated.</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7</a:t>
            </a:fld>
            <a:endParaRPr lang="en-US"/>
          </a:p>
        </p:txBody>
      </p:sp>
    </p:spTree>
    <p:extLst>
      <p:ext uri="{BB962C8B-B14F-4D97-AF65-F5344CB8AC3E}">
        <p14:creationId xmlns:p14="http://schemas.microsoft.com/office/powerpoint/2010/main" val="264954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vaccination policies are crucial in maintaining a healthy and disease-free population. If the governing bodies invest in developing and implementing better vaccination policies, it will be easier to control most communicable, and </a:t>
            </a:r>
            <a:r>
              <a:rPr lang="en-US" dirty="0" err="1" smtClean="0"/>
              <a:t>immunizable</a:t>
            </a:r>
            <a:r>
              <a:rPr lang="en-US" dirty="0" smtClean="0"/>
              <a:t> diseases that pose a threat to the general public.</a:t>
            </a:r>
            <a:endParaRPr lang="en-US" dirty="0"/>
          </a:p>
        </p:txBody>
      </p:sp>
      <p:sp>
        <p:nvSpPr>
          <p:cNvPr id="4" name="Slide Number Placeholder 3"/>
          <p:cNvSpPr>
            <a:spLocks noGrp="1"/>
          </p:cNvSpPr>
          <p:nvPr>
            <p:ph type="sldNum" sz="quarter" idx="10"/>
          </p:nvPr>
        </p:nvSpPr>
        <p:spPr/>
        <p:txBody>
          <a:bodyPr/>
          <a:lstStyle/>
          <a:p>
            <a:fld id="{E515966B-60E0-4867-A62F-ED44D61242B6}" type="slidenum">
              <a:rPr lang="en-US" smtClean="0"/>
              <a:t>8</a:t>
            </a:fld>
            <a:endParaRPr lang="en-US"/>
          </a:p>
        </p:txBody>
      </p:sp>
    </p:spTree>
    <p:extLst>
      <p:ext uri="{BB962C8B-B14F-4D97-AF65-F5344CB8AC3E}">
        <p14:creationId xmlns:p14="http://schemas.microsoft.com/office/powerpoint/2010/main" val="420718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449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311292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20077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45935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34946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244764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16820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305507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47840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11494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B4DF55-95CC-4B6E-8534-EED72B797364}" type="datetimeFigureOut">
              <a:rPr lang="en-US" smtClean="0"/>
              <a:t>4/15/2021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9177E5-FC83-412F-A7C8-91293FAE2467}" type="slidenum">
              <a:rPr lang="en-US" smtClean="0"/>
              <a:t>‹#›</a:t>
            </a:fld>
            <a:endParaRPr lang="en-US"/>
          </a:p>
        </p:txBody>
      </p:sp>
    </p:spTree>
    <p:extLst>
      <p:ext uri="{BB962C8B-B14F-4D97-AF65-F5344CB8AC3E}">
        <p14:creationId xmlns:p14="http://schemas.microsoft.com/office/powerpoint/2010/main" val="323174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C2B4DF55-95CC-4B6E-8534-EED72B797364}" type="datetimeFigureOut">
              <a:rPr lang="en-US" smtClean="0"/>
              <a:t>4/15/2021</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9177E5-FC83-412F-A7C8-91293FAE2467}" type="slidenum">
              <a:rPr lang="en-US" smtClean="0"/>
              <a:t>‹#›</a:t>
            </a:fld>
            <a:endParaRPr lang="en-US"/>
          </a:p>
        </p:txBody>
      </p:sp>
    </p:spTree>
    <p:extLst>
      <p:ext uri="{BB962C8B-B14F-4D97-AF65-F5344CB8AC3E}">
        <p14:creationId xmlns:p14="http://schemas.microsoft.com/office/powerpoint/2010/main" val="32773540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solidFill>
                  <a:schemeClr val="bg1">
                    <a:lumMod val="95000"/>
                  </a:schemeClr>
                </a:solidFill>
                <a:latin typeface="Comic Sans MS" panose="030F0702030302020204" pitchFamily="66" charset="0"/>
              </a:rPr>
              <a:t>Better Vaccination Policies</a:t>
            </a: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sp>
        <p:nvSpPr>
          <p:cNvPr id="5" name="Content Placeholder 4"/>
          <p:cNvSpPr>
            <a:spLocks noGrp="1"/>
          </p:cNvSpPr>
          <p:nvPr>
            <p:ph idx="1"/>
          </p:nvPr>
        </p:nvSpPr>
        <p:spPr>
          <a:xfrm>
            <a:off x="393904" y="1717152"/>
            <a:ext cx="10994760" cy="4479344"/>
          </a:xfrm>
        </p:spPr>
        <p:txBody>
          <a:bodyPr>
            <a:normAutofit/>
          </a:bodyPr>
          <a:lstStyle/>
          <a:p>
            <a:pPr marL="0" indent="0" algn="ctr">
              <a:buNone/>
            </a:pPr>
            <a:endParaRPr lang="en-US" sz="2400" b="1" dirty="0" smtClean="0">
              <a:solidFill>
                <a:schemeClr val="accent1">
                  <a:lumMod val="75000"/>
                </a:schemeClr>
              </a:solidFill>
            </a:endParaRPr>
          </a:p>
          <a:p>
            <a:pPr marL="0" indent="0" algn="ctr">
              <a:buNone/>
            </a:pPr>
            <a:endParaRPr lang="en-US" sz="2400" b="1" dirty="0">
              <a:solidFill>
                <a:schemeClr val="accent1">
                  <a:lumMod val="75000"/>
                </a:schemeClr>
              </a:solidFill>
            </a:endParaRPr>
          </a:p>
          <a:p>
            <a:pPr marL="0" indent="0" algn="ctr">
              <a:buNone/>
            </a:pPr>
            <a:endParaRPr lang="en-US" sz="2400" b="1" dirty="0" smtClean="0">
              <a:solidFill>
                <a:schemeClr val="accent1">
                  <a:lumMod val="75000"/>
                </a:schemeClr>
              </a:solidFill>
            </a:endParaRPr>
          </a:p>
          <a:p>
            <a:pPr marL="0" indent="0">
              <a:buNone/>
            </a:pPr>
            <a:r>
              <a:rPr lang="en-US" sz="2400" b="1" dirty="0" smtClean="0">
                <a:solidFill>
                  <a:schemeClr val="bg1">
                    <a:lumMod val="95000"/>
                  </a:schemeClr>
                </a:solidFill>
              </a:rPr>
              <a:t>Instructor:</a:t>
            </a:r>
          </a:p>
          <a:p>
            <a:pPr marL="0" indent="0">
              <a:buNone/>
            </a:pPr>
            <a:r>
              <a:rPr lang="en-US" sz="2400" b="1" dirty="0" smtClean="0">
                <a:solidFill>
                  <a:schemeClr val="bg1">
                    <a:lumMod val="95000"/>
                  </a:schemeClr>
                </a:solidFill>
              </a:rPr>
              <a:t>Student Name:</a:t>
            </a:r>
          </a:p>
          <a:p>
            <a:pPr marL="0" indent="0">
              <a:buNone/>
            </a:pPr>
            <a:r>
              <a:rPr lang="en-US" sz="2400" b="1" dirty="0" smtClean="0">
                <a:solidFill>
                  <a:schemeClr val="bg1">
                    <a:lumMod val="95000"/>
                  </a:schemeClr>
                </a:solidFill>
              </a:rPr>
              <a:t>Student id:</a:t>
            </a:r>
            <a:endParaRPr lang="en-US" sz="2400" b="1" dirty="0">
              <a:solidFill>
                <a:schemeClr val="bg1">
                  <a:lumMod val="95000"/>
                </a:schemeClr>
              </a:solidFill>
            </a:endParaRPr>
          </a:p>
        </p:txBody>
      </p:sp>
    </p:spTree>
    <p:extLst>
      <p:ext uri="{BB962C8B-B14F-4D97-AF65-F5344CB8AC3E}">
        <p14:creationId xmlns:p14="http://schemas.microsoft.com/office/powerpoint/2010/main" val="409574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6" y="42204"/>
            <a:ext cx="12191999" cy="6833363"/>
          </a:xfrm>
          <a:prstGeom prst="rect">
            <a:avLst/>
          </a:prstGeom>
        </p:spPr>
      </p:pic>
    </p:spTree>
    <p:extLst>
      <p:ext uri="{BB962C8B-B14F-4D97-AF65-F5344CB8AC3E}">
        <p14:creationId xmlns:p14="http://schemas.microsoft.com/office/powerpoint/2010/main" val="36224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84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4871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68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36"/>
            <a:ext cx="12192000" cy="6858000"/>
          </a:xfrm>
          <a:prstGeom prst="rect">
            <a:avLst/>
          </a:prstGeom>
        </p:spPr>
      </p:pic>
    </p:spTree>
    <p:extLst>
      <p:ext uri="{BB962C8B-B14F-4D97-AF65-F5344CB8AC3E}">
        <p14:creationId xmlns:p14="http://schemas.microsoft.com/office/powerpoint/2010/main" val="42948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37961" cy="6858000"/>
          </a:xfrm>
          <a:prstGeom prst="rect">
            <a:avLst/>
          </a:prstGeom>
        </p:spPr>
      </p:pic>
    </p:spTree>
    <p:extLst>
      <p:ext uri="{BB962C8B-B14F-4D97-AF65-F5344CB8AC3E}">
        <p14:creationId xmlns:p14="http://schemas.microsoft.com/office/powerpoint/2010/main" val="26171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328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279</Template>
  <TotalTime>330</TotalTime>
  <Words>404</Words>
  <Application>Microsoft Office PowerPoint</Application>
  <PresentationFormat>Widescreen</PresentationFormat>
  <Paragraphs>21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Diseño predeterminado</vt:lpstr>
      <vt:lpstr>Better Vaccination Policies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2021-04-14T12:49:11Z</dcterms:created>
  <dcterms:modified xsi:type="dcterms:W3CDTF">2021-04-15T11:54:39Z</dcterms:modified>
</cp:coreProperties>
</file>