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6" r:id="rId6"/>
    <p:sldId id="261" r:id="rId7"/>
    <p:sldId id="262" r:id="rId8"/>
    <p:sldId id="267" r:id="rId9"/>
    <p:sldId id="263" r:id="rId10"/>
    <p:sldId id="264" r:id="rId11"/>
    <p:sldId id="265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56"/>
    <p:restoredTop sz="94697"/>
  </p:normalViewPr>
  <p:slideViewPr>
    <p:cSldViewPr snapToGrid="0" snapToObjects="1">
      <p:cViewPr varScale="1">
        <p:scale>
          <a:sx n="108" d="100"/>
          <a:sy n="108" d="100"/>
        </p:scale>
        <p:origin x="1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Use this template to complete your presentation. You may change the color &amp; background, but the following headings must remain: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Slide 1 - Title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Slide 2 - Why the Topic Was Chosen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Slide 3 - How the Topic Impacts Nursing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Slide 4 - Current Relevance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Slide 5 - Clinical Practice Integration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Slide 6 - Plan For Lobbying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Slide 7 - Conclusion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Slide 8 - References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Include speaker notes for each slide by including 4-5 sentences to address the bulleted items on each slide. Please follow APA style and include citations in your speaker notes.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Each slide should have an image.</a:t>
            </a: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021b84232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021b84232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Look at assignment instructions for suggestions on choosing the topic. What made you choose this topic in the first place?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021b84232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021b84232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Explain how the topic will impact your role as a nurse in nursing workforce or clinical setting.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021b842329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021b842329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Explain what makes this topic relevant to nursing. Why should nurses care about this issue?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021b842329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021b842329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Explain how the topic will be integrated and used in clinical practice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026e76569a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026e76569a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Describe your plan on how you would lobby your legislators or local government for funding and support for your chosen issue/trend.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021b842329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021b842329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Summarize the key points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021b842329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021b842329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Include minimum 4-5 peer reviewed research articles as references in the presentation.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All articles must be within 5 years from today’s date.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highlight>
                  <a:srgbClr val="FFFF00"/>
                </a:highlight>
              </a:rPr>
              <a:t>No </a:t>
            </a:r>
            <a:r>
              <a:rPr lang="en-US"/>
              <a:t>blog, chat, wikipedia, or other university information is allowed in presentation.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021b842329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021b842329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99000"/>
          </a:schemeClr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NURS 440 PowerPoint Template</a:t>
            </a:r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5100" dirty="0"/>
              <a:t>Student Name</a:t>
            </a:r>
            <a:endParaRPr sz="51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5100" dirty="0"/>
              <a:t>School</a:t>
            </a:r>
            <a:endParaRPr sz="51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5100" dirty="0"/>
              <a:t>Course</a:t>
            </a:r>
            <a:endParaRPr sz="51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5100" dirty="0"/>
              <a:t>Faculty Name/Title</a:t>
            </a:r>
            <a:endParaRPr sz="51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5100" dirty="0"/>
              <a:t>Date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0FBACE-D107-4D12-9519-10B5DAB85965}"/>
              </a:ext>
            </a:extLst>
          </p:cNvPr>
          <p:cNvSpPr txBox="1"/>
          <p:nvPr/>
        </p:nvSpPr>
        <p:spPr>
          <a:xfrm>
            <a:off x="969264" y="5980176"/>
            <a:ext cx="8814816" cy="695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*     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 may change the color &amp; background and remember to i</a:t>
            </a:r>
            <a:r>
              <a:rPr lang="en-US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nclude colorful, visual illustrations (i.e. data,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n-US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graphs, clip arts, embedded video </a:t>
            </a:r>
            <a:r>
              <a:rPr lang="en-US" b="1" i="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etc</a:t>
            </a:r>
            <a:r>
              <a:rPr lang="en-US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…) appropriate to engage your audience! </a:t>
            </a:r>
            <a:endParaRPr lang="en-US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References </a:t>
            </a:r>
            <a:endParaRPr dirty="0"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2D3B45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 dirty="0"/>
              <a:t>Remember to: </a:t>
            </a:r>
            <a:endParaRPr dirty="0"/>
          </a:p>
          <a:p>
            <a:pPr marL="457200" lvl="0" indent="-3429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2400" dirty="0"/>
              <a:t>Include at least 4-5 research articles (Use WCU Online Library)</a:t>
            </a:r>
            <a:endParaRPr sz="2400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2400" dirty="0"/>
              <a:t>References need to be within the last 5 years</a:t>
            </a:r>
            <a:endParaRPr sz="2400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2400" dirty="0"/>
              <a:t>Do not include:  blogs, chats, other universities, Wikipedia</a:t>
            </a:r>
            <a:endParaRPr sz="2400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-US" sz="2400" dirty="0"/>
              <a:t>Follow APA style </a:t>
            </a:r>
            <a:endParaRPr sz="2400" dirty="0"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200" dirty="0">
              <a:solidFill>
                <a:srgbClr val="2D3B45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814451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Directions for Submitting your PowerPoint</a:t>
            </a:r>
            <a:endParaRPr dirty="0"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838200" y="1252728"/>
            <a:ext cx="10515600" cy="492409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985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B45"/>
              </a:buClr>
              <a:buSzPts val="2000"/>
              <a:buAutoNum type="arabicPeriod"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Open your PPT and go to “file” in top left corner.  </a:t>
            </a:r>
            <a:endParaRPr sz="2400" dirty="0">
              <a:solidFill>
                <a:srgbClr val="2D3B45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6985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B45"/>
              </a:buClr>
              <a:buSzPts val="2000"/>
              <a:buAutoNum type="arabicPeriod"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Click “print” option. Make sure "print all slides" and "print slides with notes" is selected.  </a:t>
            </a:r>
            <a:endParaRPr sz="2400" dirty="0">
              <a:solidFill>
                <a:srgbClr val="2D3B45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6985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B45"/>
              </a:buClr>
              <a:buSzPts val="2000"/>
              <a:buAutoNum type="arabicPeriod"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Go to “Save As” on the left-hand side and be sure you save as a PDF.  </a:t>
            </a:r>
            <a:endParaRPr sz="2400" dirty="0">
              <a:solidFill>
                <a:srgbClr val="2D3B45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6985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B45"/>
              </a:buClr>
              <a:buSzPts val="2000"/>
              <a:buAutoNum type="arabicPeriod"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Under your save as selection, click “more options”. Select the “Options” button and click the “Publish What” pull-down and then select “Notes Pages.” (If you click slides it will not show the speaker notes)  </a:t>
            </a:r>
            <a:endParaRPr sz="2400" dirty="0">
              <a:solidFill>
                <a:srgbClr val="2D3B45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6985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B45"/>
              </a:buClr>
              <a:buSzPts val="2000"/>
              <a:buAutoNum type="arabicPeriod"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Click “OK.”  </a:t>
            </a:r>
            <a:endParaRPr sz="2400" dirty="0">
              <a:solidFill>
                <a:srgbClr val="2D3B45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6985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B45"/>
              </a:buClr>
              <a:buSzPts val="2000"/>
              <a:buAutoNum type="arabicPeriod"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Complete your selection process by checking “Open file after publishing” and selecting the “Optimize for: ‘Standard’ and ‘Minimum Size’” choices.  </a:t>
            </a:r>
            <a:endParaRPr sz="2400" dirty="0">
              <a:solidFill>
                <a:srgbClr val="2D3B45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6985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B45"/>
              </a:buClr>
              <a:buSzPts val="2000"/>
              <a:buAutoNum type="arabicPeriod"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Click on “Save” next to the “Tools” button at the bottom of the box.</a:t>
            </a:r>
            <a:endParaRPr sz="2400" dirty="0">
              <a:solidFill>
                <a:srgbClr val="2D3B45"/>
              </a:solidFill>
              <a:highlight>
                <a:srgbClr val="FFFFFF"/>
              </a:highlight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body" idx="1"/>
          </p:nvPr>
        </p:nvSpPr>
        <p:spPr>
          <a:xfrm>
            <a:off x="275573" y="1810511"/>
            <a:ext cx="10612458" cy="583050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</a:rPr>
              <a:t>    1. Explain why you chose your topic, referring to assignment guidelines.</a:t>
            </a: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</a:rPr>
              <a:t>    2. Why is this topic meaningful to you?</a:t>
            </a: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/>
              <a:t>    3. Provides full and complete Identification, definition, and description of topic,</a:t>
            </a:r>
          </a:p>
          <a:p>
            <a:pPr marL="0" lvl="0" indent="0" algn="l" rtl="0">
              <a:lnSpc>
                <a:spcPct val="115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dirty="0"/>
              <a:t>        background &amp; why topic was chosen </a:t>
            </a:r>
            <a:endParaRPr sz="2400" dirty="0"/>
          </a:p>
        </p:txBody>
      </p:sp>
      <p:sp>
        <p:nvSpPr>
          <p:cNvPr id="97" name="Google Shape;97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1028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Why The Topic Was Chosen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The Topic Impacts Nursing Practice</a:t>
            </a:r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Please show how your topic impacts nursing practice and/or patient care </a:t>
            </a:r>
            <a:endParaRPr sz="2400" dirty="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B45"/>
              </a:buClr>
              <a:buSzPts val="2400"/>
              <a:buAutoNum type="arabicPeriod"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</a:rPr>
              <a:t>How will the topic impact your role as a nurse in the nursing workforce or in the clinical setting?</a:t>
            </a:r>
            <a:endParaRPr sz="1200" dirty="0">
              <a:solidFill>
                <a:srgbClr val="2D3B45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Current Relevance </a:t>
            </a:r>
            <a:endParaRPr dirty="0"/>
          </a:p>
        </p:txBody>
      </p:sp>
      <p:sp>
        <p:nvSpPr>
          <p:cNvPr id="109" name="Google Shape;109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4734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Provide a full description of your topic </a:t>
            </a:r>
            <a:endParaRPr sz="2400" dirty="0">
              <a:solidFill>
                <a:schemeClr val="tx1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Describe how your chosen topic is relevant/current to nursing practice </a:t>
            </a:r>
            <a:endParaRPr sz="2400" dirty="0">
              <a:solidFill>
                <a:schemeClr val="tx1"/>
              </a:solidFill>
            </a:endParaRP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4C8E8-01F3-43E4-8DFD-6743E09EA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Current Relevance (Cont’d)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73F5E-3598-46D5-97DF-4C9CA70B26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sz="2800" dirty="0"/>
              <a:t>1. Provide a critical analysis supported by evidence based practice that is credible and timely </a:t>
            </a:r>
            <a:r>
              <a:rPr lang="en-US" dirty="0"/>
              <a:t>(i.e. data, graph, research, statistics).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313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Clinical Practice Integration</a:t>
            </a:r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D3B45"/>
              </a:buClr>
              <a:buSzPts val="2400"/>
              <a:buFont typeface="Calibri"/>
              <a:buAutoNum type="arabicPeriod"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</a:rPr>
              <a:t>How your topic is integrated and used in clinical practice</a:t>
            </a:r>
            <a:endParaRPr sz="2400" dirty="0">
              <a:solidFill>
                <a:srgbClr val="2D3B45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Plan for Lobbying</a:t>
            </a:r>
            <a:endParaRPr dirty="0"/>
          </a:p>
        </p:txBody>
      </p:sp>
      <p:sp>
        <p:nvSpPr>
          <p:cNvPr id="121" name="Google Shape;12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17500" indent="0">
              <a:lnSpc>
                <a:spcPct val="100000"/>
              </a:lnSpc>
              <a:spcBef>
                <a:spcPts val="0"/>
              </a:spcBef>
              <a:buClr>
                <a:srgbClr val="2D3B45"/>
              </a:buClr>
              <a:buSzPts val="2400"/>
              <a:buNone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</a:rPr>
              <a:t>1. </a:t>
            </a:r>
            <a:r>
              <a:rPr lang="en-US" dirty="0"/>
              <a:t>Describe your plan on </a:t>
            </a:r>
            <a:r>
              <a:rPr lang="en-US" b="1" dirty="0"/>
              <a:t>what and how</a:t>
            </a:r>
            <a:r>
              <a:rPr lang="en-US" dirty="0"/>
              <a:t> you would lobby your legislators or local government for funding and support for your chosen issue/trend. </a:t>
            </a:r>
          </a:p>
          <a:p>
            <a:pPr marL="114300" indent="0" fontAlgn="base">
              <a:buNone/>
            </a:pPr>
            <a:r>
              <a:rPr lang="en-US" dirty="0"/>
              <a:t>(will you write a letter, social media, etc. include main points you will present to  persuade funding) </a:t>
            </a:r>
          </a:p>
          <a:p>
            <a:pPr marL="114300" indent="0">
              <a:buNone/>
            </a:pPr>
            <a:br>
              <a:rPr lang="en-US" sz="2400" dirty="0"/>
            </a:br>
            <a:endParaRPr lang="en-US" sz="2400" dirty="0">
              <a:solidFill>
                <a:srgbClr val="2D3B45"/>
              </a:solidFill>
              <a:highlight>
                <a:srgbClr val="FFFFFF"/>
              </a:highlight>
            </a:endParaRPr>
          </a:p>
          <a:p>
            <a:pPr marL="317500" indent="0">
              <a:lnSpc>
                <a:spcPct val="100000"/>
              </a:lnSpc>
              <a:spcBef>
                <a:spcPts val="0"/>
              </a:spcBef>
              <a:buClr>
                <a:srgbClr val="2D3B45"/>
              </a:buClr>
              <a:buSzPts val="2400"/>
              <a:buNone/>
            </a:pPr>
            <a:r>
              <a:rPr lang="en-US" sz="2400" dirty="0">
                <a:solidFill>
                  <a:srgbClr val="2D3B45"/>
                </a:solidFill>
                <a:highlight>
                  <a:srgbClr val="FFFFFF"/>
                </a:highlight>
              </a:rPr>
              <a:t>2. What current or proposed legislation already exists that pertains to your topic?  </a:t>
            </a:r>
            <a:endParaRPr sz="2400" dirty="0">
              <a:solidFill>
                <a:srgbClr val="2D3B45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85268-E6CD-44DD-9592-6F37E2696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Plan for Lobbying (Cont’d)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D38961-FDB4-409A-A3D7-8A857AC9DB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indent="-514350">
              <a:buAutoNum type="arabicPeriod"/>
            </a:pPr>
            <a:r>
              <a:rPr lang="en-US" sz="2800" dirty="0">
                <a:solidFill>
                  <a:srgbClr val="2D3B45"/>
                </a:solidFill>
                <a:highlight>
                  <a:srgbClr val="FFFFFF"/>
                </a:highlight>
              </a:rPr>
              <a:t>Make insightful, clear and accurate connections to importance of</a:t>
            </a:r>
          </a:p>
          <a:p>
            <a:pPr marL="114300" indent="0">
              <a:buNone/>
            </a:pPr>
            <a:r>
              <a:rPr lang="en-US" dirty="0">
                <a:solidFill>
                  <a:srgbClr val="2D3B45"/>
                </a:solidFill>
                <a:highlight>
                  <a:srgbClr val="FFFFFF"/>
                </a:highlight>
              </a:rPr>
              <a:t>      </a:t>
            </a:r>
            <a:r>
              <a:rPr lang="en-US" sz="2800" dirty="0">
                <a:solidFill>
                  <a:srgbClr val="2D3B45"/>
                </a:solidFill>
                <a:highlight>
                  <a:srgbClr val="FFFFFF"/>
                </a:highlight>
              </a:rPr>
              <a:t> lobbying legislators &amp; government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42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Conclusion </a:t>
            </a:r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spcBef>
                <a:spcPts val="1000"/>
              </a:spcBef>
              <a:spcAft>
                <a:spcPts val="0"/>
              </a:spcAft>
              <a:buSzPts val="2400"/>
              <a:buAutoNum type="arabicPeriod"/>
            </a:pPr>
            <a:r>
              <a:rPr lang="en-US" sz="2400" dirty="0"/>
              <a:t>Show insight and comprehensive solutions/conclusions regarding your chosen topic </a:t>
            </a:r>
            <a:endParaRPr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7829</TotalTime>
  <Words>757</Words>
  <Application>Microsoft Macintosh PowerPoint</Application>
  <PresentationFormat>Widescreen</PresentationFormat>
  <Paragraphs>70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NURS 440 PowerPoint Template</vt:lpstr>
      <vt:lpstr>Why The Topic Was Chosen</vt:lpstr>
      <vt:lpstr>How The Topic Impacts Nursing Practice</vt:lpstr>
      <vt:lpstr>Current Relevance </vt:lpstr>
      <vt:lpstr>Current Relevance (Cont’d) </vt:lpstr>
      <vt:lpstr>Clinical Practice Integration</vt:lpstr>
      <vt:lpstr>Plan for Lobbying</vt:lpstr>
      <vt:lpstr>Plan for Lobbying (Cont’d) </vt:lpstr>
      <vt:lpstr>Conclusion </vt:lpstr>
      <vt:lpstr>References </vt:lpstr>
      <vt:lpstr>Directions for Submitting your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NURS 440 PowerPoint Template</dc:title>
  <dc:creator>Maureen</dc:creator>
  <cp:lastModifiedBy>Tanya Gabrielyan</cp:lastModifiedBy>
  <cp:revision>10</cp:revision>
  <dcterms:modified xsi:type="dcterms:W3CDTF">2023-03-18T18:39:21Z</dcterms:modified>
</cp:coreProperties>
</file>