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8A4E9-9E7E-E5A6-470C-2E08F4747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3DF183-5152-565F-6424-D05CB5E8D3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C0813-1F02-5D6C-E307-82B7BD4F8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CDD9-BCAE-453D-BA96-82B6C09A7B13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D8B18-D8C7-A7A5-3AAD-EA588C043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30C06-FFDA-9B51-EE30-F73BCF272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0BD2-73BD-4D23-8B39-8E0CE886F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172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D619F-D525-E71E-15F0-FD25307DE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AC83C0-CA21-B688-DF59-1D4B31FFCD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35C0A-CE3D-9B38-7392-E46158956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CDD9-BCAE-453D-BA96-82B6C09A7B13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53C70-4248-7D56-D0F5-918A6A06C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F77CB-4A85-7095-4127-D0C2D1964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0BD2-73BD-4D23-8B39-8E0CE886F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332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BDF80F-7B4E-9F51-BD04-47A3139806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94004F-B666-821E-C564-02F7910D81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DB5F0-AD15-C735-FF15-A850E3B2F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CDD9-BCAE-453D-BA96-82B6C09A7B13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2E751-635D-CCE4-02A7-F2F7E8E8F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16F46C-95DC-370F-3526-697EE91E1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0BD2-73BD-4D23-8B39-8E0CE886F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95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83969-E2B3-389D-8149-FBFE06122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38F57-D2C3-F365-1785-5AFE0DB0A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7848C7-DF91-7237-EDD0-98B70BA3F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CDD9-BCAE-453D-BA96-82B6C09A7B13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D3955-917D-B302-0F42-9D5E91E23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D21D3-12BF-6466-42C9-8911AD677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0BD2-73BD-4D23-8B39-8E0CE886F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945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998FA-28EE-7ECD-FEAD-C49E15664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96BF0D-BF36-2573-4D99-C9D2A5A04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47C98-5E10-7996-0B28-E96215D88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CDD9-BCAE-453D-BA96-82B6C09A7B13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CF0E2-F285-6E77-9797-5694875D4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9F9B69-97EF-096A-C09A-33711816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0BD2-73BD-4D23-8B39-8E0CE886F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77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88B0E-CA1E-367F-AD02-C3AE5EE02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C2957-3644-5B4C-D45A-CF788E5B62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9ACC5D-1FC3-D451-9510-6B3670F3BD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801C68-0C1B-2598-CFB7-7341B549A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CDD9-BCAE-453D-BA96-82B6C09A7B13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C7EB65-F34E-961E-2DAA-6657C50D9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44AA2-CA02-DE7A-D58D-0C2C01C63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0BD2-73BD-4D23-8B39-8E0CE886F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01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6BEBB-4610-C002-7341-FDBE5D83A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B301AC-AD68-1208-4C44-D7ED2D8F4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FC9F53-1ED3-9A5F-4336-3EB8CBADF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3F8F4C-8733-4320-682C-62C97CCCE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B2A743-27B6-3CB0-4ED4-95F4E8FD71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272FAF-B0B7-34D8-A33A-9BACAACEE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CDD9-BCAE-453D-BA96-82B6C09A7B13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DB027E-D35D-F34C-B5CD-BA5E05C53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34C0C4-6F0D-85C7-261F-D7B2F51DC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0BD2-73BD-4D23-8B39-8E0CE886F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7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EC7E-B07C-F82D-7675-4B5A4BB8B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DE04CD-99FF-37D3-C3EA-E6CD33892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CDD9-BCAE-453D-BA96-82B6C09A7B13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3A895A-E7E5-E718-2832-9FA3DB089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23E55-3D30-1F7F-12D5-0A9F1972B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0BD2-73BD-4D23-8B39-8E0CE886F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99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9EB170-3CF8-E90C-B297-2FAC90EFD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CDD9-BCAE-453D-BA96-82B6C09A7B13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C49DA-4D33-FC84-2DE5-B7C546F8B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350591-1F35-D145-08A8-B83A735DC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0BD2-73BD-4D23-8B39-8E0CE886F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313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6B5AA-8156-EFF6-3004-49A6BDCB7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C55C4-4432-5987-C440-593BE6FF2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AD4BF2-1048-EF4D-4840-E8969E372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90396B-02E4-83BB-A8A4-C985DBDB5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CDD9-BCAE-453D-BA96-82B6C09A7B13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3D5CA-22A3-2408-2716-33D84958C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B8F3C6-8661-3A3F-6D9E-BB537248D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0BD2-73BD-4D23-8B39-8E0CE886F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610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A3502-F5F5-DB2C-F6C7-F66B12632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C4D3C1-5C11-6DF8-751E-A3498BF1C4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3960F4-91CF-636C-8C7F-09F3E77E20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9A0A72-C5CE-D797-A57F-91163FD67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CDD9-BCAE-453D-BA96-82B6C09A7B13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03443E-B9BF-09E9-7CC7-B56EDB471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256C26-F866-B5F9-EFE9-2E0BB2CF8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0BD2-73BD-4D23-8B39-8E0CE886F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79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D36227-A785-5180-71B3-A9ADF5713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D2A77F-A0DA-4527-1B66-2414E61A0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59284-0D51-D7AA-6A73-4C8BD1144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9ECDD9-BCAE-453D-BA96-82B6C09A7B13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510F4-0708-F732-C43B-CB6023CC7B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66346-5BC9-7265-5297-8570AAD047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DB0BD2-73BD-4D23-8B39-8E0CE886F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621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04933-DDB0-D20C-08F5-4FA48065F7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CHM 1033 Summer 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260A3F-4B59-CA7E-D634-ABD94DBD5F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SPECIAL ASSIGNMENT:  </a:t>
            </a:r>
          </a:p>
          <a:p>
            <a:r>
              <a:rPr lang="en-US" dirty="0"/>
              <a:t>RESPIRATORY ACIDOSIS  Term Paper</a:t>
            </a:r>
          </a:p>
        </p:txBody>
      </p:sp>
    </p:spTree>
    <p:extLst>
      <p:ext uri="{BB962C8B-B14F-4D97-AF65-F5344CB8AC3E}">
        <p14:creationId xmlns:p14="http://schemas.microsoft.com/office/powerpoint/2010/main" val="3782604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BB277-C307-D462-9D96-A483AF27B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F2A8D-6A4C-6655-1821-1DE8D94317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assignment consists of a short term paper which describes the following features: </a:t>
            </a:r>
          </a:p>
          <a:p>
            <a:r>
              <a:rPr lang="en-US" dirty="0"/>
              <a:t>INTRODUCTION:  a brief description of the condition.  Mention several causes for the acute cases, and also the chronic cases.  Symptoms?.</a:t>
            </a:r>
          </a:p>
          <a:p>
            <a:pPr lvl="1"/>
            <a:r>
              <a:rPr lang="en-US" dirty="0"/>
              <a:t>A.  The physiology / anatomy of blood : gas interchange at the site of the lungs.  </a:t>
            </a:r>
          </a:p>
          <a:p>
            <a:pPr lvl="1"/>
            <a:r>
              <a:rPr lang="en-US" dirty="0"/>
              <a:t>B.  Describe the reaction of carbon dioxide gas with the aqueous phase of whole blood.  Include the involvement of the red blood cells.  Use a chemical equation.</a:t>
            </a:r>
          </a:p>
          <a:p>
            <a:pPr lvl="1"/>
            <a:r>
              <a:rPr lang="en-US" dirty="0"/>
              <a:t>C.  Describe the acid dissociation properties of carbonic acid in the aqueous phase of the blood. </a:t>
            </a:r>
          </a:p>
          <a:p>
            <a:pPr lvl="1"/>
            <a:r>
              <a:rPr lang="en-US" dirty="0"/>
              <a:t>D.  Describe the impact of acidic pH on the oxygen saturation curve of hemoglobin. </a:t>
            </a:r>
          </a:p>
          <a:p>
            <a:pPr lvl="1"/>
            <a:r>
              <a:rPr lang="en-US" dirty="0"/>
              <a:t>E.  What are some of the immediate remediations that can be taken in the context of Emergency Admissions?  What laboratory tests can be used to confirm the Diagnosis?</a:t>
            </a:r>
          </a:p>
        </p:txBody>
      </p:sp>
    </p:spTree>
    <p:extLst>
      <p:ext uri="{BB962C8B-B14F-4D97-AF65-F5344CB8AC3E}">
        <p14:creationId xmlns:p14="http://schemas.microsoft.com/office/powerpoint/2010/main" val="1377151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86816-D942-2C8B-39B4-125C05BF9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Layout.  This is a brief term paper, i.e. INTRODUCTION plus  4 pages of text (approximate), and include diagrams and graphics.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8B71A-75C0-E83D-A31A-4854A1FD0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326" y="2027644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INTRODUCTION. Distinguish between Respiratory and Metabolic Acidosis. </a:t>
            </a:r>
          </a:p>
          <a:p>
            <a:r>
              <a:rPr lang="en-US" dirty="0"/>
              <a:t>Text:  Causes.  Acute and Chronic. </a:t>
            </a:r>
          </a:p>
          <a:p>
            <a:r>
              <a:rPr lang="en-US" dirty="0"/>
              <a:t>Symptoms. </a:t>
            </a:r>
          </a:p>
          <a:p>
            <a:r>
              <a:rPr lang="en-US" dirty="0"/>
              <a:t>Physiology.  </a:t>
            </a:r>
          </a:p>
          <a:p>
            <a:r>
              <a:rPr lang="en-US" dirty="0"/>
              <a:t>Acid Chemistry.  </a:t>
            </a:r>
          </a:p>
          <a:p>
            <a:r>
              <a:rPr lang="en-US" dirty="0"/>
              <a:t>Hemoglobin function.  </a:t>
            </a:r>
          </a:p>
          <a:p>
            <a:r>
              <a:rPr lang="en-US" dirty="0"/>
              <a:t>REMEDIATION.  Include mechanical devices,  medicines, etc. </a:t>
            </a:r>
          </a:p>
          <a:p>
            <a:r>
              <a:rPr lang="en-US" dirty="0"/>
              <a:t>BIBLIOGRAPHY. </a:t>
            </a:r>
          </a:p>
        </p:txBody>
      </p:sp>
    </p:spTree>
    <p:extLst>
      <p:ext uri="{BB962C8B-B14F-4D97-AF65-F5344CB8AC3E}">
        <p14:creationId xmlns:p14="http://schemas.microsoft.com/office/powerpoint/2010/main" val="1179243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04590-1F8A-4AF1-7DB0-14D0851F6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6DF42-A13A-ED4B-8395-F5EF107C0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AI</a:t>
            </a:r>
            <a:r>
              <a:rPr lang="en-US" i="1" dirty="0">
                <a:latin typeface="Adobe Ming Std L" panose="02020300000000000000" pitchFamily="18" charset="-128"/>
                <a:ea typeface="Adobe Ming Std L" panose="02020300000000000000" pitchFamily="18" charset="-128"/>
              </a:rPr>
              <a:t> </a:t>
            </a:r>
            <a:r>
              <a:rPr lang="en-US" dirty="0"/>
              <a:t> inclusion will not be tolerated. </a:t>
            </a:r>
          </a:p>
          <a:p>
            <a:r>
              <a:rPr lang="en-US" dirty="0"/>
              <a:t>Include in the Bibliography all technical points used in the text. </a:t>
            </a:r>
          </a:p>
          <a:p>
            <a:r>
              <a:rPr lang="en-US" dirty="0"/>
              <a:t>Include where possible the literature sources for the Graphics, Diagrams, etc. </a:t>
            </a:r>
          </a:p>
          <a:p>
            <a:endParaRPr lang="en-US" dirty="0"/>
          </a:p>
          <a:p>
            <a:r>
              <a:rPr lang="en-US" dirty="0"/>
              <a:t>Successful submission of this Assignment shall credit 50 points toward the final grade. </a:t>
            </a:r>
          </a:p>
        </p:txBody>
      </p:sp>
    </p:spTree>
    <p:extLst>
      <p:ext uri="{BB962C8B-B14F-4D97-AF65-F5344CB8AC3E}">
        <p14:creationId xmlns:p14="http://schemas.microsoft.com/office/powerpoint/2010/main" val="3150062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843029020FF546BFE94A3788559128" ma:contentTypeVersion="15" ma:contentTypeDescription="Create a new document." ma:contentTypeScope="" ma:versionID="8ed34c5e421549da8c13c611a931af72">
  <xsd:schema xmlns:xsd="http://www.w3.org/2001/XMLSchema" xmlns:xs="http://www.w3.org/2001/XMLSchema" xmlns:p="http://schemas.microsoft.com/office/2006/metadata/properties" xmlns:ns3="fb18793f-9287-40e6-973c-1c6d5783d8d5" xmlns:ns4="7b44b78c-9f7e-465b-bd0d-5cc6be2674b7" targetNamespace="http://schemas.microsoft.com/office/2006/metadata/properties" ma:root="true" ma:fieldsID="ca12d84ee35de04f4cf249005fd7cda4" ns3:_="" ns4:_="">
    <xsd:import namespace="fb18793f-9287-40e6-973c-1c6d5783d8d5"/>
    <xsd:import namespace="7b44b78c-9f7e-465b-bd0d-5cc6be2674b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8793f-9287-40e6-973c-1c6d5783d8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4b78c-9f7e-465b-bd0d-5cc6be2674b7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b18793f-9287-40e6-973c-1c6d5783d8d5" xsi:nil="true"/>
  </documentManagement>
</p:properties>
</file>

<file path=customXml/itemProps1.xml><?xml version="1.0" encoding="utf-8"?>
<ds:datastoreItem xmlns:ds="http://schemas.openxmlformats.org/officeDocument/2006/customXml" ds:itemID="{CF7FB14D-AF47-4B1E-B6BD-1B659EBA67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18793f-9287-40e6-973c-1c6d5783d8d5"/>
    <ds:schemaRef ds:uri="7b44b78c-9f7e-465b-bd0d-5cc6be2674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299800-75C2-4257-AA79-853995A3B0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A3D0EC-779B-4189-A606-1CA5E512A7B8}">
  <ds:schemaRefs>
    <ds:schemaRef ds:uri="fb18793f-9287-40e6-973c-1c6d5783d8d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b44b78c-9f7e-465b-bd0d-5cc6be2674b7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280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Adobe Ming Std L</vt:lpstr>
      <vt:lpstr>Aptos</vt:lpstr>
      <vt:lpstr>Aptos Display</vt:lpstr>
      <vt:lpstr>Arial</vt:lpstr>
      <vt:lpstr>Office Theme</vt:lpstr>
      <vt:lpstr>CHM 1033 Summer 2024</vt:lpstr>
      <vt:lpstr>RUBRIC</vt:lpstr>
      <vt:lpstr>Layout.  This is a brief term paper, i.e. INTRODUCTION plus  4 pages of text (approximate), and include diagrams and graphics. </vt:lpstr>
      <vt:lpstr>WARNING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Terence Mccaffrey</dc:creator>
  <cp:lastModifiedBy>Terence Mccaffrey</cp:lastModifiedBy>
  <cp:revision>1</cp:revision>
  <dcterms:created xsi:type="dcterms:W3CDTF">2024-06-02T20:32:48Z</dcterms:created>
  <dcterms:modified xsi:type="dcterms:W3CDTF">2024-06-02T20:52:53Z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0x01010064843029020FF546BFE94A3788559128</vt:lpwstr>
  </property>
</Properties>
</file>