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2"/>
  </p:sldMasterIdLst>
  <p:notesMasterIdLst>
    <p:notesMasterId r:id="rId9"/>
  </p:notesMasterIdLst>
  <p:sldIdLst>
    <p:sldId id="313" r:id="rId3"/>
    <p:sldId id="309" r:id="rId4"/>
    <p:sldId id="284" r:id="rId5"/>
    <p:sldId id="337" r:id="rId6"/>
    <p:sldId id="319" r:id="rId7"/>
    <p:sldId id="292" r:id="rId8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C9EE962-F62B-4402-AFCA-2D6CE726C251}" v="3" dt="2026-01-21T00:43:27.67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75" autoAdjust="0"/>
    <p:restoredTop sz="77880" autoAdjust="0"/>
  </p:normalViewPr>
  <p:slideViewPr>
    <p:cSldViewPr>
      <p:cViewPr varScale="1">
        <p:scale>
          <a:sx n="74" d="100"/>
          <a:sy n="74" d="100"/>
        </p:scale>
        <p:origin x="1072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nchez Saenz,Maria L" userId="57ca0f49-3146-402f-8b33-f229529ad368" providerId="ADAL" clId="{5C02C70E-743F-45DD-9470-A1670B4C082C}"/>
    <pc:docChg chg="mod modSld">
      <pc:chgData name="Sanchez Saenz,Maria L" userId="57ca0f49-3146-402f-8b33-f229529ad368" providerId="ADAL" clId="{5C02C70E-743F-45DD-9470-A1670B4C082C}" dt="2026-01-21T00:43:27.676" v="1"/>
      <pc:docMkLst>
        <pc:docMk/>
      </pc:docMkLst>
      <pc:sldChg chg="modSp">
        <pc:chgData name="Sanchez Saenz,Maria L" userId="57ca0f49-3146-402f-8b33-f229529ad368" providerId="ADAL" clId="{5C02C70E-743F-45DD-9470-A1670B4C082C}" dt="2026-01-21T00:43:27.676" v="1"/>
        <pc:sldMkLst>
          <pc:docMk/>
          <pc:sldMk cId="208046150" sldId="292"/>
        </pc:sldMkLst>
        <pc:picChg chg="mod">
          <ac:chgData name="Sanchez Saenz,Maria L" userId="57ca0f49-3146-402f-8b33-f229529ad368" providerId="ADAL" clId="{5C02C70E-743F-45DD-9470-A1670B4C082C}" dt="2026-01-21T00:43:27.676" v="1"/>
          <ac:picMkLst>
            <pc:docMk/>
            <pc:sldMk cId="208046150" sldId="292"/>
            <ac:picMk id="5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DCC9987-AE10-4685-9B5B-4577F1D5BB4C}" type="datetimeFigureOut">
              <a:rPr lang="en-US" smtClean="0"/>
              <a:pPr/>
              <a:t>1/20/2026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7D8454A-404F-4DF1-8F43-7DDF83BF3B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6305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C93E642-08BC-B740-A874-E4CF8DB5E028}" type="slidenum">
              <a:rPr lang="en-US" sz="1200">
                <a:latin typeface="Calibri" charset="0"/>
              </a:rPr>
              <a:pPr eaLnBrk="1" hangingPunct="1"/>
              <a:t>1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C93E642-08BC-B740-A874-E4CF8DB5E028}" type="slidenum">
              <a:rPr lang="en-US" sz="1200">
                <a:latin typeface="Calibri" charset="0"/>
              </a:rPr>
              <a:pPr eaLnBrk="1" hangingPunct="1"/>
              <a:t>2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8454A-404F-4DF1-8F43-7DDF83BF3B63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C93E642-08BC-B740-A874-E4CF8DB5E028}" type="slidenum">
              <a:rPr lang="en-US" sz="1200">
                <a:latin typeface="Calibri" charset="0"/>
              </a:rPr>
              <a:pPr eaLnBrk="1" hangingPunct="1"/>
              <a:t>4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C93E642-08BC-B740-A874-E4CF8DB5E028}" type="slidenum">
              <a:rPr lang="en-US" sz="1200">
                <a:latin typeface="Calibri" charset="0"/>
              </a:rPr>
              <a:pPr eaLnBrk="1" hangingPunct="1"/>
              <a:t>5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8454A-404F-4DF1-8F43-7DDF83BF3B63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2169320"/>
          </a:xfrm>
        </p:spPr>
        <p:txBody>
          <a:bodyPr>
            <a:normAutofit/>
          </a:bodyPr>
          <a:lstStyle>
            <a:lvl1pPr marL="0" marR="36576" indent="0" algn="r">
              <a:spcBef>
                <a:spcPts val="0"/>
              </a:spcBef>
              <a:buNone/>
              <a:defRPr sz="240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71BF1CCF-7666-4D44-83CF-B1D9081B196F}" type="datetime1">
              <a:rPr lang="en-US" smtClean="0"/>
              <a:pPr/>
              <a:t>1/20/2026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r>
              <a:rPr lang="en-US"/>
              <a:t>Your logo here</a:t>
            </a:r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746FD205-8D79-439C-A802-2377436AEC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514FD-1763-45C1-AED0-FF855CD2E095}" type="datetime1">
              <a:rPr lang="en-US" smtClean="0"/>
              <a:pPr/>
              <a:t>1/20/2026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logo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D205-8D79-439C-A802-2377436AEC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1B317-6CCF-44A4-B99C-75730E0DA706}" type="datetime1">
              <a:rPr lang="en-US" smtClean="0"/>
              <a:pPr/>
              <a:t>1/20/2026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logo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D205-8D79-439C-A802-2377436AEC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648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BA6BE-7F97-411F-9CC5-5AB35133F2B3}" type="datetime1">
              <a:rPr lang="en-US" smtClean="0"/>
              <a:pPr/>
              <a:t>1/20/2026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Your logo here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Triangle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Isosceles Triangle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55632" y="6362700"/>
            <a:ext cx="2133600" cy="304800"/>
          </a:xfrm>
        </p:spPr>
        <p:txBody>
          <a:bodyPr/>
          <a:lstStyle/>
          <a:p>
            <a:fld id="{4C3E4E52-550E-4B84-9D4F-14979F5A0D6E}" type="datetime1">
              <a:rPr lang="en-US" smtClean="0"/>
              <a:pPr/>
              <a:t>1/20/2026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19376" y="6366669"/>
            <a:ext cx="4260056" cy="300831"/>
          </a:xfrm>
        </p:spPr>
        <p:txBody>
          <a:bodyPr/>
          <a:lstStyle/>
          <a:p>
            <a:r>
              <a:rPr lang="en-US"/>
              <a:t>Your logo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746FD205-8D79-439C-A802-2377436AEC8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4001"/>
            <a:ext cx="4038600" cy="472440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1"/>
            <a:ext cx="4038600" cy="472440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A9FF-1E9C-4B66-B4A0-EADB765782FB}" type="datetime1">
              <a:rPr lang="en-US" smtClean="0"/>
              <a:pPr/>
              <a:t>1/20/2026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Your logo here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5957668"/>
          </a:xfrm>
        </p:spPr>
        <p:txBody>
          <a:bodyPr vert="vert270" anchor="b"/>
          <a:lstStyle>
            <a:lvl1pPr marL="0" algn="ctr">
              <a:defRPr sz="3300" b="0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2909668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2821276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2897476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022230" y="3350924"/>
            <a:ext cx="6858000" cy="289747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6A02F-3A95-4944-9ABC-E1DA10A11467}" type="datetime1">
              <a:rPr lang="en-US" smtClean="0"/>
              <a:pPr/>
              <a:t>1/20/2026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Your logo here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27A8D-4D3E-4B4C-B199-3FF96543B789}" type="datetime1">
              <a:rPr lang="en-US" smtClean="0"/>
              <a:pPr/>
              <a:t>1/20/2026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Your logo here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67121-7AB3-44A9-B455-30D9FB40A79E}" type="datetime1">
              <a:rPr lang="en-US" smtClean="0"/>
              <a:pPr/>
              <a:t>1/20/2026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Your logo here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883105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883105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2836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77799-E3A9-4516-B428-D2DCE16620CD}" type="datetime1">
              <a:rPr lang="en-US" smtClean="0"/>
              <a:pPr/>
              <a:t>1/20/2026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Your logo here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097504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264834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5638800"/>
            <a:ext cx="7333488" cy="6096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6688B-20E5-4279-9389-143F269CFCDC}" type="datetime1">
              <a:rPr lang="en-US" smtClean="0"/>
              <a:pPr/>
              <a:t>1/20/2026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Your logo here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104106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524000"/>
            <a:ext cx="8229600" cy="46482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791456" y="6365748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0ABAC977-30FA-477C-9A84-AFCB3E072BCA}" type="datetime1">
              <a:rPr lang="en-US" smtClean="0"/>
              <a:pPr/>
              <a:t>1/20/2026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57200" y="6366669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Your logo here</a:t>
            </a:r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589520" y="6365748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746FD205-8D79-439C-A802-2377436AEC8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A0CA2FE-D667-E745-960F-BBE64E0CC1A1}" type="slidenum">
              <a:rPr lang="en-US" sz="1800"/>
              <a:pPr eaLnBrk="1" hangingPunct="1"/>
              <a:t>1</a:t>
            </a:fld>
            <a:endParaRPr lang="en-US" sz="1800"/>
          </a:p>
        </p:txBody>
      </p:sp>
      <p:sp>
        <p:nvSpPr>
          <p:cNvPr id="13" name="Rectangle 12"/>
          <p:cNvSpPr/>
          <p:nvPr/>
        </p:nvSpPr>
        <p:spPr>
          <a:xfrm>
            <a:off x="381000" y="6324600"/>
            <a:ext cx="8382000" cy="398463"/>
          </a:xfrm>
          <a:prstGeom prst="rect">
            <a:avLst/>
          </a:prstGeom>
          <a:solidFill>
            <a:srgbClr val="B1C2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Garamond"/>
            </a:endParaRPr>
          </a:p>
        </p:txBody>
      </p:sp>
      <p:sp>
        <p:nvSpPr>
          <p:cNvPr id="14" name="Slide Number Placeholder 10"/>
          <p:cNvSpPr txBox="1">
            <a:spLocks/>
          </p:cNvSpPr>
          <p:nvPr/>
        </p:nvSpPr>
        <p:spPr>
          <a:xfrm>
            <a:off x="3429000" y="6340475"/>
            <a:ext cx="5257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r"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jan Pro 3"/>
                <a:cs typeface="Trajan Pro 3"/>
              </a:rPr>
              <a:t> 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381000" y="609600"/>
            <a:ext cx="838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445477" y="134937"/>
            <a:ext cx="8382000" cy="914400"/>
          </a:xfrm>
          <a:prstGeom prst="rect">
            <a:avLst/>
          </a:prstGeom>
          <a:solidFill>
            <a:srgbClr val="B1C2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Garamond"/>
            </a:endParaRPr>
          </a:p>
        </p:txBody>
      </p:sp>
      <p:pic>
        <p:nvPicPr>
          <p:cNvPr id="2" name="Picture 1" descr="circle4.png"/>
          <p:cNvPicPr>
            <a:picLocks noChangeAspect="1"/>
          </p:cNvPicPr>
          <p:nvPr/>
        </p:nvPicPr>
        <p:blipFill>
          <a:blip r:embed="rId3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206" y="913165"/>
            <a:ext cx="6460394" cy="5142693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381000" y="231128"/>
            <a:ext cx="8229600" cy="9906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1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12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12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12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12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4008" indent="0"/>
            <a:r>
              <a:rPr lang="en-US" sz="3600" b="1" dirty="0"/>
              <a:t>Assignment Instructions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3655" y="2605757"/>
            <a:ext cx="5714999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Watch each of the 4 scenarios.  </a:t>
            </a:r>
          </a:p>
          <a:p>
            <a:r>
              <a:rPr lang="en-US" sz="1400" b="1" i="1" dirty="0"/>
              <a:t>Hover your mouse over the scenario screen and click on the play arrow directly under the black box.  This will launch the vignette. 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Would this scenario be considered an example of sexual harassment? Explain your position.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If you were the HR Manager, how would you recommend the company respond? What are your considerations as an HR Manager? 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6D9A87-4741-4131-81EB-8543488F2C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5982" y="2977748"/>
            <a:ext cx="1923823" cy="296002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4180AC1-1105-493E-8865-04FC4BA08B44}"/>
              </a:ext>
            </a:extLst>
          </p:cNvPr>
          <p:cNvSpPr txBox="1"/>
          <p:nvPr/>
        </p:nvSpPr>
        <p:spPr>
          <a:xfrm>
            <a:off x="465051" y="1394119"/>
            <a:ext cx="813013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Read each statement on Slide 2.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Would the example be considered sexual harassment? Explain your position. 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1635C2-A020-F0BD-7E57-9000FB269297}"/>
              </a:ext>
            </a:extLst>
          </p:cNvPr>
          <p:cNvSpPr txBox="1"/>
          <p:nvPr/>
        </p:nvSpPr>
        <p:spPr>
          <a:xfrm>
            <a:off x="483655" y="5560412"/>
            <a:ext cx="5612345" cy="377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Include citations and support for your position. </a:t>
            </a:r>
          </a:p>
        </p:txBody>
      </p:sp>
    </p:spTree>
    <p:extLst>
      <p:ext uri="{BB962C8B-B14F-4D97-AF65-F5344CB8AC3E}">
        <p14:creationId xmlns:p14="http://schemas.microsoft.com/office/powerpoint/2010/main" val="5529549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A0CA2FE-D667-E745-960F-BBE64E0CC1A1}" type="slidenum">
              <a:rPr lang="en-US" sz="1800"/>
              <a:pPr eaLnBrk="1" hangingPunct="1"/>
              <a:t>2</a:t>
            </a:fld>
            <a:endParaRPr lang="en-US" sz="1800"/>
          </a:p>
        </p:txBody>
      </p:sp>
      <p:sp>
        <p:nvSpPr>
          <p:cNvPr id="13" name="Rectangle 12"/>
          <p:cNvSpPr/>
          <p:nvPr/>
        </p:nvSpPr>
        <p:spPr>
          <a:xfrm>
            <a:off x="381000" y="6324600"/>
            <a:ext cx="8382000" cy="398463"/>
          </a:xfrm>
          <a:prstGeom prst="rect">
            <a:avLst/>
          </a:prstGeom>
          <a:solidFill>
            <a:srgbClr val="B1C2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Garamond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381000" y="609600"/>
            <a:ext cx="838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345882" y="152400"/>
            <a:ext cx="8382000" cy="914400"/>
          </a:xfrm>
          <a:prstGeom prst="rect">
            <a:avLst/>
          </a:prstGeom>
          <a:solidFill>
            <a:srgbClr val="B1C2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>
              <a:solidFill>
                <a:srgbClr val="FFFFFF"/>
              </a:solidFill>
              <a:latin typeface="Garamond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381000" y="1209091"/>
            <a:ext cx="8229600" cy="8382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1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12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12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12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12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21208" indent="-457200">
              <a:buFont typeface="+mj-lt"/>
              <a:buAutoNum type="arabicPeriod"/>
            </a:pPr>
            <a:r>
              <a:rPr lang="en-US" sz="2200" dirty="0">
                <a:latin typeface="+mj-lt"/>
              </a:rPr>
              <a:t>A consensual relationship between two co-workers…..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57200" y="152400"/>
            <a:ext cx="9457028" cy="1104106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200" dirty="0">
                <a:effectLst/>
              </a:rPr>
              <a:t>Answer each of the following questions</a:t>
            </a:r>
          </a:p>
          <a:p>
            <a:r>
              <a:rPr lang="en-US" sz="2200" dirty="0">
                <a:effectLst/>
              </a:rPr>
              <a:t>Is this sexual harassment? Explain why or why not?</a:t>
            </a:r>
          </a:p>
        </p:txBody>
      </p:sp>
      <p:sp>
        <p:nvSpPr>
          <p:cNvPr id="3" name="Rectangle 2"/>
          <p:cNvSpPr/>
          <p:nvPr/>
        </p:nvSpPr>
        <p:spPr>
          <a:xfrm>
            <a:off x="381000" y="1666291"/>
            <a:ext cx="78486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21208" indent="-457200">
              <a:buFont typeface="+mj-lt"/>
              <a:buAutoNum type="arabicPeriod" startAt="2"/>
            </a:pPr>
            <a:r>
              <a:rPr lang="en-US" sz="2200" dirty="0">
                <a:latin typeface="+mj-lt"/>
              </a:rPr>
              <a:t>The </a:t>
            </a:r>
            <a:r>
              <a:rPr lang="en-US" sz="2200" dirty="0" err="1">
                <a:latin typeface="+mj-lt"/>
              </a:rPr>
              <a:t>Fedex</a:t>
            </a:r>
            <a:r>
              <a:rPr lang="en-US" sz="2200" dirty="0">
                <a:latin typeface="+mj-lt"/>
              </a:rPr>
              <a:t> delivery guy continually asks our Construction Administrative Assistant out for drinks and she consistently declines….. 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81000" y="2819400"/>
            <a:ext cx="78486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21208" indent="-457200">
              <a:buFont typeface="+mj-lt"/>
              <a:buAutoNum type="arabicPeriod" startAt="3"/>
            </a:pPr>
            <a:r>
              <a:rPr lang="en-US" sz="2200" dirty="0">
                <a:latin typeface="+mj-lt"/>
              </a:rPr>
              <a:t>Giving another employee a neck massage…..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81000" y="3352800"/>
            <a:ext cx="7848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21208" indent="-457200">
              <a:buFont typeface="+mj-lt"/>
              <a:buAutoNum type="arabicPeriod" startAt="4"/>
            </a:pPr>
            <a:r>
              <a:rPr lang="en-US" sz="2200" dirty="0">
                <a:latin typeface="+mj-lt"/>
              </a:rPr>
              <a:t>Hanging the Sports Illustrated bathing suit calendar in in the break room where everyone can see it…..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81000" y="5588913"/>
            <a:ext cx="78486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21208" indent="-457200">
              <a:buFont typeface="+mj-lt"/>
              <a:buAutoNum type="arabicPeriod" startAt="7"/>
            </a:pPr>
            <a:r>
              <a:rPr lang="en-US" sz="2200" dirty="0">
                <a:latin typeface="+mj-lt"/>
              </a:rPr>
              <a:t>Telling someone they look nice today…..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81000" y="4191000"/>
            <a:ext cx="78486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21208" indent="-457200">
              <a:buFont typeface="+mj-lt"/>
              <a:buAutoNum type="arabicPeriod" startAt="5"/>
            </a:pPr>
            <a:r>
              <a:rPr lang="en-US" sz="2200" dirty="0">
                <a:latin typeface="+mj-lt"/>
              </a:rPr>
              <a:t>Moving the calendar to your own </a:t>
            </a:r>
            <a:r>
              <a:rPr lang="en-US" sz="2200" b="1" i="1" dirty="0">
                <a:latin typeface="+mj-lt"/>
              </a:rPr>
              <a:t>private</a:t>
            </a:r>
            <a:r>
              <a:rPr lang="en-US" sz="2200" dirty="0">
                <a:latin typeface="+mj-lt"/>
              </a:rPr>
              <a:t> office…..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81000" y="4716959"/>
            <a:ext cx="7848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21208" indent="-457200">
              <a:buFont typeface="+mj-lt"/>
              <a:buAutoNum type="arabicPeriod" startAt="6"/>
            </a:pPr>
            <a:r>
              <a:rPr lang="en-US" sz="2200" dirty="0">
                <a:latin typeface="+mj-lt"/>
              </a:rPr>
              <a:t>Telling a sexual joke to another coworker in an open area where it can be heard by others….. </a:t>
            </a:r>
          </a:p>
        </p:txBody>
      </p:sp>
    </p:spTree>
    <p:extLst>
      <p:ext uri="{BB962C8B-B14F-4D97-AF65-F5344CB8AC3E}">
        <p14:creationId xmlns:p14="http://schemas.microsoft.com/office/powerpoint/2010/main" val="915388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  <p:bldP spid="12" grpId="0"/>
      <p:bldP spid="14" grpId="0"/>
      <p:bldP spid="16" grpId="0"/>
      <p:bldP spid="18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Scenario 1</a:t>
            </a:r>
          </a:p>
        </p:txBody>
      </p:sp>
      <p:pic>
        <p:nvPicPr>
          <p:cNvPr id="6" name="No CD Present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5850" y="1524000"/>
            <a:ext cx="6972300" cy="4648200"/>
          </a:xfrm>
        </p:spPr>
      </p:pic>
    </p:spTree>
    <p:extLst>
      <p:ext uri="{BB962C8B-B14F-4D97-AF65-F5344CB8AC3E}">
        <p14:creationId xmlns:p14="http://schemas.microsoft.com/office/powerpoint/2010/main" val="4233946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A0CA2FE-D667-E745-960F-BBE64E0CC1A1}" type="slidenum">
              <a:rPr lang="en-US" sz="1800"/>
              <a:pPr eaLnBrk="1" hangingPunct="1"/>
              <a:t>4</a:t>
            </a:fld>
            <a:endParaRPr lang="en-US" sz="1800"/>
          </a:p>
        </p:txBody>
      </p:sp>
      <p:sp>
        <p:nvSpPr>
          <p:cNvPr id="13" name="Rectangle 12"/>
          <p:cNvSpPr/>
          <p:nvPr/>
        </p:nvSpPr>
        <p:spPr>
          <a:xfrm>
            <a:off x="381000" y="6324600"/>
            <a:ext cx="8382000" cy="398463"/>
          </a:xfrm>
          <a:prstGeom prst="rect">
            <a:avLst/>
          </a:prstGeom>
          <a:solidFill>
            <a:srgbClr val="B1C2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Garamond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381000" y="609600"/>
            <a:ext cx="838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345882" y="152400"/>
            <a:ext cx="8382000" cy="914400"/>
          </a:xfrm>
          <a:prstGeom prst="rect">
            <a:avLst/>
          </a:prstGeom>
          <a:solidFill>
            <a:srgbClr val="B1C2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Garamond"/>
            </a:endParaRPr>
          </a:p>
        </p:txBody>
      </p:sp>
      <p:pic>
        <p:nvPicPr>
          <p:cNvPr id="15" name="Picture 16" descr="LOGO.pn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945"/>
          <a:stretch/>
        </p:blipFill>
        <p:spPr bwMode="auto">
          <a:xfrm>
            <a:off x="762000" y="304800"/>
            <a:ext cx="95310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circle4.png"/>
          <p:cNvPicPr>
            <a:picLocks noChangeAspect="1"/>
          </p:cNvPicPr>
          <p:nvPr/>
        </p:nvPicPr>
        <p:blipFill>
          <a:blip r:embed="rId6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85800"/>
            <a:ext cx="7603458" cy="6052611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715108" y="304800"/>
            <a:ext cx="8229600" cy="1104106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900" dirty="0">
                <a:effectLst/>
              </a:rPr>
              <a:t>Scenario 2</a:t>
            </a:r>
          </a:p>
        </p:txBody>
      </p:sp>
      <p:pic>
        <p:nvPicPr>
          <p:cNvPr id="3" name="Job Prerequisite_SLIDE 8_xvid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" y="1143000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620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A0CA2FE-D667-E745-960F-BBE64E0CC1A1}" type="slidenum">
              <a:rPr lang="en-US" sz="1800"/>
              <a:pPr eaLnBrk="1" hangingPunct="1"/>
              <a:t>5</a:t>
            </a:fld>
            <a:endParaRPr lang="en-US" sz="1800"/>
          </a:p>
        </p:txBody>
      </p:sp>
      <p:sp>
        <p:nvSpPr>
          <p:cNvPr id="13" name="Rectangle 12"/>
          <p:cNvSpPr/>
          <p:nvPr/>
        </p:nvSpPr>
        <p:spPr>
          <a:xfrm>
            <a:off x="381000" y="6324600"/>
            <a:ext cx="8382000" cy="398463"/>
          </a:xfrm>
          <a:prstGeom prst="rect">
            <a:avLst/>
          </a:prstGeom>
          <a:solidFill>
            <a:srgbClr val="B1C2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Garamond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381000" y="609600"/>
            <a:ext cx="838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345882" y="152400"/>
            <a:ext cx="8382000" cy="914400"/>
          </a:xfrm>
          <a:prstGeom prst="rect">
            <a:avLst/>
          </a:prstGeom>
          <a:solidFill>
            <a:srgbClr val="B1C2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Garamond"/>
            </a:endParaRPr>
          </a:p>
        </p:txBody>
      </p:sp>
      <p:pic>
        <p:nvPicPr>
          <p:cNvPr id="15" name="Picture 16" descr="LOGO.pn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945"/>
          <a:stretch/>
        </p:blipFill>
        <p:spPr bwMode="auto">
          <a:xfrm>
            <a:off x="762000" y="304800"/>
            <a:ext cx="95310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circle4.png"/>
          <p:cNvPicPr>
            <a:picLocks noChangeAspect="1"/>
          </p:cNvPicPr>
          <p:nvPr/>
        </p:nvPicPr>
        <p:blipFill>
          <a:blip r:embed="rId6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85800"/>
            <a:ext cx="7603458" cy="6052611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684628" y="152400"/>
            <a:ext cx="8229600" cy="1104106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900" dirty="0">
                <a:effectLst/>
              </a:rPr>
              <a:t>Scenario 3</a:t>
            </a:r>
          </a:p>
        </p:txBody>
      </p:sp>
      <p:pic>
        <p:nvPicPr>
          <p:cNvPr id="4" name="Man to man_xvid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" y="1143000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19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Scenario 4</a:t>
            </a:r>
          </a:p>
        </p:txBody>
      </p:sp>
      <p:pic>
        <p:nvPicPr>
          <p:cNvPr id="5" name="VIVID_EMP(4)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5850" y="1524000"/>
            <a:ext cx="6972300" cy="4648200"/>
          </a:xfrm>
        </p:spPr>
      </p:pic>
    </p:spTree>
    <p:extLst>
      <p:ext uri="{BB962C8B-B14F-4D97-AF65-F5344CB8AC3E}">
        <p14:creationId xmlns:p14="http://schemas.microsoft.com/office/powerpoint/2010/main" val="208046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lesPropPres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Ver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0DF76E17-4C45-4ED6-B926-849D8EB4B38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SalesPropPres</Template>
  <TotalTime>1</TotalTime>
  <Words>221</Words>
  <Application>Microsoft Office PowerPoint</Application>
  <PresentationFormat>On-screen Show (4:3)</PresentationFormat>
  <Paragraphs>33</Paragraphs>
  <Slides>6</Slides>
  <Notes>6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4" baseType="lpstr">
      <vt:lpstr>Arial</vt:lpstr>
      <vt:lpstr>Calibri</vt:lpstr>
      <vt:lpstr>Century Gothic</vt:lpstr>
      <vt:lpstr>Garamond</vt:lpstr>
      <vt:lpstr>Trajan Pro 3</vt:lpstr>
      <vt:lpstr>Verdana</vt:lpstr>
      <vt:lpstr>Wingdings 2</vt:lpstr>
      <vt:lpstr>SalesPropPres</vt:lpstr>
      <vt:lpstr>PowerPoint Presentation</vt:lpstr>
      <vt:lpstr>PowerPoint Presentation</vt:lpstr>
      <vt:lpstr>Scenario 1</vt:lpstr>
      <vt:lpstr>PowerPoint Presentation</vt:lpstr>
      <vt:lpstr>PowerPoint Presentation</vt:lpstr>
      <vt:lpstr>Scenario 4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>Sanchez Saenz,Maria L</cp:lastModifiedBy>
  <cp:revision>1</cp:revision>
  <dcterms:created xsi:type="dcterms:W3CDTF">2014-10-22T20:20:11Z</dcterms:created>
  <dcterms:modified xsi:type="dcterms:W3CDTF">2026-01-21T00:43:36Z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TC102202139990</vt:lpwstr>
  </property>
</Properties>
</file>