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Good morning. Thank you for the opportunity to brief you today.</a:t>
            </a:r>
          </a:p>
          <a:p/>
          <a:p>
            <a:r>
              <a:t>What I will walk you through is not just what Rap Back is, but what it means for PSA from a risk, operational, and leadership decision perspective.</a:t>
            </a:r>
          </a:p>
          <a:p/>
          <a:p>
            <a:r>
              <a:t>At a high level, Rap Back is a shift from periodic review to continuous awareness. This allows PSA to identify potential issues in near real-time rather than years later.</a:t>
            </a:r>
          </a:p>
          <a:p/>
          <a:p>
            <a:r>
              <a:t>Today, I will cover three things: first, what Rap Back is and what it is not; second, how it changes our current risk posture; and third, what decisions and support are needed from leadership to successfully implement this program.</a:t>
            </a:r>
          </a:p>
          <a:p/>
          <a:p>
            <a:r>
              <a:t>My goal is to ensure you leave this briefing with a clear understanding of the value, the risks, and the path forward.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There are three key decisions for leadership.</a:t>
            </a:r>
          </a:p>
          <a:p/>
          <a:p>
            <a:r>
              <a:t>First, determining who will be enrolled.</a:t>
            </a:r>
          </a:p>
          <a:p/>
          <a:p>
            <a:r>
              <a:t>Second, ensuring adequate resources are available to manage the program.</a:t>
            </a:r>
          </a:p>
          <a:p/>
          <a:p>
            <a:r>
              <a:t>Third, aligning policies to support consistent implementation.</a:t>
            </a:r>
          </a:p>
          <a:p/>
          <a:p>
            <a:r>
              <a:t>These decisions will directly impact program success.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At this point, I want to proactively address key questions that are typically raised at the executive level.</a:t>
            </a:r>
          </a:p>
          <a:p/>
          <a:p>
            <a:r>
              <a:t>I will walk through each of these to provide clarity and transparency.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Not all employees will be enrolled immediately. Enrollment will be phased based on fingerprint availability.</a:t>
            </a:r>
          </a:p>
          <a:p/>
          <a:p>
            <a:r>
              <a:t>When a notification is received, it is reviewed and adjudicated using established guidelines.</a:t>
            </a:r>
          </a:p>
          <a:p/>
          <a:p>
            <a:r>
              <a:t>The overall impact is a significant reduction in risk exposure compared to the legacy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closing, Rap Back represents a significant advancement in how PSA manages personnel security risk.</a:t>
            </a:r>
          </a:p>
          <a:p/>
          <a:p>
            <a:r>
              <a:t>It allows us to move from delayed awareness to near real-time insight, strengthening our overall security posture.</a:t>
            </a:r>
          </a:p>
          <a:p/>
          <a:p>
            <a:r>
              <a:t>However, successful implementation requires clear direction from leadership on enrollment scope, resource allocation, and policy alignment.</a:t>
            </a:r>
          </a:p>
          <a:p/>
          <a:p>
            <a:r>
              <a:t>With that support, we can effectively operationalize this program and enhance the agency’s ability to manage risk.</a:t>
            </a:r>
          </a:p>
          <a:p/>
          <a:p>
            <a:r>
              <a:t>Thank you, and I welcome any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slide illustrates the core difference between the legacy model and Rap Back.</a:t>
            </a:r>
          </a:p>
          <a:p/>
          <a:p>
            <a:r>
              <a:t>Under periodic reinvestigations, we are relying on a scheduled review every five years. That creates a significant risk gap, where potentially disqualifying information may exist for years before it is identified.</a:t>
            </a:r>
          </a:p>
          <a:p/>
          <a:p>
            <a:r>
              <a:t>Rap Back eliminates that gap by providing continuous monitoring. Instead of waiting years, we are notified shortly after an event occurs.</a:t>
            </a:r>
          </a:p>
          <a:p/>
          <a:p>
            <a:r>
              <a:t>From a leadership perspective, this is the difference between reacting to risk after the fact versus managing it in near real-time.</a:t>
            </a:r>
          </a:p>
          <a:p/>
          <a:p>
            <a:r>
              <a:t>This is the primary value proposition of Rap 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Rap Back is an FBI-managed capability that provides notifications when new criminal justice information is reported.</a:t>
            </a:r>
          </a:p>
          <a:p/>
          <a:p>
            <a:r>
              <a:t>It is important to emphasize that Rap Back is event-driven. It does not continuously monitor individuals. It only generates alerts when new information is entered into FBI systems.</a:t>
            </a:r>
          </a:p>
          <a:p/>
          <a:p>
            <a:r>
              <a:t>This ensures that the program is both targeted and compliant with privacy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Rap Back is not surveillance. It does not track daily activity, personal behavior, or non-criminal matters.</a:t>
            </a:r>
          </a:p>
          <a:p/>
          <a:p>
            <a:r>
              <a:t>It also does not replace employee self-reporting requirements. Employees are still required to report incidents in accordance with policy.</a:t>
            </a:r>
          </a:p>
          <a:p/>
          <a:p>
            <a:r>
              <a:t>Rap Back is simply an additional layer of awareness.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Enrollment is one of the most important aspects of this program.</a:t>
            </a:r>
          </a:p>
          <a:p/>
          <a:p>
            <a:r>
              <a:t>Not all employees are automatically enrolled. We must define the population based on risk and mission requirements.</a:t>
            </a:r>
          </a:p>
          <a:p/>
          <a:p>
            <a:r>
              <a:t>Leadership input is critical here, as enrollment scope directly impacts both effectiveness and resource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Rap Back is entirely dependent on fingerprint data.</a:t>
            </a:r>
          </a:p>
          <a:p/>
          <a:p>
            <a:r>
              <a:t>If an employee does not have valid fingerprints in FBI systems, they cannot be enrolled.</a:t>
            </a:r>
          </a:p>
          <a:p/>
          <a:p>
            <a:r>
              <a:t>This means some employees will require re-enrollment in USAccess to capture fingerprints. This is our primary implementation dependency and potential bottleneck.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When an alert is received, it is reviewed by Personnel Security.</a:t>
            </a:r>
          </a:p>
          <a:p/>
          <a:p>
            <a:r>
              <a:t>We apply a whole-person adjudicative approach, consistent with federal standards.</a:t>
            </a:r>
          </a:p>
          <a:p/>
          <a:p>
            <a:r>
              <a:t>No action is taken solely based on a notification. Each case is evaluated carefully to ensure fairness and defensibility.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Rap Back introduces ongoing operational responsibilities.</a:t>
            </a:r>
          </a:p>
          <a:p/>
          <a:p>
            <a:r>
              <a:t>We must regularly validate that enrolled individuals are still employed, maintain accurate enrollment records, and ensure timely removal of separated employees.</a:t>
            </a:r>
          </a:p>
          <a:p/>
          <a:p>
            <a:r>
              <a:t>This is not a one-time effort. It requires continuous management.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There are several risks to implementation.</a:t>
            </a:r>
          </a:p>
          <a:p/>
          <a:p>
            <a:r>
              <a:t>First, fingerprint gaps may limit enrollment.</a:t>
            </a:r>
          </a:p>
          <a:p/>
          <a:p>
            <a:r>
              <a:t>Second, this program requires dedicated resources for monitoring and adjudication.</a:t>
            </a:r>
          </a:p>
          <a:p/>
          <a:p>
            <a:r>
              <a:t>Third, processes must be clearly defined to ensure consistency.</a:t>
            </a:r>
          </a:p>
          <a:p/>
          <a:p>
            <a:r>
              <a:t>These are manageable risks but require planning and leadership support.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Opening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Strategic briefing on Rap Back</a:t>
            </a:r>
          </a:p>
          <a:p>
            <a:r>
              <a:t>• Focus: risk, operations, decisions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Enrollment scope</a:t>
            </a:r>
          </a:p>
          <a:p>
            <a:r>
              <a:t>• Resource allocation</a:t>
            </a:r>
          </a:p>
          <a:p>
            <a:r>
              <a:t>• Policy alignment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Who is enrolled?</a:t>
            </a:r>
          </a:p>
          <a:p>
            <a:r>
              <a:t>• What happens on a hit?</a:t>
            </a:r>
          </a:p>
          <a:p>
            <a:r>
              <a:t>• What are risks?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Phased enrollment</a:t>
            </a:r>
          </a:p>
          <a:p>
            <a:r>
              <a:t>• Structured adjudication</a:t>
            </a:r>
          </a:p>
          <a:p>
            <a:r>
              <a:t>• Risk reduction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Improves risk awareness</a:t>
            </a:r>
          </a:p>
          <a:p>
            <a:r>
              <a:t>• Strengthens security posture</a:t>
            </a:r>
          </a:p>
          <a:p>
            <a:r>
              <a:t>• Requires leadership support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Comparison: PR vs Rap 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Periodic Reinvestigation (PR)</a:t>
            </a:r>
          </a:p>
          <a:p>
            <a:r>
              <a:t>• Every 5 years</a:t>
            </a:r>
          </a:p>
          <a:p>
            <a:r>
              <a:t>• Delayed detection</a:t>
            </a:r>
          </a:p>
          <a:p>
            <a:r>
              <a:t>• Reactive</a:t>
            </a:r>
          </a:p>
          <a:p/>
          <a:p>
            <a:r>
              <a:t>Rap Back</a:t>
            </a:r>
          </a:p>
          <a:p>
            <a:r>
              <a:t>• Continuous monitoring</a:t>
            </a:r>
          </a:p>
          <a:p>
            <a:r>
              <a:t>• Immediate alerts</a:t>
            </a:r>
          </a:p>
          <a:p>
            <a:r>
              <a:t>• Proactive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Rap Back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FBI-managed program</a:t>
            </a:r>
          </a:p>
          <a:p>
            <a:r>
              <a:t>• Event-driven alerts</a:t>
            </a:r>
          </a:p>
          <a:p>
            <a:r>
              <a:t>• Criminal justice data only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Rap Back Is Not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Not surveillance</a:t>
            </a:r>
          </a:p>
          <a:p>
            <a:r>
              <a:t>• Not behavior monitoring</a:t>
            </a:r>
          </a:p>
          <a:p>
            <a:r>
              <a:t>• Does not replace self-reporting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Enrollment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Not automatic for all staff</a:t>
            </a:r>
          </a:p>
          <a:p>
            <a:r>
              <a:t>• Requires defined population</a:t>
            </a:r>
          </a:p>
          <a:p>
            <a:r>
              <a:t>• Risk-based approach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Critical Dependency: Fingerprints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Valid fingerprints required</a:t>
            </a:r>
          </a:p>
          <a:p>
            <a:r>
              <a:t>• USAccess re-enrollment may be needed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Alerts Are Handled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Reviewed by Personnel Security</a:t>
            </a:r>
          </a:p>
          <a:p>
            <a:r>
              <a:t>• Case-by-case adjudication</a:t>
            </a:r>
          </a:p>
          <a:p>
            <a:r>
              <a:t>• No automatic action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Operational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Monthly validation</a:t>
            </a:r>
          </a:p>
          <a:p>
            <a:r>
              <a:t>• Track enrollment</a:t>
            </a:r>
          </a:p>
          <a:p>
            <a:r>
              <a:t>• Remove separated staff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&amp;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Fingerprint gaps</a:t>
            </a:r>
          </a:p>
          <a:p>
            <a:r>
              <a:t>• Resource needs</a:t>
            </a:r>
          </a:p>
          <a:p>
            <a:r>
              <a:t>• Process development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