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9.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1" r:id="rId2"/>
  </p:sldMasterIdLst>
  <p:notesMasterIdLst>
    <p:notesMasterId r:id="rId23"/>
  </p:notesMasterIdLst>
  <p:sldIdLst>
    <p:sldId id="446" r:id="rId3"/>
    <p:sldId id="257" r:id="rId4"/>
    <p:sldId id="426" r:id="rId5"/>
    <p:sldId id="376" r:id="rId6"/>
    <p:sldId id="379" r:id="rId7"/>
    <p:sldId id="423" r:id="rId8"/>
    <p:sldId id="425" r:id="rId9"/>
    <p:sldId id="287" r:id="rId10"/>
    <p:sldId id="273" r:id="rId11"/>
    <p:sldId id="258" r:id="rId12"/>
    <p:sldId id="259" r:id="rId13"/>
    <p:sldId id="260" r:id="rId14"/>
    <p:sldId id="448" r:id="rId15"/>
    <p:sldId id="451" r:id="rId16"/>
    <p:sldId id="450" r:id="rId17"/>
    <p:sldId id="449" r:id="rId18"/>
    <p:sldId id="447" r:id="rId19"/>
    <p:sldId id="399" r:id="rId20"/>
    <p:sldId id="400" r:id="rId21"/>
    <p:sldId id="40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246737-EF07-47CE-8E75-5F3F8AF4D9EA}" v="28" dt="2026-03-31T20:45:04.435"/>
    <p1510:client id="{79D005AA-D961-C84D-8787-F42AF64FCB28}" v="1" dt="2026-04-01T01:07:34.5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9178" autoAdjust="0"/>
  </p:normalViewPr>
  <p:slideViewPr>
    <p:cSldViewPr snapToGrid="0" snapToObjects="1">
      <p:cViewPr varScale="1">
        <p:scale>
          <a:sx n="99" d="100"/>
          <a:sy n="99" d="100"/>
        </p:scale>
        <p:origin x="16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e Kim" userId="80e6701b-06af-4165-b090-9d313911bf07" providerId="ADAL" clId="{1ED0DB5D-5B9D-4EDC-BCEB-E89D6DF2C26C}"/>
    <pc:docChg chg="undo custSel addSld delSld modSld sldOrd delMainMaster">
      <pc:chgData name="Chloe Kim" userId="80e6701b-06af-4165-b090-9d313911bf07" providerId="ADAL" clId="{1ED0DB5D-5B9D-4EDC-BCEB-E89D6DF2C26C}" dt="2026-03-31T20:45:10.758" v="881" actId="166"/>
      <pc:docMkLst>
        <pc:docMk/>
      </pc:docMkLst>
      <pc:sldChg chg="add del setBg">
        <pc:chgData name="Chloe Kim" userId="80e6701b-06af-4165-b090-9d313911bf07" providerId="ADAL" clId="{1ED0DB5D-5B9D-4EDC-BCEB-E89D6DF2C26C}" dt="2026-03-31T19:46:25.128" v="4"/>
        <pc:sldMkLst>
          <pc:docMk/>
          <pc:sldMk cId="2009164852" sldId="257"/>
        </pc:sldMkLst>
      </pc:sldChg>
      <pc:sldChg chg="delSp mod">
        <pc:chgData name="Chloe Kim" userId="80e6701b-06af-4165-b090-9d313911bf07" providerId="ADAL" clId="{1ED0DB5D-5B9D-4EDC-BCEB-E89D6DF2C26C}" dt="2026-03-31T19:51:35.955" v="18" actId="478"/>
        <pc:sldMkLst>
          <pc:docMk/>
          <pc:sldMk cId="0" sldId="258"/>
        </pc:sldMkLst>
        <pc:spChg chg="del">
          <ac:chgData name="Chloe Kim" userId="80e6701b-06af-4165-b090-9d313911bf07" providerId="ADAL" clId="{1ED0DB5D-5B9D-4EDC-BCEB-E89D6DF2C26C}" dt="2026-03-31T19:51:35.955" v="18" actId="478"/>
          <ac:spMkLst>
            <pc:docMk/>
            <pc:sldMk cId="0" sldId="258"/>
            <ac:spMk id="8" creationId="{DAF2CBD1-1E3E-579E-C098-A4EE8C661D09}"/>
          </ac:spMkLst>
        </pc:spChg>
      </pc:sldChg>
      <pc:sldChg chg="delSp mod">
        <pc:chgData name="Chloe Kim" userId="80e6701b-06af-4165-b090-9d313911bf07" providerId="ADAL" clId="{1ED0DB5D-5B9D-4EDC-BCEB-E89D6DF2C26C}" dt="2026-03-31T19:51:38.621" v="19" actId="478"/>
        <pc:sldMkLst>
          <pc:docMk/>
          <pc:sldMk cId="0" sldId="259"/>
        </pc:sldMkLst>
        <pc:spChg chg="del">
          <ac:chgData name="Chloe Kim" userId="80e6701b-06af-4165-b090-9d313911bf07" providerId="ADAL" clId="{1ED0DB5D-5B9D-4EDC-BCEB-E89D6DF2C26C}" dt="2026-03-31T19:51:38.621" v="19" actId="478"/>
          <ac:spMkLst>
            <pc:docMk/>
            <pc:sldMk cId="0" sldId="259"/>
            <ac:spMk id="7" creationId="{0DED8238-E571-F232-DFBB-848296DC6698}"/>
          </ac:spMkLst>
        </pc:spChg>
      </pc:sldChg>
      <pc:sldChg chg="delSp mod">
        <pc:chgData name="Chloe Kim" userId="80e6701b-06af-4165-b090-9d313911bf07" providerId="ADAL" clId="{1ED0DB5D-5B9D-4EDC-BCEB-E89D6DF2C26C}" dt="2026-03-31T19:51:41.227" v="20" actId="478"/>
        <pc:sldMkLst>
          <pc:docMk/>
          <pc:sldMk cId="0" sldId="260"/>
        </pc:sldMkLst>
        <pc:spChg chg="del">
          <ac:chgData name="Chloe Kim" userId="80e6701b-06af-4165-b090-9d313911bf07" providerId="ADAL" clId="{1ED0DB5D-5B9D-4EDC-BCEB-E89D6DF2C26C}" dt="2026-03-31T19:51:41.227" v="20" actId="478"/>
          <ac:spMkLst>
            <pc:docMk/>
            <pc:sldMk cId="0" sldId="260"/>
            <ac:spMk id="8" creationId="{0C512F65-6B78-E51C-796A-25E108A05A70}"/>
          </ac:spMkLst>
        </pc:spChg>
      </pc:sldChg>
      <pc:sldChg chg="del">
        <pc:chgData name="Chloe Kim" userId="80e6701b-06af-4165-b090-9d313911bf07" providerId="ADAL" clId="{1ED0DB5D-5B9D-4EDC-BCEB-E89D6DF2C26C}" dt="2026-03-31T19:50:58.237" v="15" actId="47"/>
        <pc:sldMkLst>
          <pc:docMk/>
          <pc:sldMk cId="0" sldId="263"/>
        </pc:sldMkLst>
      </pc:sldChg>
      <pc:sldChg chg="add del setBg">
        <pc:chgData name="Chloe Kim" userId="80e6701b-06af-4165-b090-9d313911bf07" providerId="ADAL" clId="{1ED0DB5D-5B9D-4EDC-BCEB-E89D6DF2C26C}" dt="2026-03-31T19:46:25.128" v="4"/>
        <pc:sldMkLst>
          <pc:docMk/>
          <pc:sldMk cId="2140485226" sldId="273"/>
        </pc:sldMkLst>
      </pc:sldChg>
      <pc:sldChg chg="add del">
        <pc:chgData name="Chloe Kim" userId="80e6701b-06af-4165-b090-9d313911bf07" providerId="ADAL" clId="{1ED0DB5D-5B9D-4EDC-BCEB-E89D6DF2C26C}" dt="2026-03-31T19:46:25.128" v="4"/>
        <pc:sldMkLst>
          <pc:docMk/>
          <pc:sldMk cId="2131076464" sldId="287"/>
        </pc:sldMkLst>
      </pc:sldChg>
      <pc:sldChg chg="add del mod modShow">
        <pc:chgData name="Chloe Kim" userId="80e6701b-06af-4165-b090-9d313911bf07" providerId="ADAL" clId="{1ED0DB5D-5B9D-4EDC-BCEB-E89D6DF2C26C}" dt="2026-03-31T19:57:31.065" v="140" actId="729"/>
        <pc:sldMkLst>
          <pc:docMk/>
          <pc:sldMk cId="2753327745" sldId="291"/>
        </pc:sldMkLst>
      </pc:sldChg>
      <pc:sldChg chg="del">
        <pc:chgData name="Chloe Kim" userId="80e6701b-06af-4165-b090-9d313911bf07" providerId="ADAL" clId="{1ED0DB5D-5B9D-4EDC-BCEB-E89D6DF2C26C}" dt="2026-03-31T19:48:22.008" v="12" actId="47"/>
        <pc:sldMkLst>
          <pc:docMk/>
          <pc:sldMk cId="345776493" sldId="346"/>
        </pc:sldMkLst>
      </pc:sldChg>
      <pc:sldChg chg="add del">
        <pc:chgData name="Chloe Kim" userId="80e6701b-06af-4165-b090-9d313911bf07" providerId="ADAL" clId="{1ED0DB5D-5B9D-4EDC-BCEB-E89D6DF2C26C}" dt="2026-03-31T19:46:25.128" v="4"/>
        <pc:sldMkLst>
          <pc:docMk/>
          <pc:sldMk cId="1203753246" sldId="376"/>
        </pc:sldMkLst>
      </pc:sldChg>
      <pc:sldChg chg="add del setBg">
        <pc:chgData name="Chloe Kim" userId="80e6701b-06af-4165-b090-9d313911bf07" providerId="ADAL" clId="{1ED0DB5D-5B9D-4EDC-BCEB-E89D6DF2C26C}" dt="2026-03-31T19:46:25.128" v="4"/>
        <pc:sldMkLst>
          <pc:docMk/>
          <pc:sldMk cId="3109679729" sldId="379"/>
        </pc:sldMkLst>
      </pc:sldChg>
      <pc:sldChg chg="add del setBg">
        <pc:chgData name="Chloe Kim" userId="80e6701b-06af-4165-b090-9d313911bf07" providerId="ADAL" clId="{1ED0DB5D-5B9D-4EDC-BCEB-E89D6DF2C26C}" dt="2026-03-31T19:47:04.519" v="6" actId="2696"/>
        <pc:sldMkLst>
          <pc:docMk/>
          <pc:sldMk cId="1568428595" sldId="387"/>
        </pc:sldMkLst>
      </pc:sldChg>
      <pc:sldChg chg="modSp del mod">
        <pc:chgData name="Chloe Kim" userId="80e6701b-06af-4165-b090-9d313911bf07" providerId="ADAL" clId="{1ED0DB5D-5B9D-4EDC-BCEB-E89D6DF2C26C}" dt="2026-03-31T19:48:10.208" v="11" actId="47"/>
        <pc:sldMkLst>
          <pc:docMk/>
          <pc:sldMk cId="1253665806" sldId="391"/>
        </pc:sldMkLst>
        <pc:spChg chg="mod">
          <ac:chgData name="Chloe Kim" userId="80e6701b-06af-4165-b090-9d313911bf07" providerId="ADAL" clId="{1ED0DB5D-5B9D-4EDC-BCEB-E89D6DF2C26C}" dt="2026-03-31T19:48:05.995" v="10" actId="20577"/>
          <ac:spMkLst>
            <pc:docMk/>
            <pc:sldMk cId="1253665806" sldId="391"/>
            <ac:spMk id="4" creationId="{00000000-0000-0000-0000-000000000000}"/>
          </ac:spMkLst>
        </pc:spChg>
      </pc:sldChg>
      <pc:sldChg chg="add del ord">
        <pc:chgData name="Chloe Kim" userId="80e6701b-06af-4165-b090-9d313911bf07" providerId="ADAL" clId="{1ED0DB5D-5B9D-4EDC-BCEB-E89D6DF2C26C}" dt="2026-03-31T19:51:53.832" v="22"/>
        <pc:sldMkLst>
          <pc:docMk/>
          <pc:sldMk cId="1597521575" sldId="399"/>
        </pc:sldMkLst>
      </pc:sldChg>
      <pc:sldChg chg="add del ord">
        <pc:chgData name="Chloe Kim" userId="80e6701b-06af-4165-b090-9d313911bf07" providerId="ADAL" clId="{1ED0DB5D-5B9D-4EDC-BCEB-E89D6DF2C26C}" dt="2026-03-31T19:51:53.832" v="22"/>
        <pc:sldMkLst>
          <pc:docMk/>
          <pc:sldMk cId="4060693291" sldId="400"/>
        </pc:sldMkLst>
      </pc:sldChg>
      <pc:sldChg chg="add del ord">
        <pc:chgData name="Chloe Kim" userId="80e6701b-06af-4165-b090-9d313911bf07" providerId="ADAL" clId="{1ED0DB5D-5B9D-4EDC-BCEB-E89D6DF2C26C}" dt="2026-03-31T19:51:53.832" v="22"/>
        <pc:sldMkLst>
          <pc:docMk/>
          <pc:sldMk cId="1204915669" sldId="401"/>
        </pc:sldMkLst>
      </pc:sldChg>
      <pc:sldChg chg="add del">
        <pc:chgData name="Chloe Kim" userId="80e6701b-06af-4165-b090-9d313911bf07" providerId="ADAL" clId="{1ED0DB5D-5B9D-4EDC-BCEB-E89D6DF2C26C}" dt="2026-03-31T19:46:59.173" v="5" actId="2696"/>
        <pc:sldMkLst>
          <pc:docMk/>
          <pc:sldMk cId="470270477" sldId="402"/>
        </pc:sldMkLst>
      </pc:sldChg>
      <pc:sldChg chg="del">
        <pc:chgData name="Chloe Kim" userId="80e6701b-06af-4165-b090-9d313911bf07" providerId="ADAL" clId="{1ED0DB5D-5B9D-4EDC-BCEB-E89D6DF2C26C}" dt="2026-03-31T19:50:52.533" v="14" actId="47"/>
        <pc:sldMkLst>
          <pc:docMk/>
          <pc:sldMk cId="2483985606" sldId="412"/>
        </pc:sldMkLst>
      </pc:sldChg>
      <pc:sldChg chg="add del setBg">
        <pc:chgData name="Chloe Kim" userId="80e6701b-06af-4165-b090-9d313911bf07" providerId="ADAL" clId="{1ED0DB5D-5B9D-4EDC-BCEB-E89D6DF2C26C}" dt="2026-03-31T19:53:24.995" v="116"/>
        <pc:sldMkLst>
          <pc:docMk/>
          <pc:sldMk cId="4108539366" sldId="412"/>
        </pc:sldMkLst>
      </pc:sldChg>
      <pc:sldChg chg="add del">
        <pc:chgData name="Chloe Kim" userId="80e6701b-06af-4165-b090-9d313911bf07" providerId="ADAL" clId="{1ED0DB5D-5B9D-4EDC-BCEB-E89D6DF2C26C}" dt="2026-03-31T19:47:28.398" v="8" actId="47"/>
        <pc:sldMkLst>
          <pc:docMk/>
          <pc:sldMk cId="1884374630" sldId="414"/>
        </pc:sldMkLst>
      </pc:sldChg>
      <pc:sldChg chg="add del">
        <pc:chgData name="Chloe Kim" userId="80e6701b-06af-4165-b090-9d313911bf07" providerId="ADAL" clId="{1ED0DB5D-5B9D-4EDC-BCEB-E89D6DF2C26C}" dt="2026-03-31T19:51:27.445" v="17" actId="47"/>
        <pc:sldMkLst>
          <pc:docMk/>
          <pc:sldMk cId="2118549533" sldId="415"/>
        </pc:sldMkLst>
      </pc:sldChg>
      <pc:sldChg chg="del">
        <pc:chgData name="Chloe Kim" userId="80e6701b-06af-4165-b090-9d313911bf07" providerId="ADAL" clId="{1ED0DB5D-5B9D-4EDC-BCEB-E89D6DF2C26C}" dt="2026-03-31T19:48:30.206" v="13" actId="47"/>
        <pc:sldMkLst>
          <pc:docMk/>
          <pc:sldMk cId="410173346" sldId="416"/>
        </pc:sldMkLst>
      </pc:sldChg>
      <pc:sldChg chg="del">
        <pc:chgData name="Chloe Kim" userId="80e6701b-06af-4165-b090-9d313911bf07" providerId="ADAL" clId="{1ED0DB5D-5B9D-4EDC-BCEB-E89D6DF2C26C}" dt="2026-03-31T19:50:52.533" v="14" actId="47"/>
        <pc:sldMkLst>
          <pc:docMk/>
          <pc:sldMk cId="888888471" sldId="419"/>
        </pc:sldMkLst>
      </pc:sldChg>
      <pc:sldChg chg="add del setBg">
        <pc:chgData name="Chloe Kim" userId="80e6701b-06af-4165-b090-9d313911bf07" providerId="ADAL" clId="{1ED0DB5D-5B9D-4EDC-BCEB-E89D6DF2C26C}" dt="2026-03-31T19:53:24.995" v="116"/>
        <pc:sldMkLst>
          <pc:docMk/>
          <pc:sldMk cId="3782144777" sldId="419"/>
        </pc:sldMkLst>
      </pc:sldChg>
      <pc:sldChg chg="add del setBg">
        <pc:chgData name="Chloe Kim" userId="80e6701b-06af-4165-b090-9d313911bf07" providerId="ADAL" clId="{1ED0DB5D-5B9D-4EDC-BCEB-E89D6DF2C26C}" dt="2026-03-31T19:53:24.995" v="116"/>
        <pc:sldMkLst>
          <pc:docMk/>
          <pc:sldMk cId="128573199" sldId="420"/>
        </pc:sldMkLst>
      </pc:sldChg>
      <pc:sldChg chg="del">
        <pc:chgData name="Chloe Kim" userId="80e6701b-06af-4165-b090-9d313911bf07" providerId="ADAL" clId="{1ED0DB5D-5B9D-4EDC-BCEB-E89D6DF2C26C}" dt="2026-03-31T19:50:52.533" v="14" actId="47"/>
        <pc:sldMkLst>
          <pc:docMk/>
          <pc:sldMk cId="3100232220" sldId="420"/>
        </pc:sldMkLst>
      </pc:sldChg>
      <pc:sldChg chg="add del setBg">
        <pc:chgData name="Chloe Kim" userId="80e6701b-06af-4165-b090-9d313911bf07" providerId="ADAL" clId="{1ED0DB5D-5B9D-4EDC-BCEB-E89D6DF2C26C}" dt="2026-03-31T19:57:26.637" v="139" actId="47"/>
        <pc:sldMkLst>
          <pc:docMk/>
          <pc:sldMk cId="3073389407" sldId="421"/>
        </pc:sldMkLst>
      </pc:sldChg>
      <pc:sldChg chg="add del setBg">
        <pc:chgData name="Chloe Kim" userId="80e6701b-06af-4165-b090-9d313911bf07" providerId="ADAL" clId="{1ED0DB5D-5B9D-4EDC-BCEB-E89D6DF2C26C}" dt="2026-03-31T19:46:25.128" v="4"/>
        <pc:sldMkLst>
          <pc:docMk/>
          <pc:sldMk cId="4175526282" sldId="423"/>
        </pc:sldMkLst>
      </pc:sldChg>
      <pc:sldChg chg="add del setBg">
        <pc:chgData name="Chloe Kim" userId="80e6701b-06af-4165-b090-9d313911bf07" providerId="ADAL" clId="{1ED0DB5D-5B9D-4EDC-BCEB-E89D6DF2C26C}" dt="2026-03-31T19:46:25.128" v="4"/>
        <pc:sldMkLst>
          <pc:docMk/>
          <pc:sldMk cId="982106194" sldId="425"/>
        </pc:sldMkLst>
      </pc:sldChg>
      <pc:sldChg chg="add del setBg">
        <pc:chgData name="Chloe Kim" userId="80e6701b-06af-4165-b090-9d313911bf07" providerId="ADAL" clId="{1ED0DB5D-5B9D-4EDC-BCEB-E89D6DF2C26C}" dt="2026-03-31T19:46:25.128" v="4"/>
        <pc:sldMkLst>
          <pc:docMk/>
          <pc:sldMk cId="1203118144" sldId="426"/>
        </pc:sldMkLst>
      </pc:sldChg>
      <pc:sldChg chg="add del setBg">
        <pc:chgData name="Chloe Kim" userId="80e6701b-06af-4165-b090-9d313911bf07" providerId="ADAL" clId="{1ED0DB5D-5B9D-4EDC-BCEB-E89D6DF2C26C}" dt="2026-03-31T19:57:26.637" v="139" actId="47"/>
        <pc:sldMkLst>
          <pc:docMk/>
          <pc:sldMk cId="1100433847" sldId="427"/>
        </pc:sldMkLst>
      </pc:sldChg>
      <pc:sldChg chg="add del setBg">
        <pc:chgData name="Chloe Kim" userId="80e6701b-06af-4165-b090-9d313911bf07" providerId="ADAL" clId="{1ED0DB5D-5B9D-4EDC-BCEB-E89D6DF2C26C}" dt="2026-03-31T19:47:22.819" v="7" actId="47"/>
        <pc:sldMkLst>
          <pc:docMk/>
          <pc:sldMk cId="2821886356" sldId="429"/>
        </pc:sldMkLst>
      </pc:sldChg>
      <pc:sldChg chg="del">
        <pc:chgData name="Chloe Kim" userId="80e6701b-06af-4165-b090-9d313911bf07" providerId="ADAL" clId="{1ED0DB5D-5B9D-4EDC-BCEB-E89D6DF2C26C}" dt="2026-03-31T19:50:58.237" v="15" actId="47"/>
        <pc:sldMkLst>
          <pc:docMk/>
          <pc:sldMk cId="1723513335" sldId="440"/>
        </pc:sldMkLst>
      </pc:sldChg>
      <pc:sldChg chg="del">
        <pc:chgData name="Chloe Kim" userId="80e6701b-06af-4165-b090-9d313911bf07" providerId="ADAL" clId="{1ED0DB5D-5B9D-4EDC-BCEB-E89D6DF2C26C}" dt="2026-03-31T19:48:30.206" v="13" actId="47"/>
        <pc:sldMkLst>
          <pc:docMk/>
          <pc:sldMk cId="1272548708" sldId="441"/>
        </pc:sldMkLst>
      </pc:sldChg>
      <pc:sldChg chg="del">
        <pc:chgData name="Chloe Kim" userId="80e6701b-06af-4165-b090-9d313911bf07" providerId="ADAL" clId="{1ED0DB5D-5B9D-4EDC-BCEB-E89D6DF2C26C}" dt="2026-03-31T19:48:30.206" v="13" actId="47"/>
        <pc:sldMkLst>
          <pc:docMk/>
          <pc:sldMk cId="3100091486" sldId="442"/>
        </pc:sldMkLst>
      </pc:sldChg>
      <pc:sldChg chg="modSp del mod">
        <pc:chgData name="Chloe Kim" userId="80e6701b-06af-4165-b090-9d313911bf07" providerId="ADAL" clId="{1ED0DB5D-5B9D-4EDC-BCEB-E89D6DF2C26C}" dt="2026-03-31T19:59:29.598" v="207" actId="2696"/>
        <pc:sldMkLst>
          <pc:docMk/>
          <pc:sldMk cId="0" sldId="443"/>
        </pc:sldMkLst>
        <pc:spChg chg="mod">
          <ac:chgData name="Chloe Kim" userId="80e6701b-06af-4165-b090-9d313911bf07" providerId="ADAL" clId="{1ED0DB5D-5B9D-4EDC-BCEB-E89D6DF2C26C}" dt="2026-03-31T19:52:05.869" v="39" actId="14100"/>
          <ac:spMkLst>
            <pc:docMk/>
            <pc:sldMk cId="0" sldId="443"/>
            <ac:spMk id="4" creationId="{00000000-0000-0000-0000-000000000000}"/>
          </ac:spMkLst>
        </pc:spChg>
        <pc:spChg chg="mod">
          <ac:chgData name="Chloe Kim" userId="80e6701b-06af-4165-b090-9d313911bf07" providerId="ADAL" clId="{1ED0DB5D-5B9D-4EDC-BCEB-E89D6DF2C26C}" dt="2026-03-31T19:52:34.790" v="113" actId="1076"/>
          <ac:spMkLst>
            <pc:docMk/>
            <pc:sldMk cId="0" sldId="443"/>
            <ac:spMk id="6" creationId="{00000000-0000-0000-0000-000000000000}"/>
          </ac:spMkLst>
        </pc:spChg>
      </pc:sldChg>
      <pc:sldChg chg="del">
        <pc:chgData name="Chloe Kim" userId="80e6701b-06af-4165-b090-9d313911bf07" providerId="ADAL" clId="{1ED0DB5D-5B9D-4EDC-BCEB-E89D6DF2C26C}" dt="2026-03-31T19:48:30.206" v="13" actId="47"/>
        <pc:sldMkLst>
          <pc:docMk/>
          <pc:sldMk cId="2860259367" sldId="445"/>
        </pc:sldMkLst>
      </pc:sldChg>
      <pc:sldChg chg="add">
        <pc:chgData name="Chloe Kim" userId="80e6701b-06af-4165-b090-9d313911bf07" providerId="ADAL" clId="{1ED0DB5D-5B9D-4EDC-BCEB-E89D6DF2C26C}" dt="2026-03-31T19:46:25.128" v="4"/>
        <pc:sldMkLst>
          <pc:docMk/>
          <pc:sldMk cId="781557221" sldId="446"/>
        </pc:sldMkLst>
      </pc:sldChg>
      <pc:sldChg chg="add del">
        <pc:chgData name="Chloe Kim" userId="80e6701b-06af-4165-b090-9d313911bf07" providerId="ADAL" clId="{1ED0DB5D-5B9D-4EDC-BCEB-E89D6DF2C26C}" dt="2026-03-31T19:45:38.497" v="3"/>
        <pc:sldMkLst>
          <pc:docMk/>
          <pc:sldMk cId="1343537087" sldId="446"/>
        </pc:sldMkLst>
      </pc:sldChg>
      <pc:sldChg chg="add del">
        <pc:chgData name="Chloe Kim" userId="80e6701b-06af-4165-b090-9d313911bf07" providerId="ADAL" clId="{1ED0DB5D-5B9D-4EDC-BCEB-E89D6DF2C26C}" dt="2026-03-31T19:45:18.839" v="1"/>
        <pc:sldMkLst>
          <pc:docMk/>
          <pc:sldMk cId="2710713171" sldId="446"/>
        </pc:sldMkLst>
      </pc:sldChg>
      <pc:sldChg chg="delSp modSp add mod ord">
        <pc:chgData name="Chloe Kim" userId="80e6701b-06af-4165-b090-9d313911bf07" providerId="ADAL" clId="{1ED0DB5D-5B9D-4EDC-BCEB-E89D6DF2C26C}" dt="2026-03-31T19:59:11.251" v="206" actId="255"/>
        <pc:sldMkLst>
          <pc:docMk/>
          <pc:sldMk cId="3372553242" sldId="447"/>
        </pc:sldMkLst>
        <pc:spChg chg="mod">
          <ac:chgData name="Chloe Kim" userId="80e6701b-06af-4165-b090-9d313911bf07" providerId="ADAL" clId="{1ED0DB5D-5B9D-4EDC-BCEB-E89D6DF2C26C}" dt="2026-03-31T19:59:11.251" v="206" actId="255"/>
          <ac:spMkLst>
            <pc:docMk/>
            <pc:sldMk cId="3372553242" sldId="447"/>
            <ac:spMk id="7" creationId="{6A753818-6FE9-6DFD-06DF-2BA26FB37A4B}"/>
          </ac:spMkLst>
        </pc:spChg>
        <pc:spChg chg="del">
          <ac:chgData name="Chloe Kim" userId="80e6701b-06af-4165-b090-9d313911bf07" providerId="ADAL" clId="{1ED0DB5D-5B9D-4EDC-BCEB-E89D6DF2C26C}" dt="2026-03-31T19:54:48.006" v="132" actId="478"/>
          <ac:spMkLst>
            <pc:docMk/>
            <pc:sldMk cId="3372553242" sldId="447"/>
            <ac:spMk id="9" creationId="{53DCEEDB-21C0-A778-2951-C1C5AA1EFD61}"/>
          </ac:spMkLst>
        </pc:spChg>
      </pc:sldChg>
      <pc:sldChg chg="add del setBg">
        <pc:chgData name="Chloe Kim" userId="80e6701b-06af-4165-b090-9d313911bf07" providerId="ADAL" clId="{1ED0DB5D-5B9D-4EDC-BCEB-E89D6DF2C26C}" dt="2026-03-31T19:51:26.500" v="16" actId="47"/>
        <pc:sldMkLst>
          <pc:docMk/>
          <pc:sldMk cId="4180056522" sldId="447"/>
        </pc:sldMkLst>
      </pc:sldChg>
      <pc:sldChg chg="delSp modSp add del mod ord">
        <pc:chgData name="Chloe Kim" userId="80e6701b-06af-4165-b090-9d313911bf07" providerId="ADAL" clId="{1ED0DB5D-5B9D-4EDC-BCEB-E89D6DF2C26C}" dt="2026-03-31T20:28:12.342" v="286" actId="20577"/>
        <pc:sldMkLst>
          <pc:docMk/>
          <pc:sldMk cId="1101229076" sldId="448"/>
        </pc:sldMkLst>
        <pc:spChg chg="mod">
          <ac:chgData name="Chloe Kim" userId="80e6701b-06af-4165-b090-9d313911bf07" providerId="ADAL" clId="{1ED0DB5D-5B9D-4EDC-BCEB-E89D6DF2C26C}" dt="2026-03-31T20:09:43.405" v="218" actId="1076"/>
          <ac:spMkLst>
            <pc:docMk/>
            <pc:sldMk cId="1101229076" sldId="448"/>
            <ac:spMk id="3" creationId="{AA3A1157-CC88-F697-9416-41844FDE68C8}"/>
          </ac:spMkLst>
        </pc:spChg>
        <pc:spChg chg="mod">
          <ac:chgData name="Chloe Kim" userId="80e6701b-06af-4165-b090-9d313911bf07" providerId="ADAL" clId="{1ED0DB5D-5B9D-4EDC-BCEB-E89D6DF2C26C}" dt="2026-03-31T20:28:12.342" v="286" actId="20577"/>
          <ac:spMkLst>
            <pc:docMk/>
            <pc:sldMk cId="1101229076" sldId="448"/>
            <ac:spMk id="4" creationId="{DE3ACC89-EE77-D8E5-206B-294F04368EA8}"/>
          </ac:spMkLst>
        </pc:spChg>
        <pc:spChg chg="del">
          <ac:chgData name="Chloe Kim" userId="80e6701b-06af-4165-b090-9d313911bf07" providerId="ADAL" clId="{1ED0DB5D-5B9D-4EDC-BCEB-E89D6DF2C26C}" dt="2026-03-31T20:09:40.316" v="216" actId="478"/>
          <ac:spMkLst>
            <pc:docMk/>
            <pc:sldMk cId="1101229076" sldId="448"/>
            <ac:spMk id="6" creationId="{BBC82EBF-AA1B-F875-16AE-4B9A215AEA30}"/>
          </ac:spMkLst>
        </pc:spChg>
        <pc:spChg chg="del mod">
          <ac:chgData name="Chloe Kim" userId="80e6701b-06af-4165-b090-9d313911bf07" providerId="ADAL" clId="{1ED0DB5D-5B9D-4EDC-BCEB-E89D6DF2C26C}" dt="2026-03-31T20:10:28.092" v="277" actId="478"/>
          <ac:spMkLst>
            <pc:docMk/>
            <pc:sldMk cId="1101229076" sldId="448"/>
            <ac:spMk id="7" creationId="{9792D329-ECA3-4160-73AF-803BAF8F97C6}"/>
          </ac:spMkLst>
        </pc:spChg>
        <pc:picChg chg="del">
          <ac:chgData name="Chloe Kim" userId="80e6701b-06af-4165-b090-9d313911bf07" providerId="ADAL" clId="{1ED0DB5D-5B9D-4EDC-BCEB-E89D6DF2C26C}" dt="2026-03-31T20:09:17.681" v="209" actId="478"/>
          <ac:picMkLst>
            <pc:docMk/>
            <pc:sldMk cId="1101229076" sldId="448"/>
            <ac:picMk id="8" creationId="{DF373434-21FA-428D-E0E5-A1CBD1464786}"/>
          </ac:picMkLst>
        </pc:picChg>
      </pc:sldChg>
      <pc:sldChg chg="modSp add mod">
        <pc:chgData name="Chloe Kim" userId="80e6701b-06af-4165-b090-9d313911bf07" providerId="ADAL" clId="{1ED0DB5D-5B9D-4EDC-BCEB-E89D6DF2C26C}" dt="2026-03-31T20:37:40.856" v="429" actId="1076"/>
        <pc:sldMkLst>
          <pc:docMk/>
          <pc:sldMk cId="2450870507" sldId="449"/>
        </pc:sldMkLst>
        <pc:spChg chg="mod">
          <ac:chgData name="Chloe Kim" userId="80e6701b-06af-4165-b090-9d313911bf07" providerId="ADAL" clId="{1ED0DB5D-5B9D-4EDC-BCEB-E89D6DF2C26C}" dt="2026-03-31T20:37:34.945" v="428" actId="20577"/>
          <ac:spMkLst>
            <pc:docMk/>
            <pc:sldMk cId="2450870507" sldId="449"/>
            <ac:spMk id="4" creationId="{59981CB0-C9B0-AAB6-DF88-F44B88AB91AE}"/>
          </ac:spMkLst>
        </pc:spChg>
        <pc:spChg chg="mod">
          <ac:chgData name="Chloe Kim" userId="80e6701b-06af-4165-b090-9d313911bf07" providerId="ADAL" clId="{1ED0DB5D-5B9D-4EDC-BCEB-E89D6DF2C26C}" dt="2026-03-31T20:37:40.856" v="429" actId="1076"/>
          <ac:spMkLst>
            <pc:docMk/>
            <pc:sldMk cId="2450870507" sldId="449"/>
            <ac:spMk id="6" creationId="{52084B84-DAE0-36EC-620E-D7351185515A}"/>
          </ac:spMkLst>
        </pc:spChg>
      </pc:sldChg>
      <pc:sldChg chg="addSp modSp add mod">
        <pc:chgData name="Chloe Kim" userId="80e6701b-06af-4165-b090-9d313911bf07" providerId="ADAL" clId="{1ED0DB5D-5B9D-4EDC-BCEB-E89D6DF2C26C}" dt="2026-03-31T20:41:57.693" v="788" actId="20577"/>
        <pc:sldMkLst>
          <pc:docMk/>
          <pc:sldMk cId="273274720" sldId="450"/>
        </pc:sldMkLst>
        <pc:spChg chg="mod ord">
          <ac:chgData name="Chloe Kim" userId="80e6701b-06af-4165-b090-9d313911bf07" providerId="ADAL" clId="{1ED0DB5D-5B9D-4EDC-BCEB-E89D6DF2C26C}" dt="2026-03-31T20:40:53.653" v="764" actId="14100"/>
          <ac:spMkLst>
            <pc:docMk/>
            <pc:sldMk cId="273274720" sldId="450"/>
            <ac:spMk id="2" creationId="{8340AD2C-BF97-7C12-5D13-5DA20B9144EE}"/>
          </ac:spMkLst>
        </pc:spChg>
        <pc:spChg chg="mod">
          <ac:chgData name="Chloe Kim" userId="80e6701b-06af-4165-b090-9d313911bf07" providerId="ADAL" clId="{1ED0DB5D-5B9D-4EDC-BCEB-E89D6DF2C26C}" dt="2026-03-31T20:40:50.960" v="763" actId="14100"/>
          <ac:spMkLst>
            <pc:docMk/>
            <pc:sldMk cId="273274720" sldId="450"/>
            <ac:spMk id="3" creationId="{F4193490-1085-08C8-96A1-234969F0B495}"/>
          </ac:spMkLst>
        </pc:spChg>
        <pc:spChg chg="mod">
          <ac:chgData name="Chloe Kim" userId="80e6701b-06af-4165-b090-9d313911bf07" providerId="ADAL" clId="{1ED0DB5D-5B9D-4EDC-BCEB-E89D6DF2C26C}" dt="2026-03-31T20:34:59.248" v="348" actId="20577"/>
          <ac:spMkLst>
            <pc:docMk/>
            <pc:sldMk cId="273274720" sldId="450"/>
            <ac:spMk id="4" creationId="{520F495D-B792-39AE-CBB2-1F3924F98030}"/>
          </ac:spMkLst>
        </pc:spChg>
        <pc:spChg chg="add mod">
          <ac:chgData name="Chloe Kim" userId="80e6701b-06af-4165-b090-9d313911bf07" providerId="ADAL" clId="{1ED0DB5D-5B9D-4EDC-BCEB-E89D6DF2C26C}" dt="2026-03-31T20:41:31.511" v="769" actId="20577"/>
          <ac:spMkLst>
            <pc:docMk/>
            <pc:sldMk cId="273274720" sldId="450"/>
            <ac:spMk id="5" creationId="{86AE0E94-E677-6847-54DF-7CCEAF63E556}"/>
          </ac:spMkLst>
        </pc:spChg>
        <pc:spChg chg="add mod">
          <ac:chgData name="Chloe Kim" userId="80e6701b-06af-4165-b090-9d313911bf07" providerId="ADAL" clId="{1ED0DB5D-5B9D-4EDC-BCEB-E89D6DF2C26C}" dt="2026-03-31T20:32:31.619" v="322"/>
          <ac:spMkLst>
            <pc:docMk/>
            <pc:sldMk cId="273274720" sldId="450"/>
            <ac:spMk id="6" creationId="{E8665168-2E1A-1AFF-B959-0505B027E341}"/>
          </ac:spMkLst>
        </pc:spChg>
        <pc:spChg chg="add mod ord">
          <ac:chgData name="Chloe Kim" userId="80e6701b-06af-4165-b090-9d313911bf07" providerId="ADAL" clId="{1ED0DB5D-5B9D-4EDC-BCEB-E89D6DF2C26C}" dt="2026-03-31T20:41:34.517" v="770" actId="1076"/>
          <ac:spMkLst>
            <pc:docMk/>
            <pc:sldMk cId="273274720" sldId="450"/>
            <ac:spMk id="7" creationId="{E8343022-70E4-3471-2FFB-A1D71597C30D}"/>
          </ac:spMkLst>
        </pc:spChg>
        <pc:spChg chg="add mod">
          <ac:chgData name="Chloe Kim" userId="80e6701b-06af-4165-b090-9d313911bf07" providerId="ADAL" clId="{1ED0DB5D-5B9D-4EDC-BCEB-E89D6DF2C26C}" dt="2026-03-31T20:41:22.241" v="767" actId="14100"/>
          <ac:spMkLst>
            <pc:docMk/>
            <pc:sldMk cId="273274720" sldId="450"/>
            <ac:spMk id="9" creationId="{10C1B8FE-37CD-CAAE-FB53-41813E4994E8}"/>
          </ac:spMkLst>
        </pc:spChg>
        <pc:spChg chg="add mod">
          <ac:chgData name="Chloe Kim" userId="80e6701b-06af-4165-b090-9d313911bf07" providerId="ADAL" clId="{1ED0DB5D-5B9D-4EDC-BCEB-E89D6DF2C26C}" dt="2026-03-31T20:41:45.668" v="772" actId="1076"/>
          <ac:spMkLst>
            <pc:docMk/>
            <pc:sldMk cId="273274720" sldId="450"/>
            <ac:spMk id="10" creationId="{6CF3C080-7918-2BB4-D333-052C91AE3FD2}"/>
          </ac:spMkLst>
        </pc:spChg>
        <pc:spChg chg="add mod">
          <ac:chgData name="Chloe Kim" userId="80e6701b-06af-4165-b090-9d313911bf07" providerId="ADAL" clId="{1ED0DB5D-5B9D-4EDC-BCEB-E89D6DF2C26C}" dt="2026-03-31T20:41:57.693" v="788" actId="20577"/>
          <ac:spMkLst>
            <pc:docMk/>
            <pc:sldMk cId="273274720" sldId="450"/>
            <ac:spMk id="11" creationId="{2DE93E90-76BF-847B-B028-279E45EAF511}"/>
          </ac:spMkLst>
        </pc:spChg>
        <pc:picChg chg="add mod ord">
          <ac:chgData name="Chloe Kim" userId="80e6701b-06af-4165-b090-9d313911bf07" providerId="ADAL" clId="{1ED0DB5D-5B9D-4EDC-BCEB-E89D6DF2C26C}" dt="2026-03-31T20:41:40.549" v="771" actId="1076"/>
          <ac:picMkLst>
            <pc:docMk/>
            <pc:sldMk cId="273274720" sldId="450"/>
            <ac:picMk id="8" creationId="{D84B44D2-E613-9F4A-F448-56C889030045}"/>
          </ac:picMkLst>
        </pc:picChg>
      </pc:sldChg>
      <pc:sldChg chg="addSp modSp add mod ord">
        <pc:chgData name="Chloe Kim" userId="80e6701b-06af-4165-b090-9d313911bf07" providerId="ADAL" clId="{1ED0DB5D-5B9D-4EDC-BCEB-E89D6DF2C26C}" dt="2026-03-31T20:45:10.758" v="881" actId="166"/>
        <pc:sldMkLst>
          <pc:docMk/>
          <pc:sldMk cId="358445069" sldId="451"/>
        </pc:sldMkLst>
        <pc:spChg chg="ord">
          <ac:chgData name="Chloe Kim" userId="80e6701b-06af-4165-b090-9d313911bf07" providerId="ADAL" clId="{1ED0DB5D-5B9D-4EDC-BCEB-E89D6DF2C26C}" dt="2026-03-31T20:44:40.839" v="876" actId="167"/>
          <ac:spMkLst>
            <pc:docMk/>
            <pc:sldMk cId="358445069" sldId="451"/>
            <ac:spMk id="2" creationId="{EA80F0C3-A252-FACE-072F-8DB295765374}"/>
          </ac:spMkLst>
        </pc:spChg>
        <pc:spChg chg="mod">
          <ac:chgData name="Chloe Kim" userId="80e6701b-06af-4165-b090-9d313911bf07" providerId="ADAL" clId="{1ED0DB5D-5B9D-4EDC-BCEB-E89D6DF2C26C}" dt="2026-03-31T20:37:16.019" v="403" actId="20577"/>
          <ac:spMkLst>
            <pc:docMk/>
            <pc:sldMk cId="358445069" sldId="451"/>
            <ac:spMk id="4" creationId="{07F0F788-C879-760D-473A-6675A2817D01}"/>
          </ac:spMkLst>
        </pc:spChg>
        <pc:spChg chg="mod ord">
          <ac:chgData name="Chloe Kim" userId="80e6701b-06af-4165-b090-9d313911bf07" providerId="ADAL" clId="{1ED0DB5D-5B9D-4EDC-BCEB-E89D6DF2C26C}" dt="2026-03-31T20:45:10.758" v="881" actId="166"/>
          <ac:spMkLst>
            <pc:docMk/>
            <pc:sldMk cId="358445069" sldId="451"/>
            <ac:spMk id="5" creationId="{5E294218-2DC8-5F03-456F-3529F8218DA2}"/>
          </ac:spMkLst>
        </pc:spChg>
        <pc:spChg chg="add mod ord">
          <ac:chgData name="Chloe Kim" userId="80e6701b-06af-4165-b090-9d313911bf07" providerId="ADAL" clId="{1ED0DB5D-5B9D-4EDC-BCEB-E89D6DF2C26C}" dt="2026-03-31T20:44:47.637" v="878" actId="14100"/>
          <ac:spMkLst>
            <pc:docMk/>
            <pc:sldMk cId="358445069" sldId="451"/>
            <ac:spMk id="6" creationId="{F39E6422-2B6A-3248-4C30-D21BD4F88560}"/>
          </ac:spMkLst>
        </pc:spChg>
        <pc:spChg chg="add mod">
          <ac:chgData name="Chloe Kim" userId="80e6701b-06af-4165-b090-9d313911bf07" providerId="ADAL" clId="{1ED0DB5D-5B9D-4EDC-BCEB-E89D6DF2C26C}" dt="2026-03-31T20:45:07.657" v="880" actId="1076"/>
          <ac:spMkLst>
            <pc:docMk/>
            <pc:sldMk cId="358445069" sldId="451"/>
            <ac:spMk id="7" creationId="{341826C2-B740-0086-4A72-8C0FB375EFB2}"/>
          </ac:spMkLst>
        </pc:spChg>
      </pc:sldChg>
      <pc:sldMasterChg chg="delSldLayout">
        <pc:chgData name="Chloe Kim" userId="80e6701b-06af-4165-b090-9d313911bf07" providerId="ADAL" clId="{1ED0DB5D-5B9D-4EDC-BCEB-E89D6DF2C26C}" dt="2026-03-31T19:50:52.533" v="14" actId="47"/>
        <pc:sldMasterMkLst>
          <pc:docMk/>
          <pc:sldMasterMk cId="2428391050" sldId="2147483648"/>
        </pc:sldMasterMkLst>
        <pc:sldLayoutChg chg="del">
          <pc:chgData name="Chloe Kim" userId="80e6701b-06af-4165-b090-9d313911bf07" providerId="ADAL" clId="{1ED0DB5D-5B9D-4EDC-BCEB-E89D6DF2C26C}" dt="2026-03-31T19:50:52.533" v="14" actId="47"/>
          <pc:sldLayoutMkLst>
            <pc:docMk/>
            <pc:sldMasterMk cId="2428391050" sldId="2147483648"/>
            <pc:sldLayoutMk cId="2537438937" sldId="2147483673"/>
          </pc:sldLayoutMkLst>
        </pc:sldLayoutChg>
        <pc:sldLayoutChg chg="del">
          <pc:chgData name="Chloe Kim" userId="80e6701b-06af-4165-b090-9d313911bf07" providerId="ADAL" clId="{1ED0DB5D-5B9D-4EDC-BCEB-E89D6DF2C26C}" dt="2026-03-31T19:47:04.519" v="6" actId="2696"/>
          <pc:sldLayoutMkLst>
            <pc:docMk/>
            <pc:sldMasterMk cId="2428391050" sldId="2147483648"/>
            <pc:sldLayoutMk cId="3066507645" sldId="2147483708"/>
          </pc:sldLayoutMkLst>
        </pc:sldLayoutChg>
      </pc:sldMasterChg>
      <pc:sldMasterChg chg="del delSldLayout">
        <pc:chgData name="Chloe Kim" userId="80e6701b-06af-4165-b090-9d313911bf07" providerId="ADAL" clId="{1ED0DB5D-5B9D-4EDC-BCEB-E89D6DF2C26C}" dt="2026-03-31T19:48:30.206" v="13" actId="47"/>
        <pc:sldMasterMkLst>
          <pc:docMk/>
          <pc:sldMasterMk cId="2474578572" sldId="2147483675"/>
        </pc:sldMasterMkLst>
        <pc:sldLayoutChg chg="del">
          <pc:chgData name="Chloe Kim" userId="80e6701b-06af-4165-b090-9d313911bf07" providerId="ADAL" clId="{1ED0DB5D-5B9D-4EDC-BCEB-E89D6DF2C26C}" dt="2026-03-31T19:48:30.206" v="13" actId="47"/>
          <pc:sldLayoutMkLst>
            <pc:docMk/>
            <pc:sldMasterMk cId="2474578572" sldId="2147483675"/>
            <pc:sldLayoutMk cId="1335872045" sldId="2147483676"/>
          </pc:sldLayoutMkLst>
        </pc:sldLayoutChg>
        <pc:sldLayoutChg chg="del">
          <pc:chgData name="Chloe Kim" userId="80e6701b-06af-4165-b090-9d313911bf07" providerId="ADAL" clId="{1ED0DB5D-5B9D-4EDC-BCEB-E89D6DF2C26C}" dt="2026-03-31T19:48:30.206" v="13" actId="47"/>
          <pc:sldLayoutMkLst>
            <pc:docMk/>
            <pc:sldMasterMk cId="2474578572" sldId="2147483675"/>
            <pc:sldLayoutMk cId="3071421957" sldId="2147483677"/>
          </pc:sldLayoutMkLst>
        </pc:sldLayoutChg>
        <pc:sldLayoutChg chg="del">
          <pc:chgData name="Chloe Kim" userId="80e6701b-06af-4165-b090-9d313911bf07" providerId="ADAL" clId="{1ED0DB5D-5B9D-4EDC-BCEB-E89D6DF2C26C}" dt="2026-03-31T19:48:30.206" v="13" actId="47"/>
          <pc:sldLayoutMkLst>
            <pc:docMk/>
            <pc:sldMasterMk cId="2474578572" sldId="2147483675"/>
            <pc:sldLayoutMk cId="2753574845" sldId="2147483678"/>
          </pc:sldLayoutMkLst>
        </pc:sldLayoutChg>
        <pc:sldLayoutChg chg="del">
          <pc:chgData name="Chloe Kim" userId="80e6701b-06af-4165-b090-9d313911bf07" providerId="ADAL" clId="{1ED0DB5D-5B9D-4EDC-BCEB-E89D6DF2C26C}" dt="2026-03-31T19:48:30.206" v="13" actId="47"/>
          <pc:sldLayoutMkLst>
            <pc:docMk/>
            <pc:sldMasterMk cId="2474578572" sldId="2147483675"/>
            <pc:sldLayoutMk cId="1219725553" sldId="2147483679"/>
          </pc:sldLayoutMkLst>
        </pc:sldLayoutChg>
        <pc:sldLayoutChg chg="del">
          <pc:chgData name="Chloe Kim" userId="80e6701b-06af-4165-b090-9d313911bf07" providerId="ADAL" clId="{1ED0DB5D-5B9D-4EDC-BCEB-E89D6DF2C26C}" dt="2026-03-31T19:48:30.206" v="13" actId="47"/>
          <pc:sldLayoutMkLst>
            <pc:docMk/>
            <pc:sldMasterMk cId="2474578572" sldId="2147483675"/>
            <pc:sldLayoutMk cId="2644528001" sldId="2147483680"/>
          </pc:sldLayoutMkLst>
        </pc:sldLayoutChg>
        <pc:sldLayoutChg chg="del">
          <pc:chgData name="Chloe Kim" userId="80e6701b-06af-4165-b090-9d313911bf07" providerId="ADAL" clId="{1ED0DB5D-5B9D-4EDC-BCEB-E89D6DF2C26C}" dt="2026-03-31T19:48:30.206" v="13" actId="47"/>
          <pc:sldLayoutMkLst>
            <pc:docMk/>
            <pc:sldMasterMk cId="2474578572" sldId="2147483675"/>
            <pc:sldLayoutMk cId="841408161" sldId="2147483681"/>
          </pc:sldLayoutMkLst>
        </pc:sldLayoutChg>
        <pc:sldLayoutChg chg="del">
          <pc:chgData name="Chloe Kim" userId="80e6701b-06af-4165-b090-9d313911bf07" providerId="ADAL" clId="{1ED0DB5D-5B9D-4EDC-BCEB-E89D6DF2C26C}" dt="2026-03-31T19:48:30.206" v="13" actId="47"/>
          <pc:sldLayoutMkLst>
            <pc:docMk/>
            <pc:sldMasterMk cId="2474578572" sldId="2147483675"/>
            <pc:sldLayoutMk cId="4129983424" sldId="2147483682"/>
          </pc:sldLayoutMkLst>
        </pc:sldLayoutChg>
        <pc:sldLayoutChg chg="del">
          <pc:chgData name="Chloe Kim" userId="80e6701b-06af-4165-b090-9d313911bf07" providerId="ADAL" clId="{1ED0DB5D-5B9D-4EDC-BCEB-E89D6DF2C26C}" dt="2026-03-31T19:48:30.206" v="13" actId="47"/>
          <pc:sldLayoutMkLst>
            <pc:docMk/>
            <pc:sldMasterMk cId="2474578572" sldId="2147483675"/>
            <pc:sldLayoutMk cId="595880237" sldId="2147483683"/>
          </pc:sldLayoutMkLst>
        </pc:sldLayoutChg>
        <pc:sldLayoutChg chg="del">
          <pc:chgData name="Chloe Kim" userId="80e6701b-06af-4165-b090-9d313911bf07" providerId="ADAL" clId="{1ED0DB5D-5B9D-4EDC-BCEB-E89D6DF2C26C}" dt="2026-03-31T19:48:30.206" v="13" actId="47"/>
          <pc:sldLayoutMkLst>
            <pc:docMk/>
            <pc:sldMasterMk cId="2474578572" sldId="2147483675"/>
            <pc:sldLayoutMk cId="1046447931" sldId="2147483684"/>
          </pc:sldLayoutMkLst>
        </pc:sldLayoutChg>
        <pc:sldLayoutChg chg="del">
          <pc:chgData name="Chloe Kim" userId="80e6701b-06af-4165-b090-9d313911bf07" providerId="ADAL" clId="{1ED0DB5D-5B9D-4EDC-BCEB-E89D6DF2C26C}" dt="2026-03-31T19:48:30.206" v="13" actId="47"/>
          <pc:sldLayoutMkLst>
            <pc:docMk/>
            <pc:sldMasterMk cId="2474578572" sldId="2147483675"/>
            <pc:sldLayoutMk cId="4281501615" sldId="2147483685"/>
          </pc:sldLayoutMkLst>
        </pc:sldLayoutChg>
        <pc:sldLayoutChg chg="del">
          <pc:chgData name="Chloe Kim" userId="80e6701b-06af-4165-b090-9d313911bf07" providerId="ADAL" clId="{1ED0DB5D-5B9D-4EDC-BCEB-E89D6DF2C26C}" dt="2026-03-31T19:48:30.206" v="13" actId="47"/>
          <pc:sldLayoutMkLst>
            <pc:docMk/>
            <pc:sldMasterMk cId="2474578572" sldId="2147483675"/>
            <pc:sldLayoutMk cId="3640725528" sldId="2147483686"/>
          </pc:sldLayoutMkLst>
        </pc:sldLayoutChg>
        <pc:sldLayoutChg chg="del">
          <pc:chgData name="Chloe Kim" userId="80e6701b-06af-4165-b090-9d313911bf07" providerId="ADAL" clId="{1ED0DB5D-5B9D-4EDC-BCEB-E89D6DF2C26C}" dt="2026-03-31T19:48:30.206" v="13" actId="47"/>
          <pc:sldLayoutMkLst>
            <pc:docMk/>
            <pc:sldMasterMk cId="2474578572" sldId="2147483675"/>
            <pc:sldLayoutMk cId="2117073963" sldId="2147483687"/>
          </pc:sldLayoutMkLst>
        </pc:sldLayoutChg>
        <pc:sldLayoutChg chg="del">
          <pc:chgData name="Chloe Kim" userId="80e6701b-06af-4165-b090-9d313911bf07" providerId="ADAL" clId="{1ED0DB5D-5B9D-4EDC-BCEB-E89D6DF2C26C}" dt="2026-03-31T19:48:30.206" v="13" actId="47"/>
          <pc:sldLayoutMkLst>
            <pc:docMk/>
            <pc:sldMasterMk cId="2474578572" sldId="2147483675"/>
            <pc:sldLayoutMk cId="4090341442" sldId="2147483688"/>
          </pc:sldLayoutMkLst>
        </pc:sldLayoutChg>
        <pc:sldLayoutChg chg="del">
          <pc:chgData name="Chloe Kim" userId="80e6701b-06af-4165-b090-9d313911bf07" providerId="ADAL" clId="{1ED0DB5D-5B9D-4EDC-BCEB-E89D6DF2C26C}" dt="2026-03-31T19:48:30.206" v="13" actId="47"/>
          <pc:sldLayoutMkLst>
            <pc:docMk/>
            <pc:sldMasterMk cId="2474578572" sldId="2147483675"/>
            <pc:sldLayoutMk cId="951858674" sldId="2147483689"/>
          </pc:sldLayoutMkLst>
        </pc:sldLayoutChg>
      </pc:sldMasterChg>
    </pc:docChg>
  </pc:docChgLst>
  <pc:docChgLst>
    <pc:chgData name="Chloe Kim" userId="80e6701b-06af-4165-b090-9d313911bf07" providerId="ADAL" clId="{9BFC2518-FD4F-5114-90D8-EFACEDC65A05}"/>
    <pc:docChg chg="delSld modSld">
      <pc:chgData name="Chloe Kim" userId="80e6701b-06af-4165-b090-9d313911bf07" providerId="ADAL" clId="{9BFC2518-FD4F-5114-90D8-EFACEDC65A05}" dt="2026-04-01T01:08:12.172" v="62" actId="2696"/>
      <pc:docMkLst>
        <pc:docMk/>
      </pc:docMkLst>
      <pc:sldChg chg="modSp mod">
        <pc:chgData name="Chloe Kim" userId="80e6701b-06af-4165-b090-9d313911bf07" providerId="ADAL" clId="{9BFC2518-FD4F-5114-90D8-EFACEDC65A05}" dt="2026-04-01T01:06:54.787" v="40" actId="20577"/>
        <pc:sldMkLst>
          <pc:docMk/>
          <pc:sldMk cId="2009164852" sldId="257"/>
        </pc:sldMkLst>
        <pc:spChg chg="mod">
          <ac:chgData name="Chloe Kim" userId="80e6701b-06af-4165-b090-9d313911bf07" providerId="ADAL" clId="{9BFC2518-FD4F-5114-90D8-EFACEDC65A05}" dt="2026-04-01T01:06:54.787" v="40" actId="20577"/>
          <ac:spMkLst>
            <pc:docMk/>
            <pc:sldMk cId="2009164852" sldId="257"/>
            <ac:spMk id="3" creationId="{00000000-0000-0000-0000-000000000000}"/>
          </ac:spMkLst>
        </pc:spChg>
      </pc:sldChg>
      <pc:sldChg chg="del">
        <pc:chgData name="Chloe Kim" userId="80e6701b-06af-4165-b090-9d313911bf07" providerId="ADAL" clId="{9BFC2518-FD4F-5114-90D8-EFACEDC65A05}" dt="2026-04-01T01:08:12.172" v="62" actId="2696"/>
        <pc:sldMkLst>
          <pc:docMk/>
          <pc:sldMk cId="2753327745" sldId="291"/>
        </pc:sldMkLst>
      </pc:sldChg>
      <pc:sldChg chg="addSp modSp mod">
        <pc:chgData name="Chloe Kim" userId="80e6701b-06af-4165-b090-9d313911bf07" providerId="ADAL" clId="{9BFC2518-FD4F-5114-90D8-EFACEDC65A05}" dt="2026-04-01T01:07:49.427" v="61" actId="14100"/>
        <pc:sldMkLst>
          <pc:docMk/>
          <pc:sldMk cId="1101229076" sldId="448"/>
        </pc:sldMkLst>
        <pc:spChg chg="add mod">
          <ac:chgData name="Chloe Kim" userId="80e6701b-06af-4165-b090-9d313911bf07" providerId="ADAL" clId="{9BFC2518-FD4F-5114-90D8-EFACEDC65A05}" dt="2026-04-01T01:07:49.427" v="61" actId="14100"/>
          <ac:spMkLst>
            <pc:docMk/>
            <pc:sldMk cId="1101229076" sldId="448"/>
            <ac:spMk id="5" creationId="{5007A079-B8CD-B08F-C64A-675BD08B32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A325F-C679-3E42-94AE-4131936E3C57}" type="datetimeFigureOut">
              <a:rPr lang="en-US" smtClean="0"/>
              <a:t>4/1/26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CACE13-689E-F148-B079-73384C145FE6}" type="slidenum">
              <a:rPr lang="en-US" smtClean="0"/>
              <a:t>‹#›</a:t>
            </a:fld>
            <a:endParaRPr lang="en-US"/>
          </a:p>
        </p:txBody>
      </p:sp>
    </p:spTree>
    <p:extLst>
      <p:ext uri="{BB962C8B-B14F-4D97-AF65-F5344CB8AC3E}">
        <p14:creationId xmlns:p14="http://schemas.microsoft.com/office/powerpoint/2010/main" val="1942945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555625"/>
            <a:ext cx="4959350" cy="2790825"/>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1116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80E6A-F107-43F5-E660-563A95596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B9A1C9-52D2-FED6-FAEA-4310F6FA93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A32A3E-8E20-C4B3-2B12-659A6E59CE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956006-F4EC-7356-CC07-6C5687179881}"/>
              </a:ext>
            </a:extLst>
          </p:cNvPr>
          <p:cNvSpPr>
            <a:spLocks noGrp="1"/>
          </p:cNvSpPr>
          <p:nvPr>
            <p:ph type="sldNum" sz="quarter" idx="5"/>
          </p:nvPr>
        </p:nvSpPr>
        <p:spPr/>
        <p:txBody>
          <a:bodyPr/>
          <a:lstStyle/>
          <a:p>
            <a:fld id="{A7CACE13-689E-F148-B079-73384C145FE6}" type="slidenum">
              <a:rPr lang="en-US" smtClean="0"/>
              <a:t>13</a:t>
            </a:fld>
            <a:endParaRPr lang="en-US"/>
          </a:p>
        </p:txBody>
      </p:sp>
    </p:spTree>
    <p:extLst>
      <p:ext uri="{BB962C8B-B14F-4D97-AF65-F5344CB8AC3E}">
        <p14:creationId xmlns:p14="http://schemas.microsoft.com/office/powerpoint/2010/main" val="586619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B5FD8-675F-A504-84C0-4C15411218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37738-F529-023E-C26C-CB6A69E434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9BBE3-52E0-3284-25EE-18DEF48174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50C9FD-5C38-6914-60AE-449608B73314}"/>
              </a:ext>
            </a:extLst>
          </p:cNvPr>
          <p:cNvSpPr>
            <a:spLocks noGrp="1"/>
          </p:cNvSpPr>
          <p:nvPr>
            <p:ph type="sldNum" sz="quarter" idx="5"/>
          </p:nvPr>
        </p:nvSpPr>
        <p:spPr/>
        <p:txBody>
          <a:bodyPr/>
          <a:lstStyle/>
          <a:p>
            <a:fld id="{A7CACE13-689E-F148-B079-73384C145FE6}" type="slidenum">
              <a:rPr lang="en-US" smtClean="0"/>
              <a:t>14</a:t>
            </a:fld>
            <a:endParaRPr lang="en-US"/>
          </a:p>
        </p:txBody>
      </p:sp>
    </p:spTree>
    <p:extLst>
      <p:ext uri="{BB962C8B-B14F-4D97-AF65-F5344CB8AC3E}">
        <p14:creationId xmlns:p14="http://schemas.microsoft.com/office/powerpoint/2010/main" val="3567130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C0134-FF55-1F0D-36E8-D07E9C432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10EF44-FA27-E9F7-D79F-240D08732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43DF79-E5A4-D439-E083-7165600E6C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601FA5-F2C6-3907-D3C1-6DCE8AAFC814}"/>
              </a:ext>
            </a:extLst>
          </p:cNvPr>
          <p:cNvSpPr>
            <a:spLocks noGrp="1"/>
          </p:cNvSpPr>
          <p:nvPr>
            <p:ph type="sldNum" sz="quarter" idx="5"/>
          </p:nvPr>
        </p:nvSpPr>
        <p:spPr/>
        <p:txBody>
          <a:bodyPr/>
          <a:lstStyle/>
          <a:p>
            <a:fld id="{A7CACE13-689E-F148-B079-73384C145FE6}" type="slidenum">
              <a:rPr lang="en-US" smtClean="0"/>
              <a:t>15</a:t>
            </a:fld>
            <a:endParaRPr lang="en-US"/>
          </a:p>
        </p:txBody>
      </p:sp>
    </p:spTree>
    <p:extLst>
      <p:ext uri="{BB962C8B-B14F-4D97-AF65-F5344CB8AC3E}">
        <p14:creationId xmlns:p14="http://schemas.microsoft.com/office/powerpoint/2010/main" val="1081319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E8E9D-0711-E4B2-9F76-AE9D8F509D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E6ABF-4D37-AE49-09CF-685AFEBE22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C72720-ACF7-AC3D-FB05-54F7A4E908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B06639-94D4-3683-7047-59D662322B0E}"/>
              </a:ext>
            </a:extLst>
          </p:cNvPr>
          <p:cNvSpPr>
            <a:spLocks noGrp="1"/>
          </p:cNvSpPr>
          <p:nvPr>
            <p:ph type="sldNum" sz="quarter" idx="5"/>
          </p:nvPr>
        </p:nvSpPr>
        <p:spPr/>
        <p:txBody>
          <a:bodyPr/>
          <a:lstStyle/>
          <a:p>
            <a:fld id="{A7CACE13-689E-F148-B079-73384C145FE6}" type="slidenum">
              <a:rPr lang="en-US" smtClean="0"/>
              <a:t>16</a:t>
            </a:fld>
            <a:endParaRPr lang="en-US"/>
          </a:p>
        </p:txBody>
      </p:sp>
    </p:spTree>
    <p:extLst>
      <p:ext uri="{BB962C8B-B14F-4D97-AF65-F5344CB8AC3E}">
        <p14:creationId xmlns:p14="http://schemas.microsoft.com/office/powerpoint/2010/main" val="73695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2CDAC-CFC5-14EA-E083-34788532B0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6FE6CC-5D04-362B-EA4F-A5C378F900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A8A06-5B70-C4F6-2ABD-3951962820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F644AE-0B46-B7E0-8FE3-30A219E4EDCE}"/>
              </a:ext>
            </a:extLst>
          </p:cNvPr>
          <p:cNvSpPr>
            <a:spLocks noGrp="1"/>
          </p:cNvSpPr>
          <p:nvPr>
            <p:ph type="sldNum" sz="quarter" idx="5"/>
          </p:nvPr>
        </p:nvSpPr>
        <p:spPr/>
        <p:txBody>
          <a:bodyPr/>
          <a:lstStyle/>
          <a:p>
            <a:fld id="{A7CACE13-689E-F148-B079-73384C145FE6}" type="slidenum">
              <a:rPr lang="en-US" smtClean="0"/>
              <a:t>17</a:t>
            </a:fld>
            <a:endParaRPr lang="en-US"/>
          </a:p>
        </p:txBody>
      </p:sp>
    </p:spTree>
    <p:extLst>
      <p:ext uri="{BB962C8B-B14F-4D97-AF65-F5344CB8AC3E}">
        <p14:creationId xmlns:p14="http://schemas.microsoft.com/office/powerpoint/2010/main" val="515491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555625"/>
            <a:ext cx="4959350" cy="2790825"/>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0043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555625"/>
            <a:ext cx="4959350" cy="2790825"/>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9613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555625"/>
            <a:ext cx="4959350" cy="2790825"/>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4111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555625"/>
            <a:ext cx="4959350" cy="2790825"/>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023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77935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933049" cy="372725"/>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41643" y="0"/>
            <a:ext cx="3933049" cy="372725"/>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01.04.2026</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057400" y="555625"/>
            <a:ext cx="4959350" cy="2790825"/>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07627" y="3533988"/>
            <a:ext cx="7261013" cy="3349350"/>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1" y="7067974"/>
            <a:ext cx="3933049" cy="370999"/>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41643" y="7067974"/>
            <a:ext cx="3933049" cy="370999"/>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7473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126981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487863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836866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5f391192_065: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5f391192_065: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NZ" sz="1200" b="1" dirty="0">
                <a:latin typeface="Montserrat SemiBold" pitchFamily="2" charset="77"/>
              </a:rPr>
              <a:t>Greenberg, P. (2010). The impact of CRM 2.0 on customer insight. Journal of Business &amp; Industrial Marketing, 25(6), 410-419.</a:t>
            </a:r>
            <a:endParaRPr lang="en-NZ"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NZ" dirty="0"/>
              <a:t>They are customers who feel compelled to share information with peers they might never have met but who are “someone like them”.</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919275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555625"/>
            <a:ext cx="4959350" cy="2790825"/>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5945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34851-7139-D048-A9C5-AF12F838A7C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FB0DA67-2353-A844-8FF3-A9D7C41AC9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C962303-A58B-6048-8455-C180E614FC09}"/>
              </a:ext>
            </a:extLst>
          </p:cNvPr>
          <p:cNvSpPr>
            <a:spLocks noGrp="1"/>
          </p:cNvSpPr>
          <p:nvPr>
            <p:ph type="dt" sz="half" idx="10"/>
          </p:nvPr>
        </p:nvSpPr>
        <p:spPr/>
        <p:txBody>
          <a:bodyPr/>
          <a:lstStyle/>
          <a:p>
            <a:fld id="{8E5FB523-1DE7-8A48-872D-1035D2B01E8A}" type="datetimeFigureOut">
              <a:rPr lang="en-US" smtClean="0"/>
              <a:t>4/1/26</a:t>
            </a:fld>
            <a:endParaRPr lang="en-US"/>
          </a:p>
        </p:txBody>
      </p:sp>
      <p:sp>
        <p:nvSpPr>
          <p:cNvPr id="5" name="Footer Placeholder 4">
            <a:extLst>
              <a:ext uri="{FF2B5EF4-FFF2-40B4-BE49-F238E27FC236}">
                <a16:creationId xmlns:a16="http://schemas.microsoft.com/office/drawing/2014/main" id="{0F1389C2-3B08-E142-87E2-1018E90607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A0BB9E-4C92-0D42-88CD-CBC11FC98DE4}"/>
              </a:ext>
            </a:extLst>
          </p:cNvPr>
          <p:cNvSpPr>
            <a:spLocks noGrp="1"/>
          </p:cNvSpPr>
          <p:nvPr>
            <p:ph type="sldNum" sz="quarter" idx="12"/>
          </p:nvPr>
        </p:nvSpPr>
        <p:spPr/>
        <p:txBody>
          <a:bodyPr/>
          <a:lstStyle/>
          <a:p>
            <a:fld id="{87705986-0E45-7949-9A17-78C89087112C}" type="slidenum">
              <a:rPr lang="en-US" smtClean="0"/>
              <a:t>‹#›</a:t>
            </a:fld>
            <a:endParaRPr lang="en-US"/>
          </a:p>
        </p:txBody>
      </p:sp>
    </p:spTree>
    <p:extLst>
      <p:ext uri="{BB962C8B-B14F-4D97-AF65-F5344CB8AC3E}">
        <p14:creationId xmlns:p14="http://schemas.microsoft.com/office/powerpoint/2010/main" val="2812752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4FFB-BA3C-BA45-AA59-D9BA2F5EDBD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141729-5C04-4E40-AA29-A914704F085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408D33-041D-084A-AB11-B7CD03A87302}"/>
              </a:ext>
            </a:extLst>
          </p:cNvPr>
          <p:cNvSpPr>
            <a:spLocks noGrp="1"/>
          </p:cNvSpPr>
          <p:nvPr>
            <p:ph type="dt" sz="half" idx="10"/>
          </p:nvPr>
        </p:nvSpPr>
        <p:spPr/>
        <p:txBody>
          <a:bodyPr/>
          <a:lstStyle/>
          <a:p>
            <a:fld id="{8E5FB523-1DE7-8A48-872D-1035D2B01E8A}" type="datetimeFigureOut">
              <a:rPr lang="en-US" smtClean="0"/>
              <a:t>4/1/26</a:t>
            </a:fld>
            <a:endParaRPr lang="en-US"/>
          </a:p>
        </p:txBody>
      </p:sp>
      <p:sp>
        <p:nvSpPr>
          <p:cNvPr id="5" name="Footer Placeholder 4">
            <a:extLst>
              <a:ext uri="{FF2B5EF4-FFF2-40B4-BE49-F238E27FC236}">
                <a16:creationId xmlns:a16="http://schemas.microsoft.com/office/drawing/2014/main" id="{895487E9-4CB2-2E43-82AD-4B7B050A3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A65D3-3BA5-B542-BBB7-4948976A0D07}"/>
              </a:ext>
            </a:extLst>
          </p:cNvPr>
          <p:cNvSpPr>
            <a:spLocks noGrp="1"/>
          </p:cNvSpPr>
          <p:nvPr>
            <p:ph type="sldNum" sz="quarter" idx="12"/>
          </p:nvPr>
        </p:nvSpPr>
        <p:spPr/>
        <p:txBody>
          <a:bodyPr/>
          <a:lstStyle/>
          <a:p>
            <a:fld id="{87705986-0E45-7949-9A17-78C89087112C}" type="slidenum">
              <a:rPr lang="en-US" smtClean="0"/>
              <a:t>‹#›</a:t>
            </a:fld>
            <a:endParaRPr lang="en-US"/>
          </a:p>
        </p:txBody>
      </p:sp>
    </p:spTree>
    <p:extLst>
      <p:ext uri="{BB962C8B-B14F-4D97-AF65-F5344CB8AC3E}">
        <p14:creationId xmlns:p14="http://schemas.microsoft.com/office/powerpoint/2010/main" val="2455458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2F29F7-62CC-2C4E-9901-4EF7F948E13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35B325C-7284-C447-8677-EB5FAFDACC3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50BCD5F-BBD8-FD47-A71A-1B26F53A6659}"/>
              </a:ext>
            </a:extLst>
          </p:cNvPr>
          <p:cNvSpPr>
            <a:spLocks noGrp="1"/>
          </p:cNvSpPr>
          <p:nvPr>
            <p:ph type="dt" sz="half" idx="10"/>
          </p:nvPr>
        </p:nvSpPr>
        <p:spPr/>
        <p:txBody>
          <a:bodyPr/>
          <a:lstStyle/>
          <a:p>
            <a:fld id="{8E5FB523-1DE7-8A48-872D-1035D2B01E8A}" type="datetimeFigureOut">
              <a:rPr lang="en-US" smtClean="0"/>
              <a:t>4/1/26</a:t>
            </a:fld>
            <a:endParaRPr lang="en-US"/>
          </a:p>
        </p:txBody>
      </p:sp>
      <p:sp>
        <p:nvSpPr>
          <p:cNvPr id="5" name="Footer Placeholder 4">
            <a:extLst>
              <a:ext uri="{FF2B5EF4-FFF2-40B4-BE49-F238E27FC236}">
                <a16:creationId xmlns:a16="http://schemas.microsoft.com/office/drawing/2014/main" id="{8A50D1B0-F436-4247-B77C-246795B2AC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5A448-84C3-8D4E-8AB5-AFB7EDD7E312}"/>
              </a:ext>
            </a:extLst>
          </p:cNvPr>
          <p:cNvSpPr>
            <a:spLocks noGrp="1"/>
          </p:cNvSpPr>
          <p:nvPr>
            <p:ph type="sldNum" sz="quarter" idx="12"/>
          </p:nvPr>
        </p:nvSpPr>
        <p:spPr/>
        <p:txBody>
          <a:bodyPr/>
          <a:lstStyle/>
          <a:p>
            <a:fld id="{87705986-0E45-7949-9A17-78C89087112C}" type="slidenum">
              <a:rPr lang="en-US" smtClean="0"/>
              <a:t>‹#›</a:t>
            </a:fld>
            <a:endParaRPr lang="en-US"/>
          </a:p>
        </p:txBody>
      </p:sp>
    </p:spTree>
    <p:extLst>
      <p:ext uri="{BB962C8B-B14F-4D97-AF65-F5344CB8AC3E}">
        <p14:creationId xmlns:p14="http://schemas.microsoft.com/office/powerpoint/2010/main" val="299423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118474" y="1107101"/>
            <a:ext cx="5349239" cy="430887"/>
          </a:xfrm>
        </p:spPr>
        <p:txBody>
          <a:bodyPr lIns="0" tIns="0" rIns="0" bIns="0"/>
          <a:lstStyle>
            <a:lvl1pPr>
              <a:defRPr sz="2800" b="1" i="1">
                <a:solidFill>
                  <a:srgbClr val="233446"/>
                </a:solidFill>
                <a:latin typeface="Arial-BoldItalicMT"/>
                <a:cs typeface="Arial-BoldItalicMT"/>
              </a:defRPr>
            </a:lvl1pPr>
          </a:lstStyle>
          <a:p>
            <a:endParaRPr/>
          </a:p>
        </p:txBody>
      </p:sp>
      <p:sp>
        <p:nvSpPr>
          <p:cNvPr id="3" name="Holder 3"/>
          <p:cNvSpPr>
            <a:spLocks noGrp="1"/>
          </p:cNvSpPr>
          <p:nvPr>
            <p:ph sz="half" idx="2"/>
          </p:nvPr>
        </p:nvSpPr>
        <p:spPr>
          <a:xfrm>
            <a:off x="609600" y="1577340"/>
            <a:ext cx="5303520" cy="64633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4633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76542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left">
  <p:cSld name="Title + 1 column left">
    <p:spTree>
      <p:nvGrpSpPr>
        <p:cNvPr id="1" name="Shape 53"/>
        <p:cNvGrpSpPr/>
        <p:nvPr/>
      </p:nvGrpSpPr>
      <p:grpSpPr>
        <a:xfrm>
          <a:off x="0" y="0"/>
          <a:ext cx="0" cy="0"/>
          <a:chOff x="0" y="0"/>
          <a:chExt cx="0" cy="0"/>
        </a:xfrm>
      </p:grpSpPr>
      <p:sp>
        <p:nvSpPr>
          <p:cNvPr id="56" name="Google Shape;56;p9"/>
          <p:cNvSpPr txBox="1">
            <a:spLocks noGrp="1"/>
          </p:cNvSpPr>
          <p:nvPr>
            <p:ph type="title"/>
          </p:nvPr>
        </p:nvSpPr>
        <p:spPr>
          <a:xfrm>
            <a:off x="312600" y="767333"/>
            <a:ext cx="2728400" cy="18188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F67031"/>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endParaRPr/>
          </a:p>
        </p:txBody>
      </p:sp>
      <p:sp>
        <p:nvSpPr>
          <p:cNvPr id="57" name="Google Shape;57;p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defTabSz="609630"/>
            <a:fld id="{00000000-1234-1234-1234-123412341234}" type="slidenum">
              <a:rPr lang="en" smtClean="0"/>
              <a:pPr defTabSz="609630"/>
              <a:t>‹#›</a:t>
            </a:fld>
            <a:endParaRPr lang="en"/>
          </a:p>
        </p:txBody>
      </p:sp>
      <p:sp>
        <p:nvSpPr>
          <p:cNvPr id="58" name="Google Shape;58;p9"/>
          <p:cNvSpPr txBox="1">
            <a:spLocks noGrp="1"/>
          </p:cNvSpPr>
          <p:nvPr>
            <p:ph type="body" idx="1"/>
          </p:nvPr>
        </p:nvSpPr>
        <p:spPr>
          <a:xfrm>
            <a:off x="312600" y="2672433"/>
            <a:ext cx="2728400" cy="3402800"/>
          </a:xfrm>
          <a:prstGeom prst="rect">
            <a:avLst/>
          </a:prstGeom>
        </p:spPr>
        <p:txBody>
          <a:bodyPr spcFirstLastPara="1" wrap="square" lIns="91425" tIns="91425" rIns="91425" bIns="91425" anchor="t" anchorCtr="0"/>
          <a:lstStyle>
            <a:lvl1pPr marL="609630" lvl="0" indent="-406420" rtl="0">
              <a:spcBef>
                <a:spcPts val="800"/>
              </a:spcBef>
              <a:spcAft>
                <a:spcPts val="0"/>
              </a:spcAft>
              <a:buSzPts val="1200"/>
              <a:buChar char="▪"/>
              <a:defRPr sz="1600"/>
            </a:lvl1pPr>
            <a:lvl2pPr marL="1219261" lvl="1" indent="-406420" rtl="0">
              <a:spcBef>
                <a:spcPts val="0"/>
              </a:spcBef>
              <a:spcAft>
                <a:spcPts val="0"/>
              </a:spcAft>
              <a:buSzPts val="1200"/>
              <a:buChar char="-"/>
              <a:defRPr sz="1600"/>
            </a:lvl2pPr>
            <a:lvl3pPr marL="1828891" lvl="2" indent="-406420" rtl="0">
              <a:spcBef>
                <a:spcPts val="0"/>
              </a:spcBef>
              <a:spcAft>
                <a:spcPts val="0"/>
              </a:spcAft>
              <a:buSzPts val="1200"/>
              <a:buChar char="-"/>
              <a:defRPr sz="1600"/>
            </a:lvl3pPr>
            <a:lvl4pPr marL="2438522" lvl="3" indent="-406420" rtl="0">
              <a:spcBef>
                <a:spcPts val="0"/>
              </a:spcBef>
              <a:spcAft>
                <a:spcPts val="0"/>
              </a:spcAft>
              <a:buSzPts val="1200"/>
              <a:buChar char="-"/>
              <a:defRPr sz="1600"/>
            </a:lvl4pPr>
            <a:lvl5pPr marL="3048152" lvl="4" indent="-406420" rtl="0">
              <a:spcBef>
                <a:spcPts val="0"/>
              </a:spcBef>
              <a:spcAft>
                <a:spcPts val="0"/>
              </a:spcAft>
              <a:buSzPts val="1200"/>
              <a:buChar char="-"/>
              <a:defRPr sz="1600"/>
            </a:lvl5pPr>
            <a:lvl6pPr marL="3657783" lvl="5" indent="-406420" rtl="0">
              <a:spcBef>
                <a:spcPts val="0"/>
              </a:spcBef>
              <a:spcAft>
                <a:spcPts val="0"/>
              </a:spcAft>
              <a:buSzPts val="1200"/>
              <a:buChar char="-"/>
              <a:defRPr sz="1600"/>
            </a:lvl6pPr>
            <a:lvl7pPr marL="4267413" lvl="6" indent="-406420" rtl="0">
              <a:spcBef>
                <a:spcPts val="0"/>
              </a:spcBef>
              <a:spcAft>
                <a:spcPts val="0"/>
              </a:spcAft>
              <a:buSzPts val="1200"/>
              <a:buChar char="-"/>
              <a:defRPr sz="1600"/>
            </a:lvl7pPr>
            <a:lvl8pPr marL="4877044" lvl="7" indent="-406420" rtl="0">
              <a:spcBef>
                <a:spcPts val="0"/>
              </a:spcBef>
              <a:spcAft>
                <a:spcPts val="0"/>
              </a:spcAft>
              <a:buSzPts val="1200"/>
              <a:buChar char="-"/>
              <a:defRPr sz="1600"/>
            </a:lvl8pPr>
            <a:lvl9pPr marL="5486674" lvl="8" indent="-406420" rtl="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4215987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5902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8586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3003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4942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1776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4693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92028-1E13-B343-8D45-FE47FD0A266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65F0A76-DD89-C54B-A133-23FB3256B2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4BBEE4-45D3-C442-8EB1-4440A4902D62}"/>
              </a:ext>
            </a:extLst>
          </p:cNvPr>
          <p:cNvSpPr>
            <a:spLocks noGrp="1"/>
          </p:cNvSpPr>
          <p:nvPr>
            <p:ph type="dt" sz="half" idx="10"/>
          </p:nvPr>
        </p:nvSpPr>
        <p:spPr/>
        <p:txBody>
          <a:bodyPr/>
          <a:lstStyle/>
          <a:p>
            <a:fld id="{8E5FB523-1DE7-8A48-872D-1035D2B01E8A}" type="datetimeFigureOut">
              <a:rPr lang="en-US" smtClean="0"/>
              <a:t>4/1/26</a:t>
            </a:fld>
            <a:endParaRPr lang="en-US"/>
          </a:p>
        </p:txBody>
      </p:sp>
      <p:sp>
        <p:nvSpPr>
          <p:cNvPr id="5" name="Footer Placeholder 4">
            <a:extLst>
              <a:ext uri="{FF2B5EF4-FFF2-40B4-BE49-F238E27FC236}">
                <a16:creationId xmlns:a16="http://schemas.microsoft.com/office/drawing/2014/main" id="{1E293427-4528-7846-958C-91F7CBD57D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9D702-19D8-C949-930B-6C88C85372A3}"/>
              </a:ext>
            </a:extLst>
          </p:cNvPr>
          <p:cNvSpPr>
            <a:spLocks noGrp="1"/>
          </p:cNvSpPr>
          <p:nvPr>
            <p:ph type="sldNum" sz="quarter" idx="12"/>
          </p:nvPr>
        </p:nvSpPr>
        <p:spPr/>
        <p:txBody>
          <a:bodyPr/>
          <a:lstStyle/>
          <a:p>
            <a:fld id="{87705986-0E45-7949-9A17-78C89087112C}" type="slidenum">
              <a:rPr lang="en-US" smtClean="0"/>
              <a:t>‹#›</a:t>
            </a:fld>
            <a:endParaRPr lang="en-US"/>
          </a:p>
        </p:txBody>
      </p:sp>
    </p:spTree>
    <p:extLst>
      <p:ext uri="{BB962C8B-B14F-4D97-AF65-F5344CB8AC3E}">
        <p14:creationId xmlns:p14="http://schemas.microsoft.com/office/powerpoint/2010/main" val="955146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727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1249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0015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2564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309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1 column left">
  <p:cSld name="Title + 1 column left">
    <p:spTree>
      <p:nvGrpSpPr>
        <p:cNvPr id="1" name="Shape 53"/>
        <p:cNvGrpSpPr/>
        <p:nvPr/>
      </p:nvGrpSpPr>
      <p:grpSpPr>
        <a:xfrm>
          <a:off x="0" y="0"/>
          <a:ext cx="0" cy="0"/>
          <a:chOff x="0" y="0"/>
          <a:chExt cx="0" cy="0"/>
        </a:xfrm>
      </p:grpSpPr>
      <p:sp>
        <p:nvSpPr>
          <p:cNvPr id="54" name="Google Shape;54;p9"/>
          <p:cNvSpPr/>
          <p:nvPr/>
        </p:nvSpPr>
        <p:spPr>
          <a:xfrm flipH="1">
            <a:off x="-9500" y="0"/>
            <a:ext cx="34568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9"/>
          <p:cNvSpPr/>
          <p:nvPr/>
        </p:nvSpPr>
        <p:spPr>
          <a:xfrm>
            <a:off x="3447304"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56" name="Google Shape;56;p9"/>
          <p:cNvSpPr txBox="1">
            <a:spLocks noGrp="1"/>
          </p:cNvSpPr>
          <p:nvPr>
            <p:ph type="title"/>
          </p:nvPr>
        </p:nvSpPr>
        <p:spPr>
          <a:xfrm>
            <a:off x="312600" y="767333"/>
            <a:ext cx="2728400" cy="18188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F67031"/>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endParaRPr/>
          </a:p>
        </p:txBody>
      </p:sp>
      <p:sp>
        <p:nvSpPr>
          <p:cNvPr id="57" name="Google Shape;57;p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p>
        </p:txBody>
      </p:sp>
      <p:sp>
        <p:nvSpPr>
          <p:cNvPr id="58" name="Google Shape;58;p9"/>
          <p:cNvSpPr txBox="1">
            <a:spLocks noGrp="1"/>
          </p:cNvSpPr>
          <p:nvPr>
            <p:ph type="body" idx="1"/>
          </p:nvPr>
        </p:nvSpPr>
        <p:spPr>
          <a:xfrm>
            <a:off x="312600" y="2672433"/>
            <a:ext cx="2728400" cy="3402800"/>
          </a:xfrm>
          <a:prstGeom prst="rect">
            <a:avLst/>
          </a:prstGeom>
        </p:spPr>
        <p:txBody>
          <a:bodyPr spcFirstLastPara="1" wrap="square" lIns="91425" tIns="91425" rIns="91425" bIns="91425" anchor="t" anchorCtr="0"/>
          <a:lstStyle>
            <a:lvl1pPr marL="609630" lvl="0" indent="-406420" rtl="0">
              <a:spcBef>
                <a:spcPts val="800"/>
              </a:spcBef>
              <a:spcAft>
                <a:spcPts val="0"/>
              </a:spcAft>
              <a:buSzPts val="1200"/>
              <a:buChar char="▪"/>
              <a:defRPr sz="1600"/>
            </a:lvl1pPr>
            <a:lvl2pPr marL="1219261" lvl="1" indent="-406420" rtl="0">
              <a:spcBef>
                <a:spcPts val="0"/>
              </a:spcBef>
              <a:spcAft>
                <a:spcPts val="0"/>
              </a:spcAft>
              <a:buSzPts val="1200"/>
              <a:buChar char="-"/>
              <a:defRPr sz="1600"/>
            </a:lvl2pPr>
            <a:lvl3pPr marL="1828891" lvl="2" indent="-406420" rtl="0">
              <a:spcBef>
                <a:spcPts val="0"/>
              </a:spcBef>
              <a:spcAft>
                <a:spcPts val="0"/>
              </a:spcAft>
              <a:buSzPts val="1200"/>
              <a:buChar char="-"/>
              <a:defRPr sz="1600"/>
            </a:lvl3pPr>
            <a:lvl4pPr marL="2438522" lvl="3" indent="-406420" rtl="0">
              <a:spcBef>
                <a:spcPts val="0"/>
              </a:spcBef>
              <a:spcAft>
                <a:spcPts val="0"/>
              </a:spcAft>
              <a:buSzPts val="1200"/>
              <a:buChar char="-"/>
              <a:defRPr sz="1600"/>
            </a:lvl4pPr>
            <a:lvl5pPr marL="3048152" lvl="4" indent="-406420" rtl="0">
              <a:spcBef>
                <a:spcPts val="0"/>
              </a:spcBef>
              <a:spcAft>
                <a:spcPts val="0"/>
              </a:spcAft>
              <a:buSzPts val="1200"/>
              <a:buChar char="-"/>
              <a:defRPr sz="1600"/>
            </a:lvl5pPr>
            <a:lvl6pPr marL="3657783" lvl="5" indent="-406420" rtl="0">
              <a:spcBef>
                <a:spcPts val="0"/>
              </a:spcBef>
              <a:spcAft>
                <a:spcPts val="0"/>
              </a:spcAft>
              <a:buSzPts val="1200"/>
              <a:buChar char="-"/>
              <a:defRPr sz="1600"/>
            </a:lvl6pPr>
            <a:lvl7pPr marL="4267413" lvl="6" indent="-406420" rtl="0">
              <a:spcBef>
                <a:spcPts val="0"/>
              </a:spcBef>
              <a:spcAft>
                <a:spcPts val="0"/>
              </a:spcAft>
              <a:buSzPts val="1200"/>
              <a:buChar char="-"/>
              <a:defRPr sz="1600"/>
            </a:lvl7pPr>
            <a:lvl8pPr marL="4877044" lvl="7" indent="-406420" rtl="0">
              <a:spcBef>
                <a:spcPts val="0"/>
              </a:spcBef>
              <a:spcAft>
                <a:spcPts val="0"/>
              </a:spcAft>
              <a:buSzPts val="1200"/>
              <a:buChar char="-"/>
              <a:defRPr sz="1600"/>
            </a:lvl8pPr>
            <a:lvl9pPr marL="5486674" lvl="8" indent="-406420" rtl="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728409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
        <p:cNvGrpSpPr/>
        <p:nvPr/>
      </p:nvGrpSpPr>
      <p:grpSpPr>
        <a:xfrm>
          <a:off x="0" y="0"/>
          <a:ext cx="0" cy="0"/>
          <a:chOff x="0" y="0"/>
          <a:chExt cx="0" cy="0"/>
        </a:xfrm>
      </p:grpSpPr>
      <p:sp>
        <p:nvSpPr>
          <p:cNvPr id="27" name="Google Shape;27;p5"/>
          <p:cNvSpPr/>
          <p:nvPr/>
        </p:nvSpPr>
        <p:spPr>
          <a:xfrm rot="5400000" flipH="1">
            <a:off x="6025267" y="-4481167"/>
            <a:ext cx="150800" cy="122016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28" name="Google Shape;28;p5"/>
          <p:cNvSpPr/>
          <p:nvPr/>
        </p:nvSpPr>
        <p:spPr>
          <a:xfrm>
            <a:off x="-9500" y="1695033"/>
            <a:ext cx="12201600" cy="5162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5"/>
          <p:cNvSpPr txBox="1">
            <a:spLocks noGrp="1"/>
          </p:cNvSpPr>
          <p:nvPr>
            <p:ph type="body" idx="1"/>
          </p:nvPr>
        </p:nvSpPr>
        <p:spPr>
          <a:xfrm>
            <a:off x="2463033" y="2272800"/>
            <a:ext cx="7266000" cy="3619600"/>
          </a:xfrm>
          <a:prstGeom prst="rect">
            <a:avLst/>
          </a:prstGeom>
        </p:spPr>
        <p:txBody>
          <a:bodyPr spcFirstLastPara="1" wrap="square" lIns="91425" tIns="91425" rIns="91425" bIns="91425" anchor="t" anchorCtr="0"/>
          <a:lstStyle>
            <a:lvl1pPr marL="609630" lvl="0" indent="-508025" algn="ctr" rtl="0">
              <a:spcBef>
                <a:spcPts val="800"/>
              </a:spcBef>
              <a:spcAft>
                <a:spcPts val="0"/>
              </a:spcAft>
              <a:buSzPts val="2400"/>
              <a:buFont typeface="Georgia"/>
              <a:buChar char="▪"/>
              <a:defRPr sz="3200" i="1">
                <a:latin typeface="Georgia"/>
                <a:ea typeface="Georgia"/>
                <a:cs typeface="Georgia"/>
                <a:sym typeface="Georgia"/>
              </a:defRPr>
            </a:lvl1pPr>
            <a:lvl2pPr marL="1219261" lvl="1" indent="-508025" algn="ctr" rtl="0">
              <a:spcBef>
                <a:spcPts val="0"/>
              </a:spcBef>
              <a:spcAft>
                <a:spcPts val="0"/>
              </a:spcAft>
              <a:buSzPts val="2400"/>
              <a:buFont typeface="Georgia"/>
              <a:buChar char="-"/>
              <a:defRPr sz="3200" i="1">
                <a:latin typeface="Georgia"/>
                <a:ea typeface="Georgia"/>
                <a:cs typeface="Georgia"/>
                <a:sym typeface="Georgia"/>
              </a:defRPr>
            </a:lvl2pPr>
            <a:lvl3pPr marL="1828891" lvl="2" indent="-508025" algn="ctr" rtl="0">
              <a:spcBef>
                <a:spcPts val="0"/>
              </a:spcBef>
              <a:spcAft>
                <a:spcPts val="0"/>
              </a:spcAft>
              <a:buSzPts val="2400"/>
              <a:buFont typeface="Georgia"/>
              <a:buChar char="-"/>
              <a:defRPr sz="3200" i="1">
                <a:latin typeface="Georgia"/>
                <a:ea typeface="Georgia"/>
                <a:cs typeface="Georgia"/>
                <a:sym typeface="Georgia"/>
              </a:defRPr>
            </a:lvl3pPr>
            <a:lvl4pPr marL="2438522" lvl="3" indent="-508025" algn="ctr" rtl="0">
              <a:spcBef>
                <a:spcPts val="0"/>
              </a:spcBef>
              <a:spcAft>
                <a:spcPts val="0"/>
              </a:spcAft>
              <a:buSzPts val="2400"/>
              <a:buFont typeface="Georgia"/>
              <a:buChar char="-"/>
              <a:defRPr sz="3200" i="1">
                <a:latin typeface="Georgia"/>
                <a:ea typeface="Georgia"/>
                <a:cs typeface="Georgia"/>
                <a:sym typeface="Georgia"/>
              </a:defRPr>
            </a:lvl4pPr>
            <a:lvl5pPr marL="3048152" lvl="4" indent="-508025" algn="ctr" rtl="0">
              <a:spcBef>
                <a:spcPts val="0"/>
              </a:spcBef>
              <a:spcAft>
                <a:spcPts val="0"/>
              </a:spcAft>
              <a:buSzPts val="2400"/>
              <a:buFont typeface="Georgia"/>
              <a:buChar char="-"/>
              <a:defRPr sz="3200" i="1">
                <a:latin typeface="Georgia"/>
                <a:ea typeface="Georgia"/>
                <a:cs typeface="Georgia"/>
                <a:sym typeface="Georgia"/>
              </a:defRPr>
            </a:lvl5pPr>
            <a:lvl6pPr marL="3657783" lvl="5" indent="-508025" algn="ctr" rtl="0">
              <a:spcBef>
                <a:spcPts val="0"/>
              </a:spcBef>
              <a:spcAft>
                <a:spcPts val="0"/>
              </a:spcAft>
              <a:buSzPts val="2400"/>
              <a:buFont typeface="Georgia"/>
              <a:buChar char="-"/>
              <a:defRPr sz="3200" i="1">
                <a:latin typeface="Georgia"/>
                <a:ea typeface="Georgia"/>
                <a:cs typeface="Georgia"/>
                <a:sym typeface="Georgia"/>
              </a:defRPr>
            </a:lvl6pPr>
            <a:lvl7pPr marL="4267413" lvl="6" indent="-508025" algn="ctr" rtl="0">
              <a:spcBef>
                <a:spcPts val="0"/>
              </a:spcBef>
              <a:spcAft>
                <a:spcPts val="0"/>
              </a:spcAft>
              <a:buSzPts val="2400"/>
              <a:buFont typeface="Georgia"/>
              <a:buChar char="-"/>
              <a:defRPr sz="3200" i="1">
                <a:latin typeface="Georgia"/>
                <a:ea typeface="Georgia"/>
                <a:cs typeface="Georgia"/>
                <a:sym typeface="Georgia"/>
              </a:defRPr>
            </a:lvl7pPr>
            <a:lvl8pPr marL="4877044" lvl="7" indent="-508025" algn="ctr" rtl="0">
              <a:spcBef>
                <a:spcPts val="0"/>
              </a:spcBef>
              <a:spcAft>
                <a:spcPts val="0"/>
              </a:spcAft>
              <a:buSzPts val="2400"/>
              <a:buFont typeface="Georgia"/>
              <a:buChar char="-"/>
              <a:defRPr sz="3200" i="1">
                <a:latin typeface="Georgia"/>
                <a:ea typeface="Georgia"/>
                <a:cs typeface="Georgia"/>
                <a:sym typeface="Georgia"/>
              </a:defRPr>
            </a:lvl8pPr>
            <a:lvl9pPr marL="5486674" lvl="8" indent="-508025" algn="ctr">
              <a:spcBef>
                <a:spcPts val="0"/>
              </a:spcBef>
              <a:spcAft>
                <a:spcPts val="0"/>
              </a:spcAft>
              <a:buSzPts val="2400"/>
              <a:buFont typeface="Georgia"/>
              <a:buChar char="-"/>
              <a:defRPr sz="3200" i="1">
                <a:latin typeface="Georgia"/>
                <a:ea typeface="Georgia"/>
                <a:cs typeface="Georgia"/>
                <a:sym typeface="Georgia"/>
              </a:defRPr>
            </a:lvl9pPr>
          </a:lstStyle>
          <a:p>
            <a:endParaRPr/>
          </a:p>
        </p:txBody>
      </p:sp>
      <p:sp>
        <p:nvSpPr>
          <p:cNvPr id="30" name="Google Shape;30;p5"/>
          <p:cNvSpPr txBox="1"/>
          <p:nvPr/>
        </p:nvSpPr>
        <p:spPr>
          <a:xfrm>
            <a:off x="4791200" y="303632"/>
            <a:ext cx="26096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9600">
                <a:solidFill>
                  <a:srgbClr val="FFFFFF"/>
                </a:solidFill>
                <a:latin typeface="Nunito Sans"/>
                <a:ea typeface="Nunito Sans"/>
                <a:cs typeface="Nunito Sans"/>
                <a:sym typeface="Nunito Sans"/>
              </a:rPr>
              <a:t>“</a:t>
            </a:r>
            <a:endParaRPr sz="9600">
              <a:solidFill>
                <a:srgbClr val="FFFFFF"/>
              </a:solidFill>
              <a:latin typeface="Nunito Sans"/>
              <a:ea typeface="Nunito Sans"/>
              <a:cs typeface="Nunito Sans"/>
              <a:sym typeface="Nunito Sans"/>
            </a:endParaRPr>
          </a:p>
        </p:txBody>
      </p:sp>
      <p:sp>
        <p:nvSpPr>
          <p:cNvPr id="31" name="Google Shape;31;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28023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1 column half">
  <p:cSld name="Title + 1 column half">
    <p:spTree>
      <p:nvGrpSpPr>
        <p:cNvPr id="1" name="Shape 59"/>
        <p:cNvGrpSpPr/>
        <p:nvPr/>
      </p:nvGrpSpPr>
      <p:grpSpPr>
        <a:xfrm>
          <a:off x="0" y="0"/>
          <a:ext cx="0" cy="0"/>
          <a:chOff x="0" y="0"/>
          <a:chExt cx="0" cy="0"/>
        </a:xfrm>
      </p:grpSpPr>
      <p:sp>
        <p:nvSpPr>
          <p:cNvPr id="60" name="Google Shape;60;p10"/>
          <p:cNvSpPr/>
          <p:nvPr/>
        </p:nvSpPr>
        <p:spPr>
          <a:xfrm flipH="1">
            <a:off x="-917" y="0"/>
            <a:ext cx="61008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10"/>
          <p:cNvSpPr/>
          <p:nvPr/>
        </p:nvSpPr>
        <p:spPr>
          <a:xfrm>
            <a:off x="6099871"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62" name="Google Shape;62;p10"/>
          <p:cNvSpPr txBox="1">
            <a:spLocks noGrp="1"/>
          </p:cNvSpPr>
          <p:nvPr>
            <p:ph type="title"/>
          </p:nvPr>
        </p:nvSpPr>
        <p:spPr>
          <a:xfrm>
            <a:off x="681900" y="767333"/>
            <a:ext cx="4689600" cy="12980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F67031"/>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endParaRPr/>
          </a:p>
        </p:txBody>
      </p:sp>
      <p:sp>
        <p:nvSpPr>
          <p:cNvPr id="63" name="Google Shape;63;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p>
        </p:txBody>
      </p:sp>
      <p:sp>
        <p:nvSpPr>
          <p:cNvPr id="64" name="Google Shape;64;p10"/>
          <p:cNvSpPr txBox="1">
            <a:spLocks noGrp="1"/>
          </p:cNvSpPr>
          <p:nvPr>
            <p:ph type="body" idx="1"/>
          </p:nvPr>
        </p:nvSpPr>
        <p:spPr>
          <a:xfrm>
            <a:off x="681900" y="2131467"/>
            <a:ext cx="4689600" cy="3943600"/>
          </a:xfrm>
          <a:prstGeom prst="rect">
            <a:avLst/>
          </a:prstGeom>
        </p:spPr>
        <p:txBody>
          <a:bodyPr spcFirstLastPara="1" wrap="square" lIns="91425" tIns="91425" rIns="91425" bIns="91425" anchor="t" anchorCtr="0"/>
          <a:lstStyle>
            <a:lvl1pPr marL="609630" lvl="0" indent="-406420" rtl="0">
              <a:spcBef>
                <a:spcPts val="800"/>
              </a:spcBef>
              <a:spcAft>
                <a:spcPts val="0"/>
              </a:spcAft>
              <a:buSzPts val="1200"/>
              <a:buChar char="▪"/>
              <a:defRPr sz="1600"/>
            </a:lvl1pPr>
            <a:lvl2pPr marL="1219261" lvl="1" indent="-406420" rtl="0">
              <a:spcBef>
                <a:spcPts val="0"/>
              </a:spcBef>
              <a:spcAft>
                <a:spcPts val="0"/>
              </a:spcAft>
              <a:buSzPts val="1200"/>
              <a:buChar char="-"/>
              <a:defRPr sz="1600"/>
            </a:lvl2pPr>
            <a:lvl3pPr marL="1828891" lvl="2" indent="-406420" rtl="0">
              <a:spcBef>
                <a:spcPts val="0"/>
              </a:spcBef>
              <a:spcAft>
                <a:spcPts val="0"/>
              </a:spcAft>
              <a:buSzPts val="1200"/>
              <a:buChar char="-"/>
              <a:defRPr sz="1600"/>
            </a:lvl3pPr>
            <a:lvl4pPr marL="2438522" lvl="3" indent="-406420" rtl="0">
              <a:spcBef>
                <a:spcPts val="0"/>
              </a:spcBef>
              <a:spcAft>
                <a:spcPts val="0"/>
              </a:spcAft>
              <a:buSzPts val="1200"/>
              <a:buChar char="-"/>
              <a:defRPr sz="1600"/>
            </a:lvl4pPr>
            <a:lvl5pPr marL="3048152" lvl="4" indent="-406420" rtl="0">
              <a:spcBef>
                <a:spcPts val="0"/>
              </a:spcBef>
              <a:spcAft>
                <a:spcPts val="0"/>
              </a:spcAft>
              <a:buSzPts val="1200"/>
              <a:buChar char="-"/>
              <a:defRPr sz="1600"/>
            </a:lvl5pPr>
            <a:lvl6pPr marL="3657783" lvl="5" indent="-406420" rtl="0">
              <a:spcBef>
                <a:spcPts val="0"/>
              </a:spcBef>
              <a:spcAft>
                <a:spcPts val="0"/>
              </a:spcAft>
              <a:buSzPts val="1200"/>
              <a:buChar char="-"/>
              <a:defRPr sz="1600"/>
            </a:lvl6pPr>
            <a:lvl7pPr marL="4267413" lvl="6" indent="-406420" rtl="0">
              <a:spcBef>
                <a:spcPts val="0"/>
              </a:spcBef>
              <a:spcAft>
                <a:spcPts val="0"/>
              </a:spcAft>
              <a:buSzPts val="1200"/>
              <a:buChar char="-"/>
              <a:defRPr sz="1600"/>
            </a:lvl7pPr>
            <a:lvl8pPr marL="4877044" lvl="7" indent="-406420" rtl="0">
              <a:spcBef>
                <a:spcPts val="0"/>
              </a:spcBef>
              <a:spcAft>
                <a:spcPts val="0"/>
              </a:spcAft>
              <a:buSzPts val="1200"/>
              <a:buChar char="-"/>
              <a:defRPr sz="1600"/>
            </a:lvl8pPr>
            <a:lvl9pPr marL="5486674" lvl="8" indent="-406420" rtl="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2628180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72"/>
        <p:cNvGrpSpPr/>
        <p:nvPr/>
      </p:nvGrpSpPr>
      <p:grpSpPr>
        <a:xfrm>
          <a:off x="0" y="0"/>
          <a:ext cx="0" cy="0"/>
          <a:chOff x="0" y="0"/>
          <a:chExt cx="0" cy="0"/>
        </a:xfrm>
      </p:grpSpPr>
      <p:sp>
        <p:nvSpPr>
          <p:cNvPr id="73" name="Google Shape;73;p12"/>
          <p:cNvSpPr/>
          <p:nvPr/>
        </p:nvSpPr>
        <p:spPr>
          <a:xfrm flipH="1">
            <a:off x="3296500"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74" name="Google Shape;74;p12"/>
          <p:cNvSpPr/>
          <p:nvPr/>
        </p:nvSpPr>
        <p:spPr>
          <a:xfrm>
            <a:off x="3447300" y="0"/>
            <a:ext cx="87448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12"/>
          <p:cNvSpPr txBox="1">
            <a:spLocks noGrp="1"/>
          </p:cNvSpPr>
          <p:nvPr>
            <p:ph type="title"/>
          </p:nvPr>
        </p:nvSpPr>
        <p:spPr>
          <a:xfrm>
            <a:off x="312600" y="767333"/>
            <a:ext cx="2728400" cy="5308000"/>
          </a:xfrm>
          <a:prstGeom prst="rect">
            <a:avLst/>
          </a:prstGeom>
        </p:spPr>
        <p:txBody>
          <a:bodyPr spcFirstLastPara="1" wrap="square" lIns="91425" tIns="91425" rIns="91425" bIns="91425" anchor="t"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76" name="Google Shape;76;p12"/>
          <p:cNvSpPr txBox="1">
            <a:spLocks noGrp="1"/>
          </p:cNvSpPr>
          <p:nvPr>
            <p:ph type="body" idx="1"/>
          </p:nvPr>
        </p:nvSpPr>
        <p:spPr>
          <a:xfrm>
            <a:off x="4092433" y="767333"/>
            <a:ext cx="2386400" cy="5308000"/>
          </a:xfrm>
          <a:prstGeom prst="rect">
            <a:avLst/>
          </a:prstGeom>
        </p:spPr>
        <p:txBody>
          <a:bodyPr spcFirstLastPara="1" wrap="square" lIns="91425" tIns="91425" rIns="91425" bIns="91425" anchor="t" anchorCtr="0"/>
          <a:lstStyle>
            <a:lvl1pPr marL="609630" lvl="0" indent="-381019" rtl="0">
              <a:spcBef>
                <a:spcPts val="800"/>
              </a:spcBef>
              <a:spcAft>
                <a:spcPts val="0"/>
              </a:spcAft>
              <a:buSzPts val="900"/>
              <a:buChar char="▪"/>
              <a:defRPr sz="1200"/>
            </a:lvl1pPr>
            <a:lvl2pPr marL="1219261" lvl="1" indent="-381019" rtl="0">
              <a:spcBef>
                <a:spcPts val="0"/>
              </a:spcBef>
              <a:spcAft>
                <a:spcPts val="0"/>
              </a:spcAft>
              <a:buSzPts val="900"/>
              <a:buChar char="-"/>
              <a:defRPr sz="1200"/>
            </a:lvl2pPr>
            <a:lvl3pPr marL="1828891" lvl="2" indent="-381019" rtl="0">
              <a:spcBef>
                <a:spcPts val="0"/>
              </a:spcBef>
              <a:spcAft>
                <a:spcPts val="0"/>
              </a:spcAft>
              <a:buSzPts val="900"/>
              <a:buChar char="-"/>
              <a:defRPr sz="1200"/>
            </a:lvl3pPr>
            <a:lvl4pPr marL="2438522" lvl="3" indent="-381019" rtl="0">
              <a:spcBef>
                <a:spcPts val="0"/>
              </a:spcBef>
              <a:spcAft>
                <a:spcPts val="0"/>
              </a:spcAft>
              <a:buSzPts val="900"/>
              <a:buChar char="-"/>
              <a:defRPr sz="1200"/>
            </a:lvl4pPr>
            <a:lvl5pPr marL="3048152" lvl="4" indent="-381019" rtl="0">
              <a:spcBef>
                <a:spcPts val="0"/>
              </a:spcBef>
              <a:spcAft>
                <a:spcPts val="0"/>
              </a:spcAft>
              <a:buSzPts val="900"/>
              <a:buChar char="-"/>
              <a:defRPr sz="1200"/>
            </a:lvl5pPr>
            <a:lvl6pPr marL="3657783" lvl="5" indent="-381019" rtl="0">
              <a:spcBef>
                <a:spcPts val="0"/>
              </a:spcBef>
              <a:spcAft>
                <a:spcPts val="0"/>
              </a:spcAft>
              <a:buSzPts val="900"/>
              <a:buChar char="-"/>
              <a:defRPr sz="1200"/>
            </a:lvl6pPr>
            <a:lvl7pPr marL="4267413" lvl="6" indent="-381019" rtl="0">
              <a:spcBef>
                <a:spcPts val="0"/>
              </a:spcBef>
              <a:spcAft>
                <a:spcPts val="0"/>
              </a:spcAft>
              <a:buSzPts val="900"/>
              <a:buChar char="-"/>
              <a:defRPr sz="1200"/>
            </a:lvl7pPr>
            <a:lvl8pPr marL="4877044" lvl="7" indent="-381019" rtl="0">
              <a:spcBef>
                <a:spcPts val="0"/>
              </a:spcBef>
              <a:spcAft>
                <a:spcPts val="0"/>
              </a:spcAft>
              <a:buSzPts val="900"/>
              <a:buChar char="-"/>
              <a:defRPr sz="1200"/>
            </a:lvl8pPr>
            <a:lvl9pPr marL="5486674" lvl="8" indent="-381019" rtl="0">
              <a:spcBef>
                <a:spcPts val="0"/>
              </a:spcBef>
              <a:spcAft>
                <a:spcPts val="0"/>
              </a:spcAft>
              <a:buSzPts val="900"/>
              <a:buChar char="-"/>
              <a:defRPr sz="1200"/>
            </a:lvl9pPr>
          </a:lstStyle>
          <a:p>
            <a:endParaRPr/>
          </a:p>
        </p:txBody>
      </p:sp>
      <p:sp>
        <p:nvSpPr>
          <p:cNvPr id="77" name="Google Shape;77;p12"/>
          <p:cNvSpPr txBox="1">
            <a:spLocks noGrp="1"/>
          </p:cNvSpPr>
          <p:nvPr>
            <p:ph type="body" idx="2"/>
          </p:nvPr>
        </p:nvSpPr>
        <p:spPr>
          <a:xfrm>
            <a:off x="6601341" y="767333"/>
            <a:ext cx="2386400" cy="5308000"/>
          </a:xfrm>
          <a:prstGeom prst="rect">
            <a:avLst/>
          </a:prstGeom>
        </p:spPr>
        <p:txBody>
          <a:bodyPr spcFirstLastPara="1" wrap="square" lIns="91425" tIns="91425" rIns="91425" bIns="91425" anchor="t" anchorCtr="0"/>
          <a:lstStyle>
            <a:lvl1pPr marL="609630" lvl="0" indent="-381019" rtl="0">
              <a:spcBef>
                <a:spcPts val="800"/>
              </a:spcBef>
              <a:spcAft>
                <a:spcPts val="0"/>
              </a:spcAft>
              <a:buSzPts val="900"/>
              <a:buChar char="▪"/>
              <a:defRPr sz="1200"/>
            </a:lvl1pPr>
            <a:lvl2pPr marL="1219261" lvl="1" indent="-381019" rtl="0">
              <a:spcBef>
                <a:spcPts val="0"/>
              </a:spcBef>
              <a:spcAft>
                <a:spcPts val="0"/>
              </a:spcAft>
              <a:buSzPts val="900"/>
              <a:buChar char="-"/>
              <a:defRPr sz="1200"/>
            </a:lvl2pPr>
            <a:lvl3pPr marL="1828891" lvl="2" indent="-381019" rtl="0">
              <a:spcBef>
                <a:spcPts val="0"/>
              </a:spcBef>
              <a:spcAft>
                <a:spcPts val="0"/>
              </a:spcAft>
              <a:buSzPts val="900"/>
              <a:buChar char="-"/>
              <a:defRPr sz="1200"/>
            </a:lvl3pPr>
            <a:lvl4pPr marL="2438522" lvl="3" indent="-381019" rtl="0">
              <a:spcBef>
                <a:spcPts val="0"/>
              </a:spcBef>
              <a:spcAft>
                <a:spcPts val="0"/>
              </a:spcAft>
              <a:buSzPts val="900"/>
              <a:buChar char="-"/>
              <a:defRPr sz="1200"/>
            </a:lvl4pPr>
            <a:lvl5pPr marL="3048152" lvl="4" indent="-381019" rtl="0">
              <a:spcBef>
                <a:spcPts val="0"/>
              </a:spcBef>
              <a:spcAft>
                <a:spcPts val="0"/>
              </a:spcAft>
              <a:buSzPts val="900"/>
              <a:buChar char="-"/>
              <a:defRPr sz="1200"/>
            </a:lvl5pPr>
            <a:lvl6pPr marL="3657783" lvl="5" indent="-381019" rtl="0">
              <a:spcBef>
                <a:spcPts val="0"/>
              </a:spcBef>
              <a:spcAft>
                <a:spcPts val="0"/>
              </a:spcAft>
              <a:buSzPts val="900"/>
              <a:buChar char="-"/>
              <a:defRPr sz="1200"/>
            </a:lvl6pPr>
            <a:lvl7pPr marL="4267413" lvl="6" indent="-381019" rtl="0">
              <a:spcBef>
                <a:spcPts val="0"/>
              </a:spcBef>
              <a:spcAft>
                <a:spcPts val="0"/>
              </a:spcAft>
              <a:buSzPts val="900"/>
              <a:buChar char="-"/>
              <a:defRPr sz="1200"/>
            </a:lvl7pPr>
            <a:lvl8pPr marL="4877044" lvl="7" indent="-381019" rtl="0">
              <a:spcBef>
                <a:spcPts val="0"/>
              </a:spcBef>
              <a:spcAft>
                <a:spcPts val="0"/>
              </a:spcAft>
              <a:buSzPts val="900"/>
              <a:buChar char="-"/>
              <a:defRPr sz="1200"/>
            </a:lvl8pPr>
            <a:lvl9pPr marL="5486674" lvl="8" indent="-381019" rtl="0">
              <a:spcBef>
                <a:spcPts val="0"/>
              </a:spcBef>
              <a:spcAft>
                <a:spcPts val="0"/>
              </a:spcAft>
              <a:buSzPts val="900"/>
              <a:buChar char="-"/>
              <a:defRPr sz="1200"/>
            </a:lvl9pPr>
          </a:lstStyle>
          <a:p>
            <a:endParaRPr/>
          </a:p>
        </p:txBody>
      </p:sp>
      <p:sp>
        <p:nvSpPr>
          <p:cNvPr id="78" name="Google Shape;78;p12"/>
          <p:cNvSpPr txBox="1">
            <a:spLocks noGrp="1"/>
          </p:cNvSpPr>
          <p:nvPr>
            <p:ph type="body" idx="3"/>
          </p:nvPr>
        </p:nvSpPr>
        <p:spPr>
          <a:xfrm>
            <a:off x="9110248" y="767333"/>
            <a:ext cx="2386400" cy="5308000"/>
          </a:xfrm>
          <a:prstGeom prst="rect">
            <a:avLst/>
          </a:prstGeom>
        </p:spPr>
        <p:txBody>
          <a:bodyPr spcFirstLastPara="1" wrap="square" lIns="91425" tIns="91425" rIns="91425" bIns="91425" anchor="t" anchorCtr="0"/>
          <a:lstStyle>
            <a:lvl1pPr marL="609630" lvl="0" indent="-381019" rtl="0">
              <a:spcBef>
                <a:spcPts val="800"/>
              </a:spcBef>
              <a:spcAft>
                <a:spcPts val="0"/>
              </a:spcAft>
              <a:buSzPts val="900"/>
              <a:buChar char="▪"/>
              <a:defRPr sz="1200"/>
            </a:lvl1pPr>
            <a:lvl2pPr marL="1219261" lvl="1" indent="-381019" rtl="0">
              <a:spcBef>
                <a:spcPts val="0"/>
              </a:spcBef>
              <a:spcAft>
                <a:spcPts val="0"/>
              </a:spcAft>
              <a:buSzPts val="900"/>
              <a:buChar char="-"/>
              <a:defRPr sz="1200"/>
            </a:lvl2pPr>
            <a:lvl3pPr marL="1828891" lvl="2" indent="-381019" rtl="0">
              <a:spcBef>
                <a:spcPts val="0"/>
              </a:spcBef>
              <a:spcAft>
                <a:spcPts val="0"/>
              </a:spcAft>
              <a:buSzPts val="900"/>
              <a:buChar char="-"/>
              <a:defRPr sz="1200"/>
            </a:lvl3pPr>
            <a:lvl4pPr marL="2438522" lvl="3" indent="-381019" rtl="0">
              <a:spcBef>
                <a:spcPts val="0"/>
              </a:spcBef>
              <a:spcAft>
                <a:spcPts val="0"/>
              </a:spcAft>
              <a:buSzPts val="900"/>
              <a:buChar char="-"/>
              <a:defRPr sz="1200"/>
            </a:lvl4pPr>
            <a:lvl5pPr marL="3048152" lvl="4" indent="-381019" rtl="0">
              <a:spcBef>
                <a:spcPts val="0"/>
              </a:spcBef>
              <a:spcAft>
                <a:spcPts val="0"/>
              </a:spcAft>
              <a:buSzPts val="900"/>
              <a:buChar char="-"/>
              <a:defRPr sz="1200"/>
            </a:lvl5pPr>
            <a:lvl6pPr marL="3657783" lvl="5" indent="-381019" rtl="0">
              <a:spcBef>
                <a:spcPts val="0"/>
              </a:spcBef>
              <a:spcAft>
                <a:spcPts val="0"/>
              </a:spcAft>
              <a:buSzPts val="900"/>
              <a:buChar char="-"/>
              <a:defRPr sz="1200"/>
            </a:lvl6pPr>
            <a:lvl7pPr marL="4267413" lvl="6" indent="-381019" rtl="0">
              <a:spcBef>
                <a:spcPts val="0"/>
              </a:spcBef>
              <a:spcAft>
                <a:spcPts val="0"/>
              </a:spcAft>
              <a:buSzPts val="900"/>
              <a:buChar char="-"/>
              <a:defRPr sz="1200"/>
            </a:lvl7pPr>
            <a:lvl8pPr marL="4877044" lvl="7" indent="-381019" rtl="0">
              <a:spcBef>
                <a:spcPts val="0"/>
              </a:spcBef>
              <a:spcAft>
                <a:spcPts val="0"/>
              </a:spcAft>
              <a:buSzPts val="900"/>
              <a:buChar char="-"/>
              <a:defRPr sz="1200"/>
            </a:lvl8pPr>
            <a:lvl9pPr marL="5486674" lvl="8" indent="-381019" rtl="0">
              <a:spcBef>
                <a:spcPts val="0"/>
              </a:spcBef>
              <a:spcAft>
                <a:spcPts val="0"/>
              </a:spcAft>
              <a:buSzPts val="900"/>
              <a:buChar char="-"/>
              <a:defRPr sz="1200"/>
            </a:lvl9pPr>
          </a:lstStyle>
          <a:p>
            <a:endParaRPr/>
          </a:p>
        </p:txBody>
      </p:sp>
      <p:sp>
        <p:nvSpPr>
          <p:cNvPr id="79" name="Google Shape;79;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89906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1E335-920F-4249-B52F-B08B197EEB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F98D7D3-D6C5-E749-9BCA-E5836256FA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4AF7C18-2551-A446-B45E-B95A52B84F94}"/>
              </a:ext>
            </a:extLst>
          </p:cNvPr>
          <p:cNvSpPr>
            <a:spLocks noGrp="1"/>
          </p:cNvSpPr>
          <p:nvPr>
            <p:ph type="dt" sz="half" idx="10"/>
          </p:nvPr>
        </p:nvSpPr>
        <p:spPr/>
        <p:txBody>
          <a:bodyPr/>
          <a:lstStyle/>
          <a:p>
            <a:fld id="{8E5FB523-1DE7-8A48-872D-1035D2B01E8A}" type="datetimeFigureOut">
              <a:rPr lang="en-US" smtClean="0"/>
              <a:t>4/1/26</a:t>
            </a:fld>
            <a:endParaRPr lang="en-US"/>
          </a:p>
        </p:txBody>
      </p:sp>
      <p:sp>
        <p:nvSpPr>
          <p:cNvPr id="5" name="Footer Placeholder 4">
            <a:extLst>
              <a:ext uri="{FF2B5EF4-FFF2-40B4-BE49-F238E27FC236}">
                <a16:creationId xmlns:a16="http://schemas.microsoft.com/office/drawing/2014/main" id="{445DE5FE-E323-764B-8E9E-22F4391E37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DBD29-08ED-2F4B-84EE-1BF490A96EB6}"/>
              </a:ext>
            </a:extLst>
          </p:cNvPr>
          <p:cNvSpPr>
            <a:spLocks noGrp="1"/>
          </p:cNvSpPr>
          <p:nvPr>
            <p:ph type="sldNum" sz="quarter" idx="12"/>
          </p:nvPr>
        </p:nvSpPr>
        <p:spPr/>
        <p:txBody>
          <a:bodyPr/>
          <a:lstStyle/>
          <a:p>
            <a:fld id="{87705986-0E45-7949-9A17-78C89087112C}" type="slidenum">
              <a:rPr lang="en-US" smtClean="0"/>
              <a:t>‹#›</a:t>
            </a:fld>
            <a:endParaRPr lang="en-US"/>
          </a:p>
        </p:txBody>
      </p:sp>
    </p:spTree>
    <p:extLst>
      <p:ext uri="{BB962C8B-B14F-4D97-AF65-F5344CB8AC3E}">
        <p14:creationId xmlns:p14="http://schemas.microsoft.com/office/powerpoint/2010/main" val="2582354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AACD8-F304-9942-B5C8-C03FB205866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9150236-666D-AA4C-B5C0-41F2F0ED21E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8E07A39-D6B2-5943-8286-DEA68EADBA4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2716846-E034-624A-AC7E-FFE8E807A350}"/>
              </a:ext>
            </a:extLst>
          </p:cNvPr>
          <p:cNvSpPr>
            <a:spLocks noGrp="1"/>
          </p:cNvSpPr>
          <p:nvPr>
            <p:ph type="dt" sz="half" idx="10"/>
          </p:nvPr>
        </p:nvSpPr>
        <p:spPr/>
        <p:txBody>
          <a:bodyPr/>
          <a:lstStyle/>
          <a:p>
            <a:fld id="{8E5FB523-1DE7-8A48-872D-1035D2B01E8A}" type="datetimeFigureOut">
              <a:rPr lang="en-US" smtClean="0"/>
              <a:t>4/1/26</a:t>
            </a:fld>
            <a:endParaRPr lang="en-US"/>
          </a:p>
        </p:txBody>
      </p:sp>
      <p:sp>
        <p:nvSpPr>
          <p:cNvPr id="6" name="Footer Placeholder 5">
            <a:extLst>
              <a:ext uri="{FF2B5EF4-FFF2-40B4-BE49-F238E27FC236}">
                <a16:creationId xmlns:a16="http://schemas.microsoft.com/office/drawing/2014/main" id="{FFE6C15A-204E-4741-A744-C731FF287C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673C80-2D80-B443-BBEE-FB7568952EBF}"/>
              </a:ext>
            </a:extLst>
          </p:cNvPr>
          <p:cNvSpPr>
            <a:spLocks noGrp="1"/>
          </p:cNvSpPr>
          <p:nvPr>
            <p:ph type="sldNum" sz="quarter" idx="12"/>
          </p:nvPr>
        </p:nvSpPr>
        <p:spPr/>
        <p:txBody>
          <a:bodyPr/>
          <a:lstStyle/>
          <a:p>
            <a:fld id="{87705986-0E45-7949-9A17-78C89087112C}" type="slidenum">
              <a:rPr lang="en-US" smtClean="0"/>
              <a:t>‹#›</a:t>
            </a:fld>
            <a:endParaRPr lang="en-US"/>
          </a:p>
        </p:txBody>
      </p:sp>
    </p:spTree>
    <p:extLst>
      <p:ext uri="{BB962C8B-B14F-4D97-AF65-F5344CB8AC3E}">
        <p14:creationId xmlns:p14="http://schemas.microsoft.com/office/powerpoint/2010/main" val="870771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DC444-779A-384B-A0FE-7698827B53F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AD6C0E3-ACC7-474D-8E24-FA414C6A37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5DFCFF6-3181-7C44-A836-06DA930B4BB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B408ECB-3D8A-5C40-B7EA-715B53808B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66814C7-5592-C44D-AAC2-79849AB35F8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E7DBBC6-CB99-784A-9535-CFAF376A7375}"/>
              </a:ext>
            </a:extLst>
          </p:cNvPr>
          <p:cNvSpPr>
            <a:spLocks noGrp="1"/>
          </p:cNvSpPr>
          <p:nvPr>
            <p:ph type="dt" sz="half" idx="10"/>
          </p:nvPr>
        </p:nvSpPr>
        <p:spPr/>
        <p:txBody>
          <a:bodyPr/>
          <a:lstStyle/>
          <a:p>
            <a:fld id="{8E5FB523-1DE7-8A48-872D-1035D2B01E8A}" type="datetimeFigureOut">
              <a:rPr lang="en-US" smtClean="0"/>
              <a:t>4/1/26</a:t>
            </a:fld>
            <a:endParaRPr lang="en-US"/>
          </a:p>
        </p:txBody>
      </p:sp>
      <p:sp>
        <p:nvSpPr>
          <p:cNvPr id="8" name="Footer Placeholder 7">
            <a:extLst>
              <a:ext uri="{FF2B5EF4-FFF2-40B4-BE49-F238E27FC236}">
                <a16:creationId xmlns:a16="http://schemas.microsoft.com/office/drawing/2014/main" id="{639ACB8F-E254-A844-A8DE-0EEF4DF225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57A082-2256-764A-9BCB-23356F89D270}"/>
              </a:ext>
            </a:extLst>
          </p:cNvPr>
          <p:cNvSpPr>
            <a:spLocks noGrp="1"/>
          </p:cNvSpPr>
          <p:nvPr>
            <p:ph type="sldNum" sz="quarter" idx="12"/>
          </p:nvPr>
        </p:nvSpPr>
        <p:spPr/>
        <p:txBody>
          <a:bodyPr/>
          <a:lstStyle/>
          <a:p>
            <a:fld id="{87705986-0E45-7949-9A17-78C89087112C}" type="slidenum">
              <a:rPr lang="en-US" smtClean="0"/>
              <a:t>‹#›</a:t>
            </a:fld>
            <a:endParaRPr lang="en-US"/>
          </a:p>
        </p:txBody>
      </p:sp>
    </p:spTree>
    <p:extLst>
      <p:ext uri="{BB962C8B-B14F-4D97-AF65-F5344CB8AC3E}">
        <p14:creationId xmlns:p14="http://schemas.microsoft.com/office/powerpoint/2010/main" val="1569281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0DDDF-882F-7846-B901-F138F46DB8E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E4A945D-B0A4-DD4E-8DB4-219A7EA33F8B}"/>
              </a:ext>
            </a:extLst>
          </p:cNvPr>
          <p:cNvSpPr>
            <a:spLocks noGrp="1"/>
          </p:cNvSpPr>
          <p:nvPr>
            <p:ph type="dt" sz="half" idx="10"/>
          </p:nvPr>
        </p:nvSpPr>
        <p:spPr/>
        <p:txBody>
          <a:bodyPr/>
          <a:lstStyle/>
          <a:p>
            <a:fld id="{8E5FB523-1DE7-8A48-872D-1035D2B01E8A}" type="datetimeFigureOut">
              <a:rPr lang="en-US" smtClean="0"/>
              <a:t>4/1/26</a:t>
            </a:fld>
            <a:endParaRPr lang="en-US"/>
          </a:p>
        </p:txBody>
      </p:sp>
      <p:sp>
        <p:nvSpPr>
          <p:cNvPr id="4" name="Footer Placeholder 3">
            <a:extLst>
              <a:ext uri="{FF2B5EF4-FFF2-40B4-BE49-F238E27FC236}">
                <a16:creationId xmlns:a16="http://schemas.microsoft.com/office/drawing/2014/main" id="{8C9CC473-7751-8E49-9241-1F3C218F2F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F51036-01E6-5A42-9DA1-74A82331C898}"/>
              </a:ext>
            </a:extLst>
          </p:cNvPr>
          <p:cNvSpPr>
            <a:spLocks noGrp="1"/>
          </p:cNvSpPr>
          <p:nvPr>
            <p:ph type="sldNum" sz="quarter" idx="12"/>
          </p:nvPr>
        </p:nvSpPr>
        <p:spPr/>
        <p:txBody>
          <a:bodyPr/>
          <a:lstStyle/>
          <a:p>
            <a:fld id="{87705986-0E45-7949-9A17-78C89087112C}" type="slidenum">
              <a:rPr lang="en-US" smtClean="0"/>
              <a:t>‹#›</a:t>
            </a:fld>
            <a:endParaRPr lang="en-US"/>
          </a:p>
        </p:txBody>
      </p:sp>
    </p:spTree>
    <p:extLst>
      <p:ext uri="{BB962C8B-B14F-4D97-AF65-F5344CB8AC3E}">
        <p14:creationId xmlns:p14="http://schemas.microsoft.com/office/powerpoint/2010/main" val="3683720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480CAC-922D-6849-BB6E-2E073DDF9280}"/>
              </a:ext>
            </a:extLst>
          </p:cNvPr>
          <p:cNvSpPr>
            <a:spLocks noGrp="1"/>
          </p:cNvSpPr>
          <p:nvPr>
            <p:ph type="dt" sz="half" idx="10"/>
          </p:nvPr>
        </p:nvSpPr>
        <p:spPr/>
        <p:txBody>
          <a:bodyPr/>
          <a:lstStyle/>
          <a:p>
            <a:fld id="{8E5FB523-1DE7-8A48-872D-1035D2B01E8A}" type="datetimeFigureOut">
              <a:rPr lang="en-US" smtClean="0"/>
              <a:t>4/1/26</a:t>
            </a:fld>
            <a:endParaRPr lang="en-US"/>
          </a:p>
        </p:txBody>
      </p:sp>
      <p:sp>
        <p:nvSpPr>
          <p:cNvPr id="3" name="Footer Placeholder 2">
            <a:extLst>
              <a:ext uri="{FF2B5EF4-FFF2-40B4-BE49-F238E27FC236}">
                <a16:creationId xmlns:a16="http://schemas.microsoft.com/office/drawing/2014/main" id="{5F992B6D-20D8-864D-B15A-B2C06C4252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D18FB6-25BE-144F-99EE-074B54020E39}"/>
              </a:ext>
            </a:extLst>
          </p:cNvPr>
          <p:cNvSpPr>
            <a:spLocks noGrp="1"/>
          </p:cNvSpPr>
          <p:nvPr>
            <p:ph type="sldNum" sz="quarter" idx="12"/>
          </p:nvPr>
        </p:nvSpPr>
        <p:spPr/>
        <p:txBody>
          <a:bodyPr/>
          <a:lstStyle/>
          <a:p>
            <a:fld id="{87705986-0E45-7949-9A17-78C89087112C}" type="slidenum">
              <a:rPr lang="en-US" smtClean="0"/>
              <a:t>‹#›</a:t>
            </a:fld>
            <a:endParaRPr lang="en-US"/>
          </a:p>
        </p:txBody>
      </p:sp>
    </p:spTree>
    <p:extLst>
      <p:ext uri="{BB962C8B-B14F-4D97-AF65-F5344CB8AC3E}">
        <p14:creationId xmlns:p14="http://schemas.microsoft.com/office/powerpoint/2010/main" val="2966817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F6766-55EF-0449-B09D-27B536D6DAB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D16C6F9-AA7E-2144-AAA4-E1CEE5FAD2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5AE496E-3638-D846-9A02-ED02E158DD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DC81588-DE9E-6A44-95C8-FDD1BD39A68D}"/>
              </a:ext>
            </a:extLst>
          </p:cNvPr>
          <p:cNvSpPr>
            <a:spLocks noGrp="1"/>
          </p:cNvSpPr>
          <p:nvPr>
            <p:ph type="dt" sz="half" idx="10"/>
          </p:nvPr>
        </p:nvSpPr>
        <p:spPr/>
        <p:txBody>
          <a:bodyPr/>
          <a:lstStyle/>
          <a:p>
            <a:fld id="{8E5FB523-1DE7-8A48-872D-1035D2B01E8A}" type="datetimeFigureOut">
              <a:rPr lang="en-US" smtClean="0"/>
              <a:t>4/1/26</a:t>
            </a:fld>
            <a:endParaRPr lang="en-US"/>
          </a:p>
        </p:txBody>
      </p:sp>
      <p:sp>
        <p:nvSpPr>
          <p:cNvPr id="6" name="Footer Placeholder 5">
            <a:extLst>
              <a:ext uri="{FF2B5EF4-FFF2-40B4-BE49-F238E27FC236}">
                <a16:creationId xmlns:a16="http://schemas.microsoft.com/office/drawing/2014/main" id="{1D8AD9CF-AAD6-C94C-B9DB-B63A20F9CB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3D7CD-4E6E-A042-A75E-AD0C1E199056}"/>
              </a:ext>
            </a:extLst>
          </p:cNvPr>
          <p:cNvSpPr>
            <a:spLocks noGrp="1"/>
          </p:cNvSpPr>
          <p:nvPr>
            <p:ph type="sldNum" sz="quarter" idx="12"/>
          </p:nvPr>
        </p:nvSpPr>
        <p:spPr/>
        <p:txBody>
          <a:bodyPr/>
          <a:lstStyle/>
          <a:p>
            <a:fld id="{87705986-0E45-7949-9A17-78C89087112C}" type="slidenum">
              <a:rPr lang="en-US" smtClean="0"/>
              <a:t>‹#›</a:t>
            </a:fld>
            <a:endParaRPr lang="en-US"/>
          </a:p>
        </p:txBody>
      </p:sp>
    </p:spTree>
    <p:extLst>
      <p:ext uri="{BB962C8B-B14F-4D97-AF65-F5344CB8AC3E}">
        <p14:creationId xmlns:p14="http://schemas.microsoft.com/office/powerpoint/2010/main" val="1252498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CC539-4E95-0741-8387-3D3BB570AC4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3CC091C-320B-E745-9728-71AF1DEC47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115645-A703-E140-8994-38B06D9797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E3ED33-054B-6548-B1A2-BFC66322E6E8}"/>
              </a:ext>
            </a:extLst>
          </p:cNvPr>
          <p:cNvSpPr>
            <a:spLocks noGrp="1"/>
          </p:cNvSpPr>
          <p:nvPr>
            <p:ph type="dt" sz="half" idx="10"/>
          </p:nvPr>
        </p:nvSpPr>
        <p:spPr/>
        <p:txBody>
          <a:bodyPr/>
          <a:lstStyle/>
          <a:p>
            <a:fld id="{8E5FB523-1DE7-8A48-872D-1035D2B01E8A}" type="datetimeFigureOut">
              <a:rPr lang="en-US" smtClean="0"/>
              <a:t>4/1/26</a:t>
            </a:fld>
            <a:endParaRPr lang="en-US"/>
          </a:p>
        </p:txBody>
      </p:sp>
      <p:sp>
        <p:nvSpPr>
          <p:cNvPr id="6" name="Footer Placeholder 5">
            <a:extLst>
              <a:ext uri="{FF2B5EF4-FFF2-40B4-BE49-F238E27FC236}">
                <a16:creationId xmlns:a16="http://schemas.microsoft.com/office/drawing/2014/main" id="{DCE9A764-B17C-744B-BF5D-806D0832D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CE56B3-6004-C34C-A07F-1BC7A557EC74}"/>
              </a:ext>
            </a:extLst>
          </p:cNvPr>
          <p:cNvSpPr>
            <a:spLocks noGrp="1"/>
          </p:cNvSpPr>
          <p:nvPr>
            <p:ph type="sldNum" sz="quarter" idx="12"/>
          </p:nvPr>
        </p:nvSpPr>
        <p:spPr/>
        <p:txBody>
          <a:bodyPr/>
          <a:lstStyle/>
          <a:p>
            <a:fld id="{87705986-0E45-7949-9A17-78C89087112C}" type="slidenum">
              <a:rPr lang="en-US" smtClean="0"/>
              <a:t>‹#›</a:t>
            </a:fld>
            <a:endParaRPr lang="en-US"/>
          </a:p>
        </p:txBody>
      </p:sp>
    </p:spTree>
    <p:extLst>
      <p:ext uri="{BB962C8B-B14F-4D97-AF65-F5344CB8AC3E}">
        <p14:creationId xmlns:p14="http://schemas.microsoft.com/office/powerpoint/2010/main" val="2962540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C230D-A4F1-F44D-AC2E-422D36D17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D51D68-A8AF-5040-BB2E-BE8657E7A9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F887107-412B-7445-B88E-9D0C30388B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5FB523-1DE7-8A48-872D-1035D2B01E8A}" type="datetimeFigureOut">
              <a:rPr lang="en-US" smtClean="0"/>
              <a:t>4/1/26</a:t>
            </a:fld>
            <a:endParaRPr lang="en-US"/>
          </a:p>
        </p:txBody>
      </p:sp>
      <p:sp>
        <p:nvSpPr>
          <p:cNvPr id="5" name="Footer Placeholder 4">
            <a:extLst>
              <a:ext uri="{FF2B5EF4-FFF2-40B4-BE49-F238E27FC236}">
                <a16:creationId xmlns:a16="http://schemas.microsoft.com/office/drawing/2014/main" id="{5FCEE57C-DF47-A244-ADE3-EACC99BDAF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FB40FF-2153-3047-A1D2-865BB62AEA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705986-0E45-7949-9A17-78C89087112C}" type="slidenum">
              <a:rPr lang="en-US" smtClean="0"/>
              <a:t>‹#›</a:t>
            </a:fld>
            <a:endParaRPr lang="en-US"/>
          </a:p>
        </p:txBody>
      </p:sp>
    </p:spTree>
    <p:extLst>
      <p:ext uri="{BB962C8B-B14F-4D97-AF65-F5344CB8AC3E}">
        <p14:creationId xmlns:p14="http://schemas.microsoft.com/office/powerpoint/2010/main" val="2428391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0" r:id="rId12"/>
    <p:sldLayoutId id="214748370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1182003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keOaQm6RpB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42C574-1AC6-DE4A-978E-6DF446D895D2}"/>
              </a:ext>
            </a:extLst>
          </p:cNvPr>
          <p:cNvPicPr>
            <a:picLocks noChangeAspect="1"/>
          </p:cNvPicPr>
          <p:nvPr/>
        </p:nvPicPr>
        <p:blipFill>
          <a:blip r:embed="rId3"/>
          <a:stretch>
            <a:fillRect/>
          </a:stretch>
        </p:blipFill>
        <p:spPr>
          <a:xfrm>
            <a:off x="0" y="1684697"/>
            <a:ext cx="12778917" cy="6655686"/>
          </a:xfrm>
          <a:prstGeom prst="rect">
            <a:avLst/>
          </a:prstGeom>
        </p:spPr>
      </p:pic>
      <p:grpSp>
        <p:nvGrpSpPr>
          <p:cNvPr id="2" name="Group 2"/>
          <p:cNvGrpSpPr/>
          <p:nvPr/>
        </p:nvGrpSpPr>
        <p:grpSpPr>
          <a:xfrm>
            <a:off x="0" y="0"/>
            <a:ext cx="12192000" cy="2983832"/>
            <a:chOff x="0" y="955964"/>
            <a:chExt cx="25852582" cy="5967664"/>
          </a:xfrm>
        </p:grpSpPr>
        <p:sp>
          <p:nvSpPr>
            <p:cNvPr id="3" name="AutoShape 3"/>
            <p:cNvSpPr/>
            <p:nvPr/>
          </p:nvSpPr>
          <p:spPr>
            <a:xfrm>
              <a:off x="0" y="955964"/>
              <a:ext cx="25852582" cy="5967664"/>
            </a:xfrm>
            <a:prstGeom prst="rect">
              <a:avLst/>
            </a:prstGeom>
            <a:solidFill>
              <a:srgbClr val="233446"/>
            </a:solidFill>
          </p:spPr>
          <p:txBody>
            <a:bodyPr/>
            <a:lstStyle/>
            <a:p>
              <a:pPr defTabSz="609630"/>
              <a:endParaRPr lang="en-US" sz="1200">
                <a:solidFill>
                  <a:prstClr val="black"/>
                </a:solidFill>
                <a:latin typeface="Calibri" panose="020F0502020204030204"/>
              </a:endParaRPr>
            </a:p>
          </p:txBody>
        </p:sp>
        <p:sp>
          <p:nvSpPr>
            <p:cNvPr id="4" name="TextBox 4"/>
            <p:cNvSpPr txBox="1"/>
            <p:nvPr/>
          </p:nvSpPr>
          <p:spPr>
            <a:xfrm>
              <a:off x="2105891" y="3328826"/>
              <a:ext cx="22166855" cy="1477328"/>
            </a:xfrm>
            <a:prstGeom prst="rect">
              <a:avLst/>
            </a:prstGeom>
          </p:spPr>
          <p:txBody>
            <a:bodyPr lIns="0" tIns="0" rIns="0" bIns="0" rtlCol="0" anchor="t">
              <a:spAutoFit/>
            </a:bodyPr>
            <a:lstStyle/>
            <a:p>
              <a:pPr algn="ctr" defTabSz="609630"/>
              <a:r>
                <a:rPr lang="en-US" sz="4800" dirty="0">
                  <a:solidFill>
                    <a:srgbClr val="EC8D5F"/>
                  </a:solidFill>
                  <a:latin typeface="Kollektif Bold"/>
                </a:rPr>
                <a:t>From CRM to Social CRM</a:t>
              </a:r>
            </a:p>
          </p:txBody>
        </p:sp>
        <p:sp>
          <p:nvSpPr>
            <p:cNvPr id="5" name="TextBox 5"/>
            <p:cNvSpPr txBox="1"/>
            <p:nvPr/>
          </p:nvSpPr>
          <p:spPr>
            <a:xfrm>
              <a:off x="5017905" y="2382856"/>
              <a:ext cx="16342823" cy="516552"/>
            </a:xfrm>
            <a:prstGeom prst="rect">
              <a:avLst/>
            </a:prstGeom>
          </p:spPr>
          <p:txBody>
            <a:bodyPr wrap="square" lIns="0" tIns="0" rIns="0" bIns="0" rtlCol="0" anchor="t">
              <a:spAutoFit/>
            </a:bodyPr>
            <a:lstStyle/>
            <a:p>
              <a:pPr algn="ctr" defTabSz="609630">
                <a:lnSpc>
                  <a:spcPts val="2239"/>
                </a:lnSpc>
              </a:pPr>
              <a:r>
                <a:rPr lang="en-US" sz="1600" spc="80" dirty="0">
                  <a:solidFill>
                    <a:srgbClr val="ECDCCF"/>
                  </a:solidFill>
                  <a:latin typeface="Montserrat Classic Bold"/>
                </a:rPr>
                <a:t>TOUR710 TOURISM HOSPITALITY AND EVENTS IN THE DIGITAL AGE</a:t>
              </a:r>
            </a:p>
          </p:txBody>
        </p:sp>
        <p:sp>
          <p:nvSpPr>
            <p:cNvPr id="6" name="TextBox 6"/>
            <p:cNvSpPr txBox="1"/>
            <p:nvPr/>
          </p:nvSpPr>
          <p:spPr>
            <a:xfrm>
              <a:off x="4717193" y="5310636"/>
              <a:ext cx="16944247" cy="564258"/>
            </a:xfrm>
            <a:prstGeom prst="rect">
              <a:avLst/>
            </a:prstGeom>
          </p:spPr>
          <p:txBody>
            <a:bodyPr wrap="square" lIns="0" tIns="0" rIns="0" bIns="0" rtlCol="0" anchor="t">
              <a:spAutoFit/>
            </a:bodyPr>
            <a:lstStyle/>
            <a:p>
              <a:pPr algn="ctr" defTabSz="609630">
                <a:lnSpc>
                  <a:spcPts val="2239"/>
                </a:lnSpc>
              </a:pPr>
              <a:r>
                <a:rPr lang="en-US" sz="1867" spc="80" dirty="0">
                  <a:solidFill>
                    <a:srgbClr val="ECDCCF"/>
                  </a:solidFill>
                  <a:latin typeface="Montserrat Classic Bold" panose="020B0604020202020204" charset="0"/>
                </a:rPr>
                <a:t>How can brands engage customers in social media?</a:t>
              </a:r>
            </a:p>
          </p:txBody>
        </p:sp>
      </p:grpSp>
    </p:spTree>
    <p:extLst>
      <p:ext uri="{BB962C8B-B14F-4D97-AF65-F5344CB8AC3E}">
        <p14:creationId xmlns:p14="http://schemas.microsoft.com/office/powerpoint/2010/main" val="781557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527800"/>
          </a:xfrm>
          <a:custGeom>
            <a:avLst/>
            <a:gdLst/>
            <a:ahLst/>
            <a:cxnLst/>
            <a:rect l="l" t="t" r="r" b="b"/>
            <a:pathLst>
              <a:path w="18288000" h="9791700">
                <a:moveTo>
                  <a:pt x="0" y="9791699"/>
                </a:moveTo>
                <a:lnTo>
                  <a:pt x="18288000" y="9791699"/>
                </a:lnTo>
                <a:lnTo>
                  <a:pt x="18288000" y="0"/>
                </a:lnTo>
                <a:lnTo>
                  <a:pt x="0" y="0"/>
                </a:lnTo>
                <a:lnTo>
                  <a:pt x="0" y="9791699"/>
                </a:lnTo>
                <a:close/>
              </a:path>
            </a:pathLst>
          </a:custGeom>
          <a:solidFill>
            <a:srgbClr val="EFEDE1"/>
          </a:solidFill>
        </p:spPr>
        <p:txBody>
          <a:bodyPr wrap="square" lIns="0" tIns="0" rIns="0" bIns="0" rtlCol="0"/>
          <a:lstStyle/>
          <a:p>
            <a:pPr defTabSz="609630"/>
            <a:endParaRPr sz="1200">
              <a:solidFill>
                <a:prstClr val="black"/>
              </a:solidFill>
              <a:latin typeface="Calibri"/>
            </a:endParaRPr>
          </a:p>
        </p:txBody>
      </p:sp>
      <p:pic>
        <p:nvPicPr>
          <p:cNvPr id="3" name="object 3"/>
          <p:cNvPicPr/>
          <p:nvPr/>
        </p:nvPicPr>
        <p:blipFill>
          <a:blip r:embed="rId2" cstate="print"/>
          <a:stretch>
            <a:fillRect/>
          </a:stretch>
        </p:blipFill>
        <p:spPr>
          <a:xfrm>
            <a:off x="6321552" y="2663952"/>
            <a:ext cx="5667248" cy="2631440"/>
          </a:xfrm>
          <a:prstGeom prst="rect">
            <a:avLst/>
          </a:prstGeom>
        </p:spPr>
      </p:pic>
      <p:sp>
        <p:nvSpPr>
          <p:cNvPr id="4" name="object 4"/>
          <p:cNvSpPr txBox="1"/>
          <p:nvPr/>
        </p:nvSpPr>
        <p:spPr>
          <a:xfrm>
            <a:off x="8566836" y="5630333"/>
            <a:ext cx="3294803" cy="193216"/>
          </a:xfrm>
          <a:prstGeom prst="rect">
            <a:avLst/>
          </a:prstGeom>
        </p:spPr>
        <p:txBody>
          <a:bodyPr vert="horz" wrap="square" lIns="0" tIns="8467" rIns="0" bIns="0" rtlCol="0">
            <a:spAutoFit/>
          </a:bodyPr>
          <a:lstStyle/>
          <a:p>
            <a:pPr marL="8467" defTabSz="609630">
              <a:spcBef>
                <a:spcPts val="67"/>
              </a:spcBef>
            </a:pPr>
            <a:r>
              <a:rPr sz="1200" spc="-3" dirty="0">
                <a:solidFill>
                  <a:srgbClr val="233446"/>
                </a:solidFill>
                <a:latin typeface="Montserrat-Medium"/>
                <a:cs typeface="Montserrat-Medium"/>
              </a:rPr>
              <a:t>(Section 6.3,</a:t>
            </a:r>
            <a:r>
              <a:rPr sz="1200" dirty="0">
                <a:solidFill>
                  <a:srgbClr val="233446"/>
                </a:solidFill>
                <a:latin typeface="Montserrat-Medium"/>
                <a:cs typeface="Montserrat-Medium"/>
              </a:rPr>
              <a:t> </a:t>
            </a:r>
            <a:r>
              <a:rPr sz="1200" spc="-3" dirty="0">
                <a:solidFill>
                  <a:srgbClr val="233446"/>
                </a:solidFill>
                <a:latin typeface="Montserrat-Medium"/>
                <a:cs typeface="Montserrat-Medium"/>
              </a:rPr>
              <a:t>pg.</a:t>
            </a:r>
            <a:r>
              <a:rPr sz="1200" spc="3" dirty="0">
                <a:solidFill>
                  <a:srgbClr val="233446"/>
                </a:solidFill>
                <a:latin typeface="Montserrat-Medium"/>
                <a:cs typeface="Montserrat-Medium"/>
              </a:rPr>
              <a:t> </a:t>
            </a:r>
            <a:r>
              <a:rPr sz="1200" spc="-3" dirty="0">
                <a:solidFill>
                  <a:srgbClr val="233446"/>
                </a:solidFill>
                <a:latin typeface="Montserrat-Medium"/>
                <a:cs typeface="Montserrat-Medium"/>
              </a:rPr>
              <a:t>314,</a:t>
            </a:r>
            <a:r>
              <a:rPr sz="1200" dirty="0">
                <a:solidFill>
                  <a:srgbClr val="233446"/>
                </a:solidFill>
                <a:latin typeface="Montserrat-Medium"/>
                <a:cs typeface="Montserrat-Medium"/>
              </a:rPr>
              <a:t> </a:t>
            </a:r>
            <a:r>
              <a:rPr sz="1200" spc="-3" dirty="0">
                <a:solidFill>
                  <a:srgbClr val="233446"/>
                </a:solidFill>
                <a:latin typeface="Montserrat-Medium"/>
                <a:cs typeface="Montserrat-Medium"/>
              </a:rPr>
              <a:t>Chaffey </a:t>
            </a:r>
            <a:r>
              <a:rPr sz="1200" dirty="0">
                <a:solidFill>
                  <a:srgbClr val="233446"/>
                </a:solidFill>
                <a:latin typeface="Montserrat-Medium"/>
                <a:cs typeface="Montserrat-Medium"/>
              </a:rPr>
              <a:t>&amp; </a:t>
            </a:r>
            <a:r>
              <a:rPr sz="1200" spc="-3" dirty="0">
                <a:solidFill>
                  <a:srgbClr val="233446"/>
                </a:solidFill>
                <a:latin typeface="Montserrat-Medium"/>
                <a:cs typeface="Montserrat-Medium"/>
              </a:rPr>
              <a:t>Smith,</a:t>
            </a:r>
            <a:r>
              <a:rPr sz="1200" spc="3" dirty="0">
                <a:solidFill>
                  <a:srgbClr val="233446"/>
                </a:solidFill>
                <a:latin typeface="Montserrat-Medium"/>
                <a:cs typeface="Montserrat-Medium"/>
              </a:rPr>
              <a:t> </a:t>
            </a:r>
            <a:r>
              <a:rPr sz="1200" spc="-3" dirty="0">
                <a:solidFill>
                  <a:srgbClr val="233446"/>
                </a:solidFill>
                <a:latin typeface="Montserrat-Medium"/>
                <a:cs typeface="Montserrat-Medium"/>
              </a:rPr>
              <a:t>2017)</a:t>
            </a:r>
            <a:endParaRPr sz="1200">
              <a:solidFill>
                <a:prstClr val="black"/>
              </a:solidFill>
              <a:latin typeface="Montserrat-Medium"/>
              <a:cs typeface="Montserrat-Medium"/>
            </a:endParaRPr>
          </a:p>
        </p:txBody>
      </p:sp>
      <p:sp>
        <p:nvSpPr>
          <p:cNvPr id="5" name="object 5"/>
          <p:cNvSpPr txBox="1">
            <a:spLocks noGrp="1"/>
          </p:cNvSpPr>
          <p:nvPr>
            <p:ph type="title"/>
          </p:nvPr>
        </p:nvSpPr>
        <p:spPr>
          <a:xfrm>
            <a:off x="814493" y="879517"/>
            <a:ext cx="5963920" cy="747213"/>
          </a:xfrm>
          <a:prstGeom prst="rect">
            <a:avLst/>
          </a:prstGeom>
        </p:spPr>
        <p:txBody>
          <a:bodyPr vert="horz" wrap="square" lIns="0" tIns="8467" rIns="0" bIns="0" rtlCol="0">
            <a:spAutoFit/>
          </a:bodyPr>
          <a:lstStyle/>
          <a:p>
            <a:pPr marL="8467">
              <a:spcBef>
                <a:spcPts val="67"/>
              </a:spcBef>
            </a:pPr>
            <a:r>
              <a:rPr sz="2400" i="0" spc="33" dirty="0">
                <a:solidFill>
                  <a:srgbClr val="EC8D5F"/>
                </a:solidFill>
                <a:latin typeface="Montserrat"/>
                <a:cs typeface="Montserrat"/>
              </a:rPr>
              <a:t>ONLINE</a:t>
            </a:r>
            <a:r>
              <a:rPr sz="2400" i="0" spc="67" dirty="0">
                <a:solidFill>
                  <a:srgbClr val="EC8D5F"/>
                </a:solidFill>
                <a:latin typeface="Montserrat"/>
                <a:cs typeface="Montserrat"/>
              </a:rPr>
              <a:t> </a:t>
            </a:r>
            <a:r>
              <a:rPr sz="2400" i="0" spc="33" dirty="0">
                <a:solidFill>
                  <a:srgbClr val="EC8D5F"/>
                </a:solidFill>
                <a:latin typeface="Montserrat"/>
                <a:cs typeface="Montserrat"/>
              </a:rPr>
              <a:t>VALUE</a:t>
            </a:r>
            <a:r>
              <a:rPr sz="2400" i="0" spc="67" dirty="0">
                <a:solidFill>
                  <a:srgbClr val="EC8D5F"/>
                </a:solidFill>
                <a:latin typeface="Montserrat"/>
                <a:cs typeface="Montserrat"/>
              </a:rPr>
              <a:t> </a:t>
            </a:r>
            <a:r>
              <a:rPr sz="2400" i="0" spc="37" dirty="0">
                <a:solidFill>
                  <a:srgbClr val="EC8D5F"/>
                </a:solidFill>
                <a:latin typeface="Montserrat"/>
                <a:cs typeface="Montserrat"/>
              </a:rPr>
              <a:t>PROPOSITION</a:t>
            </a:r>
            <a:r>
              <a:rPr sz="2400" i="0" spc="70" dirty="0">
                <a:solidFill>
                  <a:srgbClr val="EC8D5F"/>
                </a:solidFill>
                <a:latin typeface="Montserrat"/>
                <a:cs typeface="Montserrat"/>
              </a:rPr>
              <a:t> </a:t>
            </a:r>
            <a:r>
              <a:rPr sz="2400" i="0" spc="33" dirty="0">
                <a:solidFill>
                  <a:srgbClr val="EC8D5F"/>
                </a:solidFill>
                <a:latin typeface="Montserrat"/>
                <a:cs typeface="Montserrat"/>
              </a:rPr>
              <a:t>[OVP]</a:t>
            </a:r>
            <a:endParaRPr sz="2400" dirty="0">
              <a:latin typeface="Montserrat"/>
              <a:cs typeface="Montserrat"/>
            </a:endParaRPr>
          </a:p>
          <a:p>
            <a:pPr marL="8467">
              <a:spcBef>
                <a:spcPts val="47"/>
              </a:spcBef>
            </a:pPr>
            <a:r>
              <a:rPr sz="2400" i="0" spc="30" dirty="0">
                <a:solidFill>
                  <a:srgbClr val="EC8D5F"/>
                </a:solidFill>
                <a:latin typeface="Montserrat"/>
                <a:cs typeface="Montserrat"/>
              </a:rPr>
              <a:t>What</a:t>
            </a:r>
            <a:r>
              <a:rPr sz="2400" i="0" spc="73" dirty="0">
                <a:solidFill>
                  <a:srgbClr val="EC8D5F"/>
                </a:solidFill>
                <a:latin typeface="Montserrat"/>
                <a:cs typeface="Montserrat"/>
              </a:rPr>
              <a:t> </a:t>
            </a:r>
            <a:r>
              <a:rPr sz="2400" i="0" spc="20" dirty="0">
                <a:solidFill>
                  <a:srgbClr val="EC8D5F"/>
                </a:solidFill>
                <a:latin typeface="Montserrat"/>
                <a:cs typeface="Montserrat"/>
              </a:rPr>
              <a:t>is</a:t>
            </a:r>
            <a:r>
              <a:rPr sz="2400" i="0" spc="76" dirty="0">
                <a:solidFill>
                  <a:srgbClr val="EC8D5F"/>
                </a:solidFill>
                <a:latin typeface="Montserrat"/>
                <a:cs typeface="Montserrat"/>
              </a:rPr>
              <a:t> </a:t>
            </a:r>
            <a:r>
              <a:rPr sz="2400" i="0" spc="27" dirty="0">
                <a:solidFill>
                  <a:srgbClr val="EC8D5F"/>
                </a:solidFill>
                <a:latin typeface="Montserrat"/>
                <a:cs typeface="Montserrat"/>
              </a:rPr>
              <a:t>it?</a:t>
            </a:r>
            <a:endParaRPr sz="2400" dirty="0">
              <a:latin typeface="Montserrat"/>
              <a:cs typeface="Montserrat"/>
            </a:endParaRPr>
          </a:p>
        </p:txBody>
      </p:sp>
      <p:sp>
        <p:nvSpPr>
          <p:cNvPr id="6" name="object 6"/>
          <p:cNvSpPr txBox="1"/>
          <p:nvPr/>
        </p:nvSpPr>
        <p:spPr>
          <a:xfrm>
            <a:off x="814493" y="2135294"/>
            <a:ext cx="6122670" cy="2770759"/>
          </a:xfrm>
          <a:prstGeom prst="rect">
            <a:avLst/>
          </a:prstGeom>
        </p:spPr>
        <p:txBody>
          <a:bodyPr vert="horz" wrap="square" lIns="0" tIns="6350" rIns="0" bIns="0" rtlCol="0">
            <a:spAutoFit/>
          </a:bodyPr>
          <a:lstStyle/>
          <a:p>
            <a:pPr marL="8467" marR="751878" defTabSz="609630">
              <a:lnSpc>
                <a:spcPct val="100800"/>
              </a:lnSpc>
              <a:spcBef>
                <a:spcPts val="50"/>
              </a:spcBef>
            </a:pPr>
            <a:r>
              <a:rPr sz="1600" b="1" dirty="0">
                <a:solidFill>
                  <a:srgbClr val="233446"/>
                </a:solidFill>
                <a:latin typeface="Montserrat"/>
                <a:cs typeface="Montserrat"/>
              </a:rPr>
              <a:t>The </a:t>
            </a:r>
            <a:r>
              <a:rPr sz="1600" b="1" spc="-3" dirty="0">
                <a:solidFill>
                  <a:srgbClr val="233446"/>
                </a:solidFill>
                <a:latin typeface="Montserrat"/>
                <a:cs typeface="Montserrat"/>
              </a:rPr>
              <a:t>OVP </a:t>
            </a:r>
            <a:r>
              <a:rPr sz="1600" b="1" dirty="0">
                <a:solidFill>
                  <a:srgbClr val="233446"/>
                </a:solidFill>
                <a:latin typeface="Montserrat"/>
                <a:cs typeface="Montserrat"/>
              </a:rPr>
              <a:t>is </a:t>
            </a:r>
            <a:r>
              <a:rPr sz="1600" b="1" spc="-3" dirty="0">
                <a:solidFill>
                  <a:srgbClr val="233446"/>
                </a:solidFill>
                <a:latin typeface="Montserrat"/>
                <a:cs typeface="Montserrat"/>
              </a:rPr>
              <a:t>similar </a:t>
            </a:r>
            <a:r>
              <a:rPr sz="1600" b="1" dirty="0">
                <a:solidFill>
                  <a:srgbClr val="233446"/>
                </a:solidFill>
                <a:latin typeface="Montserrat"/>
                <a:cs typeface="Montserrat"/>
              </a:rPr>
              <a:t>to the </a:t>
            </a:r>
            <a:r>
              <a:rPr sz="1600" b="1" spc="-3" dirty="0">
                <a:solidFill>
                  <a:srgbClr val="233446"/>
                </a:solidFill>
                <a:latin typeface="Montserrat"/>
                <a:cs typeface="Montserrat"/>
              </a:rPr>
              <a:t>traditional unique selling </a:t>
            </a:r>
            <a:r>
              <a:rPr sz="1600" b="1" spc="-443" dirty="0">
                <a:solidFill>
                  <a:srgbClr val="233446"/>
                </a:solidFill>
                <a:latin typeface="Montserrat"/>
                <a:cs typeface="Montserrat"/>
              </a:rPr>
              <a:t> </a:t>
            </a:r>
            <a:r>
              <a:rPr sz="1600" b="1" spc="-3" dirty="0">
                <a:solidFill>
                  <a:srgbClr val="233446"/>
                </a:solidFill>
                <a:latin typeface="Montserrat"/>
                <a:cs typeface="Montserrat"/>
              </a:rPr>
              <a:t>proposition</a:t>
            </a:r>
            <a:r>
              <a:rPr sz="1600" b="1" dirty="0">
                <a:solidFill>
                  <a:srgbClr val="233446"/>
                </a:solidFill>
                <a:latin typeface="Montserrat"/>
                <a:cs typeface="Montserrat"/>
              </a:rPr>
              <a:t> </a:t>
            </a:r>
            <a:r>
              <a:rPr sz="1600" b="1" spc="-3" dirty="0">
                <a:solidFill>
                  <a:srgbClr val="233446"/>
                </a:solidFill>
                <a:latin typeface="Montserrat"/>
                <a:cs typeface="Montserrat"/>
              </a:rPr>
              <a:t>(USP)</a:t>
            </a:r>
            <a:r>
              <a:rPr sz="1600" b="1" dirty="0">
                <a:solidFill>
                  <a:srgbClr val="233446"/>
                </a:solidFill>
                <a:latin typeface="Montserrat"/>
                <a:cs typeface="Montserrat"/>
              </a:rPr>
              <a:t> </a:t>
            </a:r>
            <a:r>
              <a:rPr sz="1600" b="1" spc="-3" dirty="0">
                <a:solidFill>
                  <a:srgbClr val="233446"/>
                </a:solidFill>
                <a:latin typeface="Montserrat"/>
                <a:cs typeface="Montserrat"/>
              </a:rPr>
              <a:t>used </a:t>
            </a:r>
            <a:r>
              <a:rPr sz="1600" b="1" dirty="0">
                <a:solidFill>
                  <a:srgbClr val="233446"/>
                </a:solidFill>
                <a:latin typeface="Montserrat"/>
                <a:cs typeface="Montserrat"/>
              </a:rPr>
              <a:t>in </a:t>
            </a:r>
            <a:r>
              <a:rPr sz="1600" b="1" spc="-3" dirty="0">
                <a:solidFill>
                  <a:srgbClr val="233446"/>
                </a:solidFill>
                <a:latin typeface="Montserrat"/>
                <a:cs typeface="Montserrat"/>
              </a:rPr>
              <a:t>advertising.</a:t>
            </a:r>
            <a:endParaRPr sz="1600">
              <a:solidFill>
                <a:prstClr val="black"/>
              </a:solidFill>
              <a:latin typeface="Montserrat"/>
              <a:cs typeface="Montserrat"/>
            </a:endParaRPr>
          </a:p>
          <a:p>
            <a:pPr defTabSz="609630">
              <a:spcBef>
                <a:spcPts val="27"/>
              </a:spcBef>
            </a:pPr>
            <a:endParaRPr sz="1500">
              <a:solidFill>
                <a:prstClr val="black"/>
              </a:solidFill>
              <a:latin typeface="Montserrat"/>
              <a:cs typeface="Montserrat"/>
            </a:endParaRPr>
          </a:p>
          <a:p>
            <a:pPr marL="8467" marR="3387" defTabSz="609630">
              <a:lnSpc>
                <a:spcPct val="100800"/>
              </a:lnSpc>
              <a:spcBef>
                <a:spcPts val="3"/>
              </a:spcBef>
            </a:pPr>
            <a:r>
              <a:rPr sz="1600" b="1" spc="-3" dirty="0">
                <a:solidFill>
                  <a:srgbClr val="233446"/>
                </a:solidFill>
                <a:latin typeface="Montserrat"/>
                <a:cs typeface="Montserrat"/>
              </a:rPr>
              <a:t>Ideally, </a:t>
            </a:r>
            <a:r>
              <a:rPr sz="1600" b="1" dirty="0">
                <a:solidFill>
                  <a:srgbClr val="233446"/>
                </a:solidFill>
                <a:latin typeface="Montserrat"/>
                <a:cs typeface="Montserrat"/>
              </a:rPr>
              <a:t>you </a:t>
            </a:r>
            <a:r>
              <a:rPr sz="1600" b="1" spc="-3" dirty="0">
                <a:solidFill>
                  <a:srgbClr val="233446"/>
                </a:solidFill>
                <a:latin typeface="Montserrat"/>
                <a:cs typeface="Montserrat"/>
              </a:rPr>
              <a:t>need </a:t>
            </a:r>
            <a:r>
              <a:rPr sz="1600" b="1" dirty="0">
                <a:solidFill>
                  <a:srgbClr val="233446"/>
                </a:solidFill>
                <a:latin typeface="Montserrat"/>
                <a:cs typeface="Montserrat"/>
              </a:rPr>
              <a:t>to try to find a </a:t>
            </a:r>
            <a:r>
              <a:rPr sz="1600" b="1" spc="-3" dirty="0">
                <a:solidFill>
                  <a:srgbClr val="233446"/>
                </a:solidFill>
                <a:latin typeface="Montserrat"/>
                <a:cs typeface="Montserrat"/>
              </a:rPr>
              <a:t>proposition </a:t>
            </a:r>
            <a:r>
              <a:rPr sz="1600" b="1" dirty="0">
                <a:solidFill>
                  <a:srgbClr val="233446"/>
                </a:solidFill>
                <a:latin typeface="Montserrat"/>
                <a:cs typeface="Montserrat"/>
              </a:rPr>
              <a:t>that </a:t>
            </a:r>
            <a:r>
              <a:rPr sz="1600" b="1" spc="-3" dirty="0">
                <a:solidFill>
                  <a:srgbClr val="233446"/>
                </a:solidFill>
                <a:latin typeface="Montserrat"/>
                <a:cs typeface="Montserrat"/>
              </a:rPr>
              <a:t>explains </a:t>
            </a:r>
            <a:r>
              <a:rPr sz="1600" b="1" spc="-443" dirty="0">
                <a:solidFill>
                  <a:srgbClr val="233446"/>
                </a:solidFill>
                <a:latin typeface="Montserrat"/>
                <a:cs typeface="Montserrat"/>
              </a:rPr>
              <a:t> </a:t>
            </a:r>
            <a:r>
              <a:rPr sz="1600" b="1" spc="-3" dirty="0">
                <a:solidFill>
                  <a:srgbClr val="233446"/>
                </a:solidFill>
                <a:latin typeface="Montserrat"/>
                <a:cs typeface="Montserrat"/>
              </a:rPr>
              <a:t>what </a:t>
            </a:r>
            <a:r>
              <a:rPr sz="1600" b="1" dirty="0">
                <a:solidFill>
                  <a:srgbClr val="233446"/>
                </a:solidFill>
                <a:latin typeface="Montserrat"/>
                <a:cs typeface="Montserrat"/>
              </a:rPr>
              <a:t>your </a:t>
            </a:r>
            <a:r>
              <a:rPr sz="1600" b="1" spc="-3" dirty="0">
                <a:solidFill>
                  <a:srgbClr val="233446"/>
                </a:solidFill>
                <a:latin typeface="Montserrat"/>
                <a:cs typeface="Montserrat"/>
              </a:rPr>
              <a:t>organisation</a:t>
            </a:r>
            <a:r>
              <a:rPr sz="1600" b="1" dirty="0">
                <a:solidFill>
                  <a:srgbClr val="233446"/>
                </a:solidFill>
                <a:latin typeface="Montserrat"/>
                <a:cs typeface="Montserrat"/>
              </a:rPr>
              <a:t> or site</a:t>
            </a:r>
            <a:r>
              <a:rPr sz="1600" b="1" spc="-3" dirty="0">
                <a:solidFill>
                  <a:srgbClr val="233446"/>
                </a:solidFill>
                <a:latin typeface="Montserrat"/>
                <a:cs typeface="Montserrat"/>
              </a:rPr>
              <a:t> </a:t>
            </a:r>
            <a:r>
              <a:rPr sz="1600" b="1" dirty="0">
                <a:solidFill>
                  <a:srgbClr val="233446"/>
                </a:solidFill>
                <a:latin typeface="Montserrat"/>
                <a:cs typeface="Montserrat"/>
              </a:rPr>
              <a:t>is</a:t>
            </a:r>
            <a:r>
              <a:rPr sz="1600" b="1" spc="-7" dirty="0">
                <a:solidFill>
                  <a:srgbClr val="233446"/>
                </a:solidFill>
                <a:latin typeface="Montserrat"/>
                <a:cs typeface="Montserrat"/>
              </a:rPr>
              <a:t> </a:t>
            </a:r>
            <a:r>
              <a:rPr sz="1600" b="1" spc="-3" dirty="0">
                <a:solidFill>
                  <a:srgbClr val="233446"/>
                </a:solidFill>
                <a:latin typeface="Montserrat"/>
                <a:cs typeface="Montserrat"/>
              </a:rPr>
              <a:t>offering</a:t>
            </a:r>
            <a:r>
              <a:rPr sz="1600" b="1" spc="-7" dirty="0">
                <a:solidFill>
                  <a:srgbClr val="233446"/>
                </a:solidFill>
                <a:latin typeface="Montserrat"/>
                <a:cs typeface="Montserrat"/>
              </a:rPr>
              <a:t> </a:t>
            </a:r>
            <a:r>
              <a:rPr sz="1600" b="1" dirty="0">
                <a:solidFill>
                  <a:srgbClr val="233446"/>
                </a:solidFill>
                <a:latin typeface="Montserrat"/>
                <a:cs typeface="Montserrat"/>
              </a:rPr>
              <a:t>that:</a:t>
            </a:r>
            <a:endParaRPr sz="1600">
              <a:solidFill>
                <a:prstClr val="black"/>
              </a:solidFill>
              <a:latin typeface="Montserrat"/>
              <a:cs typeface="Montserrat"/>
            </a:endParaRPr>
          </a:p>
          <a:p>
            <a:pPr defTabSz="609630"/>
            <a:endParaRPr sz="2100">
              <a:solidFill>
                <a:prstClr val="black"/>
              </a:solidFill>
              <a:latin typeface="Montserrat"/>
              <a:cs typeface="Montserrat"/>
            </a:endParaRPr>
          </a:p>
          <a:p>
            <a:pPr marL="313282" indent="-228611" defTabSz="609630">
              <a:buSzPct val="102127"/>
              <a:buFont typeface="Arial"/>
              <a:buChar char="•"/>
              <a:tabLst>
                <a:tab pos="312859" algn="l"/>
                <a:tab pos="313282" algn="l"/>
              </a:tabLst>
            </a:pPr>
            <a:r>
              <a:rPr sz="2350" spc="50" baseline="1182" dirty="0">
                <a:solidFill>
                  <a:srgbClr val="233446"/>
                </a:solidFill>
                <a:latin typeface="Montserrat-Medium"/>
                <a:cs typeface="Montserrat-Medium"/>
              </a:rPr>
              <a:t>Is</a:t>
            </a:r>
            <a:r>
              <a:rPr sz="2350" spc="125" baseline="1182" dirty="0">
                <a:solidFill>
                  <a:srgbClr val="233446"/>
                </a:solidFill>
                <a:latin typeface="Montserrat-Medium"/>
                <a:cs typeface="Montserrat-Medium"/>
              </a:rPr>
              <a:t> </a:t>
            </a:r>
            <a:r>
              <a:rPr sz="2350" spc="80" baseline="1182" dirty="0">
                <a:solidFill>
                  <a:srgbClr val="233446"/>
                </a:solidFill>
                <a:latin typeface="Montserrat-Medium"/>
                <a:cs typeface="Montserrat-Medium"/>
              </a:rPr>
              <a:t>different</a:t>
            </a:r>
            <a:r>
              <a:rPr sz="2350" spc="135" baseline="1182" dirty="0">
                <a:solidFill>
                  <a:srgbClr val="233446"/>
                </a:solidFill>
                <a:latin typeface="Montserrat-Medium"/>
                <a:cs typeface="Montserrat-Medium"/>
              </a:rPr>
              <a:t> </a:t>
            </a:r>
            <a:r>
              <a:rPr sz="2350" spc="75" baseline="1182" dirty="0">
                <a:solidFill>
                  <a:srgbClr val="233446"/>
                </a:solidFill>
                <a:latin typeface="Montserrat-Medium"/>
                <a:cs typeface="Montserrat-Medium"/>
              </a:rPr>
              <a:t>from</a:t>
            </a:r>
            <a:r>
              <a:rPr sz="2350" spc="135" baseline="1182" dirty="0">
                <a:solidFill>
                  <a:srgbClr val="233446"/>
                </a:solidFill>
                <a:latin typeface="Montserrat-Medium"/>
                <a:cs typeface="Montserrat-Medium"/>
              </a:rPr>
              <a:t> </a:t>
            </a:r>
            <a:r>
              <a:rPr sz="2350" spc="75" baseline="1182" dirty="0">
                <a:solidFill>
                  <a:srgbClr val="233446"/>
                </a:solidFill>
                <a:latin typeface="Montserrat-Medium"/>
                <a:cs typeface="Montserrat-Medium"/>
              </a:rPr>
              <a:t>your</a:t>
            </a:r>
            <a:r>
              <a:rPr sz="2350" spc="135" baseline="1182" dirty="0">
                <a:solidFill>
                  <a:srgbClr val="233446"/>
                </a:solidFill>
                <a:latin typeface="Montserrat-Medium"/>
                <a:cs typeface="Montserrat-Medium"/>
              </a:rPr>
              <a:t> </a:t>
            </a:r>
            <a:r>
              <a:rPr sz="2350" spc="85" baseline="1182" dirty="0">
                <a:solidFill>
                  <a:srgbClr val="233446"/>
                </a:solidFill>
                <a:latin typeface="Montserrat-Medium"/>
                <a:cs typeface="Montserrat-Medium"/>
              </a:rPr>
              <a:t>competitors</a:t>
            </a:r>
            <a:endParaRPr sz="2350" baseline="1182">
              <a:solidFill>
                <a:prstClr val="black"/>
              </a:solidFill>
              <a:latin typeface="Montserrat-Medium"/>
              <a:cs typeface="Montserrat-Medium"/>
            </a:endParaRPr>
          </a:p>
          <a:p>
            <a:pPr defTabSz="609630">
              <a:spcBef>
                <a:spcPts val="17"/>
              </a:spcBef>
              <a:buClr>
                <a:srgbClr val="233446"/>
              </a:buClr>
              <a:buFont typeface="Arial"/>
              <a:buChar char="•"/>
            </a:pPr>
            <a:endParaRPr sz="1567">
              <a:solidFill>
                <a:prstClr val="black"/>
              </a:solidFill>
              <a:latin typeface="Montserrat-Medium"/>
              <a:cs typeface="Montserrat-Medium"/>
            </a:endParaRPr>
          </a:p>
          <a:p>
            <a:pPr marL="313282" indent="-228611" defTabSz="609630">
              <a:buSzPct val="102127"/>
              <a:buFont typeface="Arial"/>
              <a:buChar char="•"/>
              <a:tabLst>
                <a:tab pos="312859" algn="l"/>
                <a:tab pos="313282" algn="l"/>
              </a:tabLst>
            </a:pPr>
            <a:r>
              <a:rPr sz="2350" spc="50" baseline="1182" dirty="0">
                <a:solidFill>
                  <a:srgbClr val="233446"/>
                </a:solidFill>
                <a:latin typeface="Montserrat-Medium"/>
                <a:cs typeface="Montserrat-Medium"/>
              </a:rPr>
              <a:t>Is</a:t>
            </a:r>
            <a:r>
              <a:rPr sz="2350" spc="125" baseline="1182" dirty="0">
                <a:solidFill>
                  <a:srgbClr val="233446"/>
                </a:solidFill>
                <a:latin typeface="Montserrat-Medium"/>
                <a:cs typeface="Montserrat-Medium"/>
              </a:rPr>
              <a:t> </a:t>
            </a:r>
            <a:r>
              <a:rPr sz="2350" spc="69" baseline="1182" dirty="0">
                <a:solidFill>
                  <a:srgbClr val="233446"/>
                </a:solidFill>
                <a:latin typeface="Montserrat-Medium"/>
                <a:cs typeface="Montserrat-Medium"/>
              </a:rPr>
              <a:t>not</a:t>
            </a:r>
            <a:r>
              <a:rPr sz="2350" spc="139" baseline="1182" dirty="0">
                <a:solidFill>
                  <a:srgbClr val="233446"/>
                </a:solidFill>
                <a:latin typeface="Montserrat-Medium"/>
                <a:cs typeface="Montserrat-Medium"/>
              </a:rPr>
              <a:t> </a:t>
            </a:r>
            <a:r>
              <a:rPr sz="2350" spc="80" baseline="1182" dirty="0">
                <a:solidFill>
                  <a:srgbClr val="233446"/>
                </a:solidFill>
                <a:latin typeface="Montserrat-Medium"/>
                <a:cs typeface="Montserrat-Medium"/>
              </a:rPr>
              <a:t>available</a:t>
            </a:r>
            <a:r>
              <a:rPr sz="2350" spc="139" baseline="1182" dirty="0">
                <a:solidFill>
                  <a:srgbClr val="233446"/>
                </a:solidFill>
                <a:latin typeface="Montserrat-Medium"/>
                <a:cs typeface="Montserrat-Medium"/>
              </a:rPr>
              <a:t> </a:t>
            </a:r>
            <a:r>
              <a:rPr sz="2350" spc="55" baseline="1182" dirty="0">
                <a:solidFill>
                  <a:srgbClr val="233446"/>
                </a:solidFill>
                <a:latin typeface="Montserrat-Medium"/>
                <a:cs typeface="Montserrat-Medium"/>
              </a:rPr>
              <a:t>in</a:t>
            </a:r>
            <a:r>
              <a:rPr sz="2350" spc="139" baseline="1182" dirty="0">
                <a:solidFill>
                  <a:srgbClr val="233446"/>
                </a:solidFill>
                <a:latin typeface="Montserrat-Medium"/>
                <a:cs typeface="Montserrat-Medium"/>
              </a:rPr>
              <a:t> </a:t>
            </a:r>
            <a:r>
              <a:rPr sz="2350" spc="69" baseline="1182" dirty="0">
                <a:solidFill>
                  <a:srgbClr val="233446"/>
                </a:solidFill>
                <a:latin typeface="Montserrat-Medium"/>
                <a:cs typeface="Montserrat-Medium"/>
              </a:rPr>
              <a:t>the</a:t>
            </a:r>
            <a:r>
              <a:rPr sz="2350" spc="135" baseline="1182" dirty="0">
                <a:solidFill>
                  <a:srgbClr val="233446"/>
                </a:solidFill>
                <a:latin typeface="Montserrat-Medium"/>
                <a:cs typeface="Montserrat-Medium"/>
              </a:rPr>
              <a:t> </a:t>
            </a:r>
            <a:r>
              <a:rPr sz="2350" spc="69" baseline="1182" dirty="0">
                <a:solidFill>
                  <a:srgbClr val="233446"/>
                </a:solidFill>
                <a:latin typeface="Montserrat-Medium"/>
                <a:cs typeface="Montserrat-Medium"/>
              </a:rPr>
              <a:t>real</a:t>
            </a:r>
            <a:r>
              <a:rPr sz="2350" spc="139" baseline="1182" dirty="0">
                <a:solidFill>
                  <a:srgbClr val="233446"/>
                </a:solidFill>
                <a:latin typeface="Montserrat-Medium"/>
                <a:cs typeface="Montserrat-Medium"/>
              </a:rPr>
              <a:t> </a:t>
            </a:r>
            <a:r>
              <a:rPr sz="2350" spc="90" baseline="1182" dirty="0">
                <a:solidFill>
                  <a:srgbClr val="233446"/>
                </a:solidFill>
                <a:latin typeface="Montserrat-Medium"/>
                <a:cs typeface="Montserrat-Medium"/>
              </a:rPr>
              <a:t>world</a:t>
            </a:r>
            <a:endParaRPr sz="2350" baseline="1182">
              <a:solidFill>
                <a:prstClr val="black"/>
              </a:solidFill>
              <a:latin typeface="Montserrat-Medium"/>
              <a:cs typeface="Montserrat-Medium"/>
            </a:endParaRPr>
          </a:p>
          <a:p>
            <a:pPr defTabSz="609630">
              <a:spcBef>
                <a:spcPts val="3"/>
              </a:spcBef>
              <a:buClr>
                <a:srgbClr val="233446"/>
              </a:buClr>
              <a:buFont typeface="Arial"/>
              <a:buChar char="•"/>
            </a:pPr>
            <a:endParaRPr sz="1633">
              <a:solidFill>
                <a:prstClr val="black"/>
              </a:solidFill>
              <a:latin typeface="Montserrat-Medium"/>
              <a:cs typeface="Montserrat-Medium"/>
            </a:endParaRPr>
          </a:p>
          <a:p>
            <a:pPr marL="313282" indent="-228611" defTabSz="609630">
              <a:buSzPct val="102127"/>
              <a:buFont typeface="Arial"/>
              <a:buChar char="•"/>
              <a:tabLst>
                <a:tab pos="312859" algn="l"/>
                <a:tab pos="313282" algn="l"/>
              </a:tabLst>
            </a:pPr>
            <a:r>
              <a:rPr sz="2350" spc="80" baseline="1182" dirty="0">
                <a:solidFill>
                  <a:srgbClr val="233446"/>
                </a:solidFill>
                <a:latin typeface="Montserrat-Medium"/>
                <a:cs typeface="Montserrat-Medium"/>
              </a:rPr>
              <a:t>Makes</a:t>
            </a:r>
            <a:r>
              <a:rPr sz="2350" spc="139" baseline="1182" dirty="0">
                <a:solidFill>
                  <a:srgbClr val="233446"/>
                </a:solidFill>
                <a:latin typeface="Montserrat-Medium"/>
                <a:cs typeface="Montserrat-Medium"/>
              </a:rPr>
              <a:t> </a:t>
            </a:r>
            <a:r>
              <a:rPr sz="2350" spc="25" baseline="1182" dirty="0">
                <a:solidFill>
                  <a:srgbClr val="233446"/>
                </a:solidFill>
                <a:latin typeface="Montserrat-Medium"/>
                <a:cs typeface="Montserrat-Medium"/>
              </a:rPr>
              <a:t>a</a:t>
            </a:r>
            <a:r>
              <a:rPr sz="2350" spc="145" baseline="1182" dirty="0">
                <a:solidFill>
                  <a:srgbClr val="233446"/>
                </a:solidFill>
                <a:latin typeface="Montserrat-Medium"/>
                <a:cs typeface="Montserrat-Medium"/>
              </a:rPr>
              <a:t> </a:t>
            </a:r>
            <a:r>
              <a:rPr sz="2350" spc="80" baseline="1182" dirty="0">
                <a:solidFill>
                  <a:srgbClr val="233446"/>
                </a:solidFill>
                <a:latin typeface="Montserrat-Medium"/>
                <a:cs typeface="Montserrat-Medium"/>
              </a:rPr>
              <a:t>difference</a:t>
            </a:r>
            <a:r>
              <a:rPr sz="2350" spc="150" baseline="1182" dirty="0">
                <a:solidFill>
                  <a:srgbClr val="233446"/>
                </a:solidFill>
                <a:latin typeface="Montserrat-Medium"/>
                <a:cs typeface="Montserrat-Medium"/>
              </a:rPr>
              <a:t> </a:t>
            </a:r>
            <a:r>
              <a:rPr sz="2350" spc="55" baseline="1182" dirty="0">
                <a:solidFill>
                  <a:srgbClr val="233446"/>
                </a:solidFill>
                <a:latin typeface="Montserrat-Medium"/>
                <a:cs typeface="Montserrat-Medium"/>
              </a:rPr>
              <a:t>to</a:t>
            </a:r>
            <a:r>
              <a:rPr sz="2350" spc="139" baseline="1182" dirty="0">
                <a:solidFill>
                  <a:srgbClr val="233446"/>
                </a:solidFill>
                <a:latin typeface="Montserrat-Medium"/>
                <a:cs typeface="Montserrat-Medium"/>
              </a:rPr>
              <a:t> </a:t>
            </a:r>
            <a:r>
              <a:rPr sz="2350" spc="75" baseline="1182" dirty="0">
                <a:solidFill>
                  <a:srgbClr val="233446"/>
                </a:solidFill>
                <a:latin typeface="Montserrat-Medium"/>
                <a:cs typeface="Montserrat-Medium"/>
              </a:rPr>
              <a:t>your</a:t>
            </a:r>
            <a:r>
              <a:rPr sz="2350" spc="145" baseline="1182" dirty="0">
                <a:solidFill>
                  <a:srgbClr val="233446"/>
                </a:solidFill>
                <a:latin typeface="Montserrat-Medium"/>
                <a:cs typeface="Montserrat-Medium"/>
              </a:rPr>
              <a:t> </a:t>
            </a:r>
            <a:r>
              <a:rPr sz="2350" spc="80" baseline="1182" dirty="0">
                <a:solidFill>
                  <a:srgbClr val="233446"/>
                </a:solidFill>
                <a:latin typeface="Montserrat-Medium"/>
                <a:cs typeface="Montserrat-Medium"/>
              </a:rPr>
              <a:t>customers’</a:t>
            </a:r>
            <a:r>
              <a:rPr sz="2350" spc="150" baseline="1182" dirty="0">
                <a:solidFill>
                  <a:srgbClr val="233446"/>
                </a:solidFill>
                <a:latin typeface="Montserrat-Medium"/>
                <a:cs typeface="Montserrat-Medium"/>
              </a:rPr>
              <a:t> </a:t>
            </a:r>
            <a:r>
              <a:rPr sz="2350" spc="75" baseline="1182" dirty="0">
                <a:solidFill>
                  <a:srgbClr val="233446"/>
                </a:solidFill>
                <a:latin typeface="Montserrat-Medium"/>
                <a:cs typeface="Montserrat-Medium"/>
              </a:rPr>
              <a:t>lives</a:t>
            </a:r>
            <a:endParaRPr sz="2350" baseline="1182">
              <a:solidFill>
                <a:prstClr val="black"/>
              </a:solidFill>
              <a:latin typeface="Montserrat-Medium"/>
              <a:cs typeface="Montserrat-Medium"/>
            </a:endParaRPr>
          </a:p>
        </p:txBody>
      </p:sp>
      <p:sp>
        <p:nvSpPr>
          <p:cNvPr id="7" name="object 7"/>
          <p:cNvSpPr/>
          <p:nvPr/>
        </p:nvSpPr>
        <p:spPr>
          <a:xfrm>
            <a:off x="0" y="6527800"/>
            <a:ext cx="12192000" cy="330200"/>
          </a:xfrm>
          <a:custGeom>
            <a:avLst/>
            <a:gdLst/>
            <a:ahLst/>
            <a:cxnLst/>
            <a:rect l="l" t="t" r="r" b="b"/>
            <a:pathLst>
              <a:path w="18288000" h="495300">
                <a:moveTo>
                  <a:pt x="0" y="0"/>
                </a:moveTo>
                <a:lnTo>
                  <a:pt x="18287999" y="0"/>
                </a:lnTo>
                <a:lnTo>
                  <a:pt x="18288000" y="495300"/>
                </a:lnTo>
                <a:lnTo>
                  <a:pt x="0" y="495300"/>
                </a:lnTo>
                <a:lnTo>
                  <a:pt x="0" y="0"/>
                </a:lnTo>
                <a:close/>
              </a:path>
            </a:pathLst>
          </a:custGeom>
          <a:solidFill>
            <a:srgbClr val="EC8D5F"/>
          </a:solidFill>
        </p:spPr>
        <p:txBody>
          <a:bodyPr wrap="square" lIns="0" tIns="0" rIns="0" bIns="0" rtlCol="0"/>
          <a:lstStyle/>
          <a:p>
            <a:pPr defTabSz="609630"/>
            <a:endParaRPr sz="1200">
              <a:solidFill>
                <a:prstClr val="black"/>
              </a:solidFill>
              <a:latin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527800"/>
          </a:xfrm>
          <a:custGeom>
            <a:avLst/>
            <a:gdLst/>
            <a:ahLst/>
            <a:cxnLst/>
            <a:rect l="l" t="t" r="r" b="b"/>
            <a:pathLst>
              <a:path w="18288000" h="9791700">
                <a:moveTo>
                  <a:pt x="0" y="9791699"/>
                </a:moveTo>
                <a:lnTo>
                  <a:pt x="18288000" y="9791699"/>
                </a:lnTo>
                <a:lnTo>
                  <a:pt x="18288000" y="0"/>
                </a:lnTo>
                <a:lnTo>
                  <a:pt x="0" y="0"/>
                </a:lnTo>
                <a:lnTo>
                  <a:pt x="0" y="9791699"/>
                </a:lnTo>
                <a:close/>
              </a:path>
            </a:pathLst>
          </a:custGeom>
          <a:solidFill>
            <a:srgbClr val="EFEDE1"/>
          </a:solidFill>
        </p:spPr>
        <p:txBody>
          <a:bodyPr wrap="square" lIns="0" tIns="0" rIns="0" bIns="0" rtlCol="0"/>
          <a:lstStyle/>
          <a:p>
            <a:pPr defTabSz="609630"/>
            <a:endParaRPr sz="1200">
              <a:solidFill>
                <a:prstClr val="black"/>
              </a:solidFill>
              <a:latin typeface="Calibri"/>
            </a:endParaRPr>
          </a:p>
        </p:txBody>
      </p:sp>
      <p:sp>
        <p:nvSpPr>
          <p:cNvPr id="3" name="object 3"/>
          <p:cNvSpPr txBox="1">
            <a:spLocks noGrp="1"/>
          </p:cNvSpPr>
          <p:nvPr>
            <p:ph type="title"/>
          </p:nvPr>
        </p:nvSpPr>
        <p:spPr>
          <a:xfrm>
            <a:off x="814493" y="879517"/>
            <a:ext cx="5963920" cy="747213"/>
          </a:xfrm>
          <a:prstGeom prst="rect">
            <a:avLst/>
          </a:prstGeom>
        </p:spPr>
        <p:txBody>
          <a:bodyPr vert="horz" wrap="square" lIns="0" tIns="8467" rIns="0" bIns="0" rtlCol="0">
            <a:spAutoFit/>
          </a:bodyPr>
          <a:lstStyle/>
          <a:p>
            <a:pPr marL="8467">
              <a:spcBef>
                <a:spcPts val="67"/>
              </a:spcBef>
            </a:pPr>
            <a:r>
              <a:rPr sz="2400" i="0" spc="33" dirty="0">
                <a:solidFill>
                  <a:srgbClr val="EC8D5F"/>
                </a:solidFill>
                <a:latin typeface="Montserrat"/>
                <a:cs typeface="Montserrat"/>
              </a:rPr>
              <a:t>ONLINE</a:t>
            </a:r>
            <a:r>
              <a:rPr sz="2400" i="0" spc="67" dirty="0">
                <a:solidFill>
                  <a:srgbClr val="EC8D5F"/>
                </a:solidFill>
                <a:latin typeface="Montserrat"/>
                <a:cs typeface="Montserrat"/>
              </a:rPr>
              <a:t> </a:t>
            </a:r>
            <a:r>
              <a:rPr sz="2400" i="0" spc="33" dirty="0">
                <a:solidFill>
                  <a:srgbClr val="EC8D5F"/>
                </a:solidFill>
                <a:latin typeface="Montserrat"/>
                <a:cs typeface="Montserrat"/>
              </a:rPr>
              <a:t>VALUE</a:t>
            </a:r>
            <a:r>
              <a:rPr sz="2400" i="0" spc="67" dirty="0">
                <a:solidFill>
                  <a:srgbClr val="EC8D5F"/>
                </a:solidFill>
                <a:latin typeface="Montserrat"/>
                <a:cs typeface="Montserrat"/>
              </a:rPr>
              <a:t> </a:t>
            </a:r>
            <a:r>
              <a:rPr sz="2400" i="0" spc="37" dirty="0">
                <a:solidFill>
                  <a:srgbClr val="EC8D5F"/>
                </a:solidFill>
                <a:latin typeface="Montserrat"/>
                <a:cs typeface="Montserrat"/>
              </a:rPr>
              <a:t>PROPOSITION</a:t>
            </a:r>
            <a:r>
              <a:rPr sz="2400" i="0" spc="70" dirty="0">
                <a:solidFill>
                  <a:srgbClr val="EC8D5F"/>
                </a:solidFill>
                <a:latin typeface="Montserrat"/>
                <a:cs typeface="Montserrat"/>
              </a:rPr>
              <a:t> </a:t>
            </a:r>
            <a:r>
              <a:rPr sz="2400" i="0" spc="33" dirty="0">
                <a:solidFill>
                  <a:srgbClr val="EC8D5F"/>
                </a:solidFill>
                <a:latin typeface="Montserrat"/>
                <a:cs typeface="Montserrat"/>
              </a:rPr>
              <a:t>[OVP]</a:t>
            </a:r>
            <a:endParaRPr sz="2400">
              <a:latin typeface="Montserrat"/>
              <a:cs typeface="Montserrat"/>
            </a:endParaRPr>
          </a:p>
          <a:p>
            <a:pPr marL="8467">
              <a:spcBef>
                <a:spcPts val="47"/>
              </a:spcBef>
            </a:pPr>
            <a:r>
              <a:rPr sz="2400" i="0" spc="27" dirty="0">
                <a:solidFill>
                  <a:srgbClr val="EC8D5F"/>
                </a:solidFill>
                <a:latin typeface="Montserrat"/>
                <a:cs typeface="Montserrat"/>
              </a:rPr>
              <a:t>Why</a:t>
            </a:r>
            <a:r>
              <a:rPr sz="2400" i="0" spc="76" dirty="0">
                <a:solidFill>
                  <a:srgbClr val="EC8D5F"/>
                </a:solidFill>
                <a:latin typeface="Montserrat"/>
                <a:cs typeface="Montserrat"/>
              </a:rPr>
              <a:t> </a:t>
            </a:r>
            <a:r>
              <a:rPr sz="2400" i="0" spc="20" dirty="0">
                <a:solidFill>
                  <a:srgbClr val="EC8D5F"/>
                </a:solidFill>
                <a:latin typeface="Montserrat"/>
                <a:cs typeface="Montserrat"/>
              </a:rPr>
              <a:t>is</a:t>
            </a:r>
            <a:r>
              <a:rPr sz="2400" i="0" spc="76" dirty="0">
                <a:solidFill>
                  <a:srgbClr val="EC8D5F"/>
                </a:solidFill>
                <a:latin typeface="Montserrat"/>
                <a:cs typeface="Montserrat"/>
              </a:rPr>
              <a:t> </a:t>
            </a:r>
            <a:r>
              <a:rPr sz="2400" i="0" spc="20" dirty="0">
                <a:solidFill>
                  <a:srgbClr val="EC8D5F"/>
                </a:solidFill>
                <a:latin typeface="Montserrat"/>
                <a:cs typeface="Montserrat"/>
              </a:rPr>
              <a:t>it</a:t>
            </a:r>
            <a:r>
              <a:rPr sz="2400" i="0" spc="80" dirty="0">
                <a:solidFill>
                  <a:srgbClr val="EC8D5F"/>
                </a:solidFill>
                <a:latin typeface="Montserrat"/>
                <a:cs typeface="Montserrat"/>
              </a:rPr>
              <a:t> </a:t>
            </a:r>
            <a:r>
              <a:rPr sz="2400" i="0" spc="37" dirty="0">
                <a:solidFill>
                  <a:srgbClr val="EC8D5F"/>
                </a:solidFill>
                <a:latin typeface="Montserrat"/>
                <a:cs typeface="Montserrat"/>
              </a:rPr>
              <a:t>important?</a:t>
            </a:r>
            <a:endParaRPr sz="2400">
              <a:latin typeface="Montserrat"/>
              <a:cs typeface="Montserrat"/>
            </a:endParaRPr>
          </a:p>
        </p:txBody>
      </p:sp>
      <p:sp>
        <p:nvSpPr>
          <p:cNvPr id="4" name="object 4"/>
          <p:cNvSpPr txBox="1"/>
          <p:nvPr/>
        </p:nvSpPr>
        <p:spPr>
          <a:xfrm>
            <a:off x="814493" y="2059572"/>
            <a:ext cx="5949950" cy="3765540"/>
          </a:xfrm>
          <a:prstGeom prst="rect">
            <a:avLst/>
          </a:prstGeom>
        </p:spPr>
        <p:txBody>
          <a:bodyPr vert="horz" wrap="square" lIns="0" tIns="4657" rIns="0" bIns="0" rtlCol="0">
            <a:spAutoFit/>
          </a:bodyPr>
          <a:lstStyle/>
          <a:p>
            <a:pPr marL="8467" marR="55036" defTabSz="609630">
              <a:lnSpc>
                <a:spcPct val="101600"/>
              </a:lnSpc>
              <a:spcBef>
                <a:spcPts val="37"/>
              </a:spcBef>
            </a:pPr>
            <a:r>
              <a:rPr sz="1567" spc="47" dirty="0">
                <a:solidFill>
                  <a:srgbClr val="233446"/>
                </a:solidFill>
                <a:latin typeface="Montserrat-Medium"/>
                <a:cs typeface="Montserrat-Medium"/>
              </a:rPr>
              <a:t>The</a:t>
            </a:r>
            <a:r>
              <a:rPr sz="1567" spc="97" dirty="0">
                <a:solidFill>
                  <a:srgbClr val="233446"/>
                </a:solidFill>
                <a:latin typeface="Montserrat-Medium"/>
                <a:cs typeface="Montserrat-Medium"/>
              </a:rPr>
              <a:t> </a:t>
            </a:r>
            <a:r>
              <a:rPr sz="1567" spc="50" dirty="0">
                <a:solidFill>
                  <a:srgbClr val="233446"/>
                </a:solidFill>
                <a:latin typeface="Montserrat-Medium"/>
                <a:cs typeface="Montserrat-Medium"/>
              </a:rPr>
              <a:t>web</a:t>
            </a:r>
            <a:r>
              <a:rPr sz="1567" spc="97" dirty="0">
                <a:solidFill>
                  <a:srgbClr val="233446"/>
                </a:solidFill>
                <a:latin typeface="Montserrat-Medium"/>
                <a:cs typeface="Montserrat-Medium"/>
              </a:rPr>
              <a:t> </a:t>
            </a:r>
            <a:r>
              <a:rPr sz="1567" spc="50" dirty="0">
                <a:solidFill>
                  <a:srgbClr val="233446"/>
                </a:solidFill>
                <a:latin typeface="Montserrat-Medium"/>
                <a:cs typeface="Montserrat-Medium"/>
              </a:rPr>
              <a:t>gives</a:t>
            </a:r>
            <a:r>
              <a:rPr sz="1567" spc="93" dirty="0">
                <a:solidFill>
                  <a:srgbClr val="233446"/>
                </a:solidFill>
                <a:latin typeface="Montserrat-Medium"/>
                <a:cs typeface="Montserrat-Medium"/>
              </a:rPr>
              <a:t> </a:t>
            </a:r>
            <a:r>
              <a:rPr sz="1567" spc="47" dirty="0">
                <a:solidFill>
                  <a:srgbClr val="233446"/>
                </a:solidFill>
                <a:latin typeface="Montserrat-Medium"/>
                <a:cs typeface="Montserrat-Medium"/>
              </a:rPr>
              <a:t>the</a:t>
            </a:r>
            <a:r>
              <a:rPr sz="1567" spc="97" dirty="0">
                <a:solidFill>
                  <a:srgbClr val="233446"/>
                </a:solidFill>
                <a:latin typeface="Montserrat-Medium"/>
                <a:cs typeface="Montserrat-Medium"/>
              </a:rPr>
              <a:t> </a:t>
            </a:r>
            <a:r>
              <a:rPr sz="1567" spc="53" dirty="0">
                <a:solidFill>
                  <a:srgbClr val="233446"/>
                </a:solidFill>
                <a:latin typeface="Montserrat-Medium"/>
                <a:cs typeface="Montserrat-Medium"/>
              </a:rPr>
              <a:t>ultimate</a:t>
            </a:r>
            <a:r>
              <a:rPr sz="1567" spc="100" dirty="0">
                <a:solidFill>
                  <a:srgbClr val="233446"/>
                </a:solidFill>
                <a:latin typeface="Montserrat-Medium"/>
                <a:cs typeface="Montserrat-Medium"/>
              </a:rPr>
              <a:t> </a:t>
            </a:r>
            <a:r>
              <a:rPr sz="1567" spc="37" dirty="0">
                <a:solidFill>
                  <a:srgbClr val="233446"/>
                </a:solidFill>
                <a:latin typeface="Montserrat-Medium"/>
                <a:cs typeface="Montserrat-Medium"/>
              </a:rPr>
              <a:t>in</a:t>
            </a:r>
            <a:r>
              <a:rPr sz="1567" spc="100" dirty="0">
                <a:solidFill>
                  <a:srgbClr val="233446"/>
                </a:solidFill>
                <a:latin typeface="Montserrat-Medium"/>
                <a:cs typeface="Montserrat-Medium"/>
              </a:rPr>
              <a:t> </a:t>
            </a:r>
            <a:r>
              <a:rPr sz="1567" spc="53" dirty="0">
                <a:solidFill>
                  <a:srgbClr val="233446"/>
                </a:solidFill>
                <a:latin typeface="Montserrat-Medium"/>
                <a:cs typeface="Montserrat-Medium"/>
              </a:rPr>
              <a:t>customer</a:t>
            </a:r>
            <a:r>
              <a:rPr sz="1567" spc="100" dirty="0">
                <a:solidFill>
                  <a:srgbClr val="233446"/>
                </a:solidFill>
                <a:latin typeface="Montserrat-Medium"/>
                <a:cs typeface="Montserrat-Medium"/>
              </a:rPr>
              <a:t> </a:t>
            </a:r>
            <a:r>
              <a:rPr sz="1567" spc="53" dirty="0">
                <a:solidFill>
                  <a:srgbClr val="233446"/>
                </a:solidFill>
                <a:latin typeface="Montserrat-Medium"/>
                <a:cs typeface="Montserrat-Medium"/>
              </a:rPr>
              <a:t>choice.</a:t>
            </a:r>
            <a:r>
              <a:rPr sz="1567" spc="97" dirty="0">
                <a:solidFill>
                  <a:srgbClr val="233446"/>
                </a:solidFill>
                <a:latin typeface="Montserrat-Medium"/>
                <a:cs typeface="Montserrat-Medium"/>
              </a:rPr>
              <a:t> </a:t>
            </a:r>
            <a:r>
              <a:rPr sz="1567" spc="60" dirty="0">
                <a:solidFill>
                  <a:srgbClr val="233446"/>
                </a:solidFill>
                <a:latin typeface="Montserrat-Medium"/>
                <a:cs typeface="Montserrat-Medium"/>
              </a:rPr>
              <a:t>There </a:t>
            </a:r>
            <a:r>
              <a:rPr sz="1567" spc="63" dirty="0">
                <a:solidFill>
                  <a:srgbClr val="233446"/>
                </a:solidFill>
                <a:latin typeface="Montserrat-Medium"/>
                <a:cs typeface="Montserrat-Medium"/>
              </a:rPr>
              <a:t> </a:t>
            </a:r>
            <a:r>
              <a:rPr sz="1567" spc="47" dirty="0">
                <a:solidFill>
                  <a:srgbClr val="233446"/>
                </a:solidFill>
                <a:latin typeface="Montserrat-Medium"/>
                <a:cs typeface="Montserrat-Medium"/>
              </a:rPr>
              <a:t>are</a:t>
            </a:r>
            <a:r>
              <a:rPr sz="1567" spc="97" dirty="0">
                <a:solidFill>
                  <a:srgbClr val="233446"/>
                </a:solidFill>
                <a:latin typeface="Montserrat-Medium"/>
                <a:cs typeface="Montserrat-Medium"/>
              </a:rPr>
              <a:t> </a:t>
            </a:r>
            <a:r>
              <a:rPr sz="1567" spc="53" dirty="0">
                <a:solidFill>
                  <a:srgbClr val="233446"/>
                </a:solidFill>
                <a:latin typeface="Montserrat-Medium"/>
                <a:cs typeface="Montserrat-Medium"/>
              </a:rPr>
              <a:t>millions</a:t>
            </a:r>
            <a:r>
              <a:rPr sz="1567" spc="90" dirty="0">
                <a:solidFill>
                  <a:srgbClr val="233446"/>
                </a:solidFill>
                <a:latin typeface="Montserrat-Medium"/>
                <a:cs typeface="Montserrat-Medium"/>
              </a:rPr>
              <a:t> </a:t>
            </a:r>
            <a:r>
              <a:rPr sz="1567" spc="33" dirty="0">
                <a:solidFill>
                  <a:srgbClr val="233446"/>
                </a:solidFill>
                <a:latin typeface="Montserrat-Medium"/>
                <a:cs typeface="Montserrat-Medium"/>
              </a:rPr>
              <a:t>of</a:t>
            </a:r>
            <a:r>
              <a:rPr sz="1567" spc="97" dirty="0">
                <a:solidFill>
                  <a:srgbClr val="233446"/>
                </a:solidFill>
                <a:latin typeface="Montserrat-Medium"/>
                <a:cs typeface="Montserrat-Medium"/>
              </a:rPr>
              <a:t> </a:t>
            </a:r>
            <a:r>
              <a:rPr sz="1567" spc="50" dirty="0">
                <a:solidFill>
                  <a:srgbClr val="233446"/>
                </a:solidFill>
                <a:latin typeface="Montserrat-Medium"/>
                <a:cs typeface="Montserrat-Medium"/>
              </a:rPr>
              <a:t>sites</a:t>
            </a:r>
            <a:r>
              <a:rPr sz="1567" spc="90" dirty="0">
                <a:solidFill>
                  <a:srgbClr val="233446"/>
                </a:solidFill>
                <a:latin typeface="Montserrat-Medium"/>
                <a:cs typeface="Montserrat-Medium"/>
              </a:rPr>
              <a:t> </a:t>
            </a:r>
            <a:r>
              <a:rPr sz="1567" spc="40" dirty="0">
                <a:solidFill>
                  <a:srgbClr val="233446"/>
                </a:solidFill>
                <a:latin typeface="Montserrat-Medium"/>
                <a:cs typeface="Montserrat-Medium"/>
              </a:rPr>
              <a:t>to</a:t>
            </a:r>
            <a:r>
              <a:rPr sz="1567" spc="93" dirty="0">
                <a:solidFill>
                  <a:srgbClr val="233446"/>
                </a:solidFill>
                <a:latin typeface="Montserrat-Medium"/>
                <a:cs typeface="Montserrat-Medium"/>
              </a:rPr>
              <a:t> </a:t>
            </a:r>
            <a:r>
              <a:rPr sz="1567" spc="53" dirty="0">
                <a:solidFill>
                  <a:srgbClr val="233446"/>
                </a:solidFill>
                <a:latin typeface="Montserrat-Medium"/>
                <a:cs typeface="Montserrat-Medium"/>
              </a:rPr>
              <a:t>choose</a:t>
            </a:r>
            <a:r>
              <a:rPr sz="1567" spc="97" dirty="0">
                <a:solidFill>
                  <a:srgbClr val="233446"/>
                </a:solidFill>
                <a:latin typeface="Montserrat-Medium"/>
                <a:cs typeface="Montserrat-Medium"/>
              </a:rPr>
              <a:t> </a:t>
            </a:r>
            <a:r>
              <a:rPr sz="1567" spc="50" dirty="0">
                <a:solidFill>
                  <a:srgbClr val="233446"/>
                </a:solidFill>
                <a:latin typeface="Montserrat-Medium"/>
                <a:cs typeface="Montserrat-Medium"/>
              </a:rPr>
              <a:t>from</a:t>
            </a:r>
            <a:r>
              <a:rPr sz="1567" spc="93" dirty="0">
                <a:solidFill>
                  <a:srgbClr val="233446"/>
                </a:solidFill>
                <a:latin typeface="Montserrat-Medium"/>
                <a:cs typeface="Montserrat-Medium"/>
              </a:rPr>
              <a:t> </a:t>
            </a:r>
            <a:r>
              <a:rPr sz="1567" spc="50" dirty="0">
                <a:solidFill>
                  <a:srgbClr val="233446"/>
                </a:solidFill>
                <a:latin typeface="Montserrat-Medium"/>
                <a:cs typeface="Montserrat-Medium"/>
              </a:rPr>
              <a:t>and</a:t>
            </a:r>
            <a:r>
              <a:rPr sz="1567" spc="90" dirty="0">
                <a:solidFill>
                  <a:srgbClr val="233446"/>
                </a:solidFill>
                <a:latin typeface="Montserrat-Medium"/>
                <a:cs typeface="Montserrat-Medium"/>
              </a:rPr>
              <a:t> </a:t>
            </a:r>
            <a:r>
              <a:rPr sz="1567" spc="57" dirty="0">
                <a:solidFill>
                  <a:srgbClr val="233446"/>
                </a:solidFill>
                <a:latin typeface="Montserrat-Medium"/>
                <a:cs typeface="Montserrat-Medium"/>
              </a:rPr>
              <a:t>thousands</a:t>
            </a:r>
            <a:r>
              <a:rPr sz="1567" spc="93" dirty="0">
                <a:solidFill>
                  <a:srgbClr val="233446"/>
                </a:solidFill>
                <a:latin typeface="Montserrat-Medium"/>
                <a:cs typeface="Montserrat-Medium"/>
              </a:rPr>
              <a:t> </a:t>
            </a:r>
            <a:r>
              <a:rPr sz="1567" spc="33" dirty="0">
                <a:solidFill>
                  <a:srgbClr val="233446"/>
                </a:solidFill>
                <a:latin typeface="Montserrat-Medium"/>
                <a:cs typeface="Montserrat-Medium"/>
              </a:rPr>
              <a:t>of </a:t>
            </a:r>
            <a:r>
              <a:rPr sz="1567" spc="37" dirty="0">
                <a:solidFill>
                  <a:srgbClr val="233446"/>
                </a:solidFill>
                <a:latin typeface="Montserrat-Medium"/>
                <a:cs typeface="Montserrat-Medium"/>
              </a:rPr>
              <a:t> </a:t>
            </a:r>
            <a:r>
              <a:rPr sz="1567" spc="50" dirty="0">
                <a:solidFill>
                  <a:srgbClr val="233446"/>
                </a:solidFill>
                <a:latin typeface="Montserrat-Medium"/>
                <a:cs typeface="Montserrat-Medium"/>
              </a:rPr>
              <a:t>new</a:t>
            </a:r>
            <a:r>
              <a:rPr sz="1567" spc="100" dirty="0">
                <a:solidFill>
                  <a:srgbClr val="233446"/>
                </a:solidFill>
                <a:latin typeface="Montserrat-Medium"/>
                <a:cs typeface="Montserrat-Medium"/>
              </a:rPr>
              <a:t> </a:t>
            </a:r>
            <a:r>
              <a:rPr sz="1567" spc="53" dirty="0">
                <a:solidFill>
                  <a:srgbClr val="233446"/>
                </a:solidFill>
                <a:latin typeface="Montserrat-Medium"/>
                <a:cs typeface="Montserrat-Medium"/>
              </a:rPr>
              <a:t>domain</a:t>
            </a:r>
            <a:r>
              <a:rPr sz="1567" spc="97" dirty="0">
                <a:solidFill>
                  <a:srgbClr val="233446"/>
                </a:solidFill>
                <a:latin typeface="Montserrat-Medium"/>
                <a:cs typeface="Montserrat-Medium"/>
              </a:rPr>
              <a:t> </a:t>
            </a:r>
            <a:r>
              <a:rPr sz="1567" spc="57" dirty="0">
                <a:solidFill>
                  <a:srgbClr val="233446"/>
                </a:solidFill>
                <a:latin typeface="Montserrat-Medium"/>
                <a:cs typeface="Montserrat-Medium"/>
              </a:rPr>
              <a:t>names</a:t>
            </a:r>
            <a:r>
              <a:rPr sz="1567" spc="93" dirty="0">
                <a:solidFill>
                  <a:srgbClr val="233446"/>
                </a:solidFill>
                <a:latin typeface="Montserrat-Medium"/>
                <a:cs typeface="Montserrat-Medium"/>
              </a:rPr>
              <a:t> </a:t>
            </a:r>
            <a:r>
              <a:rPr sz="1567" spc="47" dirty="0">
                <a:solidFill>
                  <a:srgbClr val="233446"/>
                </a:solidFill>
                <a:latin typeface="Montserrat-Medium"/>
                <a:cs typeface="Montserrat-Medium"/>
              </a:rPr>
              <a:t>are</a:t>
            </a:r>
            <a:r>
              <a:rPr sz="1567" spc="100" dirty="0">
                <a:solidFill>
                  <a:srgbClr val="233446"/>
                </a:solidFill>
                <a:latin typeface="Montserrat-Medium"/>
                <a:cs typeface="Montserrat-Medium"/>
              </a:rPr>
              <a:t> </a:t>
            </a:r>
            <a:r>
              <a:rPr sz="1567" spc="43" dirty="0">
                <a:solidFill>
                  <a:srgbClr val="233446"/>
                </a:solidFill>
                <a:latin typeface="Montserrat-Medium"/>
                <a:cs typeface="Montserrat-Medium"/>
              </a:rPr>
              <a:t>still</a:t>
            </a:r>
            <a:r>
              <a:rPr sz="1567" spc="103" dirty="0">
                <a:solidFill>
                  <a:srgbClr val="233446"/>
                </a:solidFill>
                <a:latin typeface="Montserrat-Medium"/>
                <a:cs typeface="Montserrat-Medium"/>
              </a:rPr>
              <a:t> </a:t>
            </a:r>
            <a:r>
              <a:rPr sz="1567" spc="53" dirty="0">
                <a:solidFill>
                  <a:srgbClr val="233446"/>
                </a:solidFill>
                <a:latin typeface="Montserrat-Medium"/>
                <a:cs typeface="Montserrat-Medium"/>
              </a:rPr>
              <a:t>added</a:t>
            </a:r>
            <a:r>
              <a:rPr sz="1567" spc="97" dirty="0">
                <a:solidFill>
                  <a:srgbClr val="233446"/>
                </a:solidFill>
                <a:latin typeface="Montserrat-Medium"/>
                <a:cs typeface="Montserrat-Medium"/>
              </a:rPr>
              <a:t> </a:t>
            </a:r>
            <a:r>
              <a:rPr sz="1567" spc="53" dirty="0">
                <a:solidFill>
                  <a:srgbClr val="233446"/>
                </a:solidFill>
                <a:latin typeface="Montserrat-Medium"/>
                <a:cs typeface="Montserrat-Medium"/>
              </a:rPr>
              <a:t>every</a:t>
            </a:r>
            <a:r>
              <a:rPr sz="1567" spc="100" dirty="0">
                <a:solidFill>
                  <a:srgbClr val="233446"/>
                </a:solidFill>
                <a:latin typeface="Montserrat-Medium"/>
                <a:cs typeface="Montserrat-Medium"/>
              </a:rPr>
              <a:t> </a:t>
            </a:r>
            <a:r>
              <a:rPr sz="1567" spc="47" dirty="0">
                <a:solidFill>
                  <a:srgbClr val="233446"/>
                </a:solidFill>
                <a:latin typeface="Montserrat-Medium"/>
                <a:cs typeface="Montserrat-Medium"/>
              </a:rPr>
              <a:t>day.</a:t>
            </a:r>
            <a:r>
              <a:rPr sz="1567" spc="100" dirty="0">
                <a:solidFill>
                  <a:srgbClr val="233446"/>
                </a:solidFill>
                <a:latin typeface="Montserrat-Medium"/>
                <a:cs typeface="Montserrat-Medium"/>
              </a:rPr>
              <a:t> </a:t>
            </a:r>
            <a:r>
              <a:rPr sz="1567" spc="50" dirty="0">
                <a:solidFill>
                  <a:srgbClr val="233446"/>
                </a:solidFill>
                <a:latin typeface="Montserrat-Medium"/>
                <a:cs typeface="Montserrat-Medium"/>
              </a:rPr>
              <a:t>How</a:t>
            </a:r>
            <a:r>
              <a:rPr sz="1567" spc="103" dirty="0">
                <a:solidFill>
                  <a:srgbClr val="233446"/>
                </a:solidFill>
                <a:latin typeface="Montserrat-Medium"/>
                <a:cs typeface="Montserrat-Medium"/>
              </a:rPr>
              <a:t> </a:t>
            </a:r>
            <a:r>
              <a:rPr sz="1567" spc="47" dirty="0">
                <a:solidFill>
                  <a:srgbClr val="233446"/>
                </a:solidFill>
                <a:latin typeface="Montserrat-Medium"/>
                <a:cs typeface="Montserrat-Medium"/>
              </a:rPr>
              <a:t>will </a:t>
            </a:r>
            <a:r>
              <a:rPr sz="1567" spc="-413" dirty="0">
                <a:solidFill>
                  <a:srgbClr val="233446"/>
                </a:solidFill>
                <a:latin typeface="Montserrat-Medium"/>
                <a:cs typeface="Montserrat-Medium"/>
              </a:rPr>
              <a:t> </a:t>
            </a:r>
            <a:r>
              <a:rPr sz="1567" spc="47" dirty="0">
                <a:solidFill>
                  <a:srgbClr val="233446"/>
                </a:solidFill>
                <a:latin typeface="Montserrat-Medium"/>
                <a:cs typeface="Montserrat-Medium"/>
              </a:rPr>
              <a:t>you</a:t>
            </a:r>
            <a:r>
              <a:rPr sz="1567" spc="90" dirty="0">
                <a:solidFill>
                  <a:srgbClr val="233446"/>
                </a:solidFill>
                <a:latin typeface="Montserrat-Medium"/>
                <a:cs typeface="Montserrat-Medium"/>
              </a:rPr>
              <a:t> </a:t>
            </a:r>
            <a:r>
              <a:rPr sz="1567" spc="50" dirty="0">
                <a:solidFill>
                  <a:srgbClr val="233446"/>
                </a:solidFill>
                <a:latin typeface="Montserrat-Medium"/>
                <a:cs typeface="Montserrat-Medium"/>
              </a:rPr>
              <a:t>stand</a:t>
            </a:r>
            <a:r>
              <a:rPr sz="1567" spc="93" dirty="0">
                <a:solidFill>
                  <a:srgbClr val="233446"/>
                </a:solidFill>
                <a:latin typeface="Montserrat-Medium"/>
                <a:cs typeface="Montserrat-Medium"/>
              </a:rPr>
              <a:t> </a:t>
            </a:r>
            <a:r>
              <a:rPr sz="1567" spc="50" dirty="0">
                <a:solidFill>
                  <a:srgbClr val="233446"/>
                </a:solidFill>
                <a:latin typeface="Montserrat-Medium"/>
                <a:cs typeface="Montserrat-Medium"/>
              </a:rPr>
              <a:t>out?</a:t>
            </a:r>
            <a:endParaRPr sz="1567">
              <a:solidFill>
                <a:prstClr val="black"/>
              </a:solidFill>
              <a:latin typeface="Montserrat-Medium"/>
              <a:cs typeface="Montserrat-Medium"/>
            </a:endParaRPr>
          </a:p>
          <a:p>
            <a:pPr defTabSz="609630">
              <a:spcBef>
                <a:spcPts val="37"/>
              </a:spcBef>
            </a:pPr>
            <a:endParaRPr sz="2667">
              <a:solidFill>
                <a:prstClr val="black"/>
              </a:solidFill>
              <a:latin typeface="Montserrat-Medium"/>
              <a:cs typeface="Montserrat-Medium"/>
            </a:endParaRPr>
          </a:p>
          <a:p>
            <a:pPr marL="8467" defTabSz="609630"/>
            <a:r>
              <a:rPr sz="1567" spc="53" dirty="0">
                <a:solidFill>
                  <a:srgbClr val="233446"/>
                </a:solidFill>
                <a:latin typeface="Montserrat-Medium"/>
                <a:cs typeface="Montserrat-Medium"/>
              </a:rPr>
              <a:t>What</a:t>
            </a:r>
            <a:r>
              <a:rPr sz="1567" spc="97" dirty="0">
                <a:solidFill>
                  <a:srgbClr val="233446"/>
                </a:solidFill>
                <a:latin typeface="Montserrat-Medium"/>
                <a:cs typeface="Montserrat-Medium"/>
              </a:rPr>
              <a:t> </a:t>
            </a:r>
            <a:r>
              <a:rPr sz="1567" spc="53" dirty="0">
                <a:solidFill>
                  <a:srgbClr val="233446"/>
                </a:solidFill>
                <a:latin typeface="Montserrat-Medium"/>
                <a:cs typeface="Montserrat-Medium"/>
              </a:rPr>
              <a:t>defines</a:t>
            </a:r>
            <a:r>
              <a:rPr sz="1567" spc="90" dirty="0">
                <a:solidFill>
                  <a:srgbClr val="233446"/>
                </a:solidFill>
                <a:latin typeface="Montserrat-Medium"/>
                <a:cs typeface="Montserrat-Medium"/>
              </a:rPr>
              <a:t> </a:t>
            </a:r>
            <a:r>
              <a:rPr sz="1567" spc="17" dirty="0">
                <a:solidFill>
                  <a:srgbClr val="233446"/>
                </a:solidFill>
                <a:latin typeface="Montserrat-Medium"/>
                <a:cs typeface="Montserrat-Medium"/>
              </a:rPr>
              <a:t>a</a:t>
            </a:r>
            <a:r>
              <a:rPr sz="1567" spc="93" dirty="0">
                <a:solidFill>
                  <a:srgbClr val="233446"/>
                </a:solidFill>
                <a:latin typeface="Montserrat-Medium"/>
                <a:cs typeface="Montserrat-Medium"/>
              </a:rPr>
              <a:t> </a:t>
            </a:r>
            <a:r>
              <a:rPr sz="1567" spc="53" dirty="0">
                <a:solidFill>
                  <a:srgbClr val="233446"/>
                </a:solidFill>
                <a:latin typeface="Montserrat-Medium"/>
                <a:cs typeface="Montserrat-Medium"/>
              </a:rPr>
              <a:t>“good</a:t>
            </a:r>
            <a:r>
              <a:rPr sz="1567" spc="90" dirty="0">
                <a:solidFill>
                  <a:srgbClr val="233446"/>
                </a:solidFill>
                <a:latin typeface="Montserrat-Medium"/>
                <a:cs typeface="Montserrat-Medium"/>
              </a:rPr>
              <a:t> </a:t>
            </a:r>
            <a:r>
              <a:rPr sz="1567" spc="50" dirty="0">
                <a:solidFill>
                  <a:srgbClr val="233446"/>
                </a:solidFill>
                <a:latin typeface="Montserrat-Medium"/>
                <a:cs typeface="Montserrat-Medium"/>
              </a:rPr>
              <a:t>site?”</a:t>
            </a:r>
            <a:endParaRPr sz="1567">
              <a:solidFill>
                <a:prstClr val="black"/>
              </a:solidFill>
              <a:latin typeface="Montserrat-Medium"/>
              <a:cs typeface="Montserrat-Medium"/>
            </a:endParaRPr>
          </a:p>
          <a:p>
            <a:pPr defTabSz="609630">
              <a:spcBef>
                <a:spcPts val="20"/>
              </a:spcBef>
            </a:pPr>
            <a:endParaRPr sz="1533">
              <a:solidFill>
                <a:prstClr val="black"/>
              </a:solidFill>
              <a:latin typeface="Montserrat-Medium"/>
              <a:cs typeface="Montserrat-Medium"/>
            </a:endParaRPr>
          </a:p>
          <a:p>
            <a:pPr marL="8467" marR="185006" defTabSz="609630">
              <a:lnSpc>
                <a:spcPct val="102099"/>
              </a:lnSpc>
            </a:pPr>
            <a:r>
              <a:rPr sz="1567" spc="53" dirty="0">
                <a:solidFill>
                  <a:srgbClr val="233446"/>
                </a:solidFill>
                <a:latin typeface="Montserrat-Medium"/>
                <a:cs typeface="Montserrat-Medium"/>
              </a:rPr>
              <a:t>Good</a:t>
            </a:r>
            <a:r>
              <a:rPr sz="1567" spc="93" dirty="0">
                <a:solidFill>
                  <a:srgbClr val="233446"/>
                </a:solidFill>
                <a:latin typeface="Montserrat-Medium"/>
                <a:cs typeface="Montserrat-Medium"/>
              </a:rPr>
              <a:t> </a:t>
            </a:r>
            <a:r>
              <a:rPr sz="1567" spc="53" dirty="0">
                <a:solidFill>
                  <a:srgbClr val="233446"/>
                </a:solidFill>
                <a:latin typeface="Montserrat-Medium"/>
                <a:cs typeface="Montserrat-Medium"/>
              </a:rPr>
              <a:t>content,</a:t>
            </a:r>
            <a:r>
              <a:rPr sz="1567" spc="97" dirty="0">
                <a:solidFill>
                  <a:srgbClr val="233446"/>
                </a:solidFill>
                <a:latin typeface="Montserrat-Medium"/>
                <a:cs typeface="Montserrat-Medium"/>
              </a:rPr>
              <a:t> </a:t>
            </a:r>
            <a:r>
              <a:rPr sz="1567" spc="47" dirty="0">
                <a:solidFill>
                  <a:srgbClr val="233446"/>
                </a:solidFill>
                <a:latin typeface="Montserrat-Medium"/>
                <a:cs typeface="Montserrat-Medium"/>
              </a:rPr>
              <a:t>are</a:t>
            </a:r>
            <a:r>
              <a:rPr sz="1567" spc="100" dirty="0">
                <a:solidFill>
                  <a:srgbClr val="233446"/>
                </a:solidFill>
                <a:latin typeface="Montserrat-Medium"/>
                <a:cs typeface="Montserrat-Medium"/>
              </a:rPr>
              <a:t> </a:t>
            </a:r>
            <a:r>
              <a:rPr sz="1567" spc="53" dirty="0">
                <a:solidFill>
                  <a:srgbClr val="233446"/>
                </a:solidFill>
                <a:latin typeface="Montserrat-Medium"/>
                <a:cs typeface="Montserrat-Medium"/>
              </a:rPr>
              <a:t>regularly</a:t>
            </a:r>
            <a:r>
              <a:rPr sz="1567" spc="100" dirty="0">
                <a:solidFill>
                  <a:srgbClr val="233446"/>
                </a:solidFill>
                <a:latin typeface="Montserrat-Medium"/>
                <a:cs typeface="Montserrat-Medium"/>
              </a:rPr>
              <a:t> </a:t>
            </a:r>
            <a:r>
              <a:rPr sz="1567" spc="53" dirty="0">
                <a:solidFill>
                  <a:srgbClr val="233446"/>
                </a:solidFill>
                <a:latin typeface="Montserrat-Medium"/>
                <a:cs typeface="Montserrat-Medium"/>
              </a:rPr>
              <a:t>updated,</a:t>
            </a:r>
            <a:r>
              <a:rPr sz="1567" spc="97" dirty="0">
                <a:solidFill>
                  <a:srgbClr val="233446"/>
                </a:solidFill>
                <a:latin typeface="Montserrat-Medium"/>
                <a:cs typeface="Montserrat-Medium"/>
              </a:rPr>
              <a:t> </a:t>
            </a:r>
            <a:r>
              <a:rPr sz="1567" spc="50" dirty="0">
                <a:solidFill>
                  <a:srgbClr val="233446"/>
                </a:solidFill>
                <a:latin typeface="Montserrat-Medium"/>
                <a:cs typeface="Montserrat-Medium"/>
              </a:rPr>
              <a:t>easy</a:t>
            </a:r>
            <a:r>
              <a:rPr sz="1567" spc="103" dirty="0">
                <a:solidFill>
                  <a:srgbClr val="233446"/>
                </a:solidFill>
                <a:latin typeface="Montserrat-Medium"/>
                <a:cs typeface="Montserrat-Medium"/>
              </a:rPr>
              <a:t> </a:t>
            </a:r>
            <a:r>
              <a:rPr sz="1567" spc="37" dirty="0">
                <a:solidFill>
                  <a:srgbClr val="233446"/>
                </a:solidFill>
                <a:latin typeface="Montserrat-Medium"/>
                <a:cs typeface="Montserrat-Medium"/>
              </a:rPr>
              <a:t>to</a:t>
            </a:r>
            <a:r>
              <a:rPr sz="1567" spc="97" dirty="0">
                <a:solidFill>
                  <a:srgbClr val="233446"/>
                </a:solidFill>
                <a:latin typeface="Montserrat-Medium"/>
                <a:cs typeface="Montserrat-Medium"/>
              </a:rPr>
              <a:t> </a:t>
            </a:r>
            <a:r>
              <a:rPr sz="1567" spc="43" dirty="0">
                <a:solidFill>
                  <a:srgbClr val="233446"/>
                </a:solidFill>
                <a:latin typeface="Montserrat-Medium"/>
                <a:cs typeface="Montserrat-Medium"/>
              </a:rPr>
              <a:t>use</a:t>
            </a:r>
            <a:r>
              <a:rPr sz="1567" spc="100" dirty="0">
                <a:solidFill>
                  <a:srgbClr val="233446"/>
                </a:solidFill>
                <a:latin typeface="Montserrat-Medium"/>
                <a:cs typeface="Montserrat-Medium"/>
              </a:rPr>
              <a:t> </a:t>
            </a:r>
            <a:r>
              <a:rPr sz="1567" spc="50" dirty="0">
                <a:solidFill>
                  <a:srgbClr val="233446"/>
                </a:solidFill>
                <a:latin typeface="Montserrat-Medium"/>
                <a:cs typeface="Montserrat-Medium"/>
              </a:rPr>
              <a:t>and </a:t>
            </a:r>
            <a:r>
              <a:rPr sz="1567" spc="-413" dirty="0">
                <a:solidFill>
                  <a:srgbClr val="233446"/>
                </a:solidFill>
                <a:latin typeface="Montserrat-Medium"/>
                <a:cs typeface="Montserrat-Medium"/>
              </a:rPr>
              <a:t> </a:t>
            </a:r>
            <a:r>
              <a:rPr sz="1567" spc="47" dirty="0">
                <a:solidFill>
                  <a:srgbClr val="233446"/>
                </a:solidFill>
                <a:latin typeface="Montserrat-Medium"/>
                <a:cs typeface="Montserrat-Medium"/>
              </a:rPr>
              <a:t>fast</a:t>
            </a:r>
            <a:r>
              <a:rPr sz="1567" spc="97" dirty="0">
                <a:solidFill>
                  <a:srgbClr val="233446"/>
                </a:solidFill>
                <a:latin typeface="Montserrat-Medium"/>
                <a:cs typeface="Montserrat-Medium"/>
              </a:rPr>
              <a:t> </a:t>
            </a:r>
            <a:r>
              <a:rPr sz="1567" spc="40" dirty="0">
                <a:solidFill>
                  <a:srgbClr val="233446"/>
                </a:solidFill>
                <a:latin typeface="Montserrat-Medium"/>
                <a:cs typeface="Montserrat-Medium"/>
              </a:rPr>
              <a:t>to</a:t>
            </a:r>
            <a:r>
              <a:rPr sz="1567" spc="97" dirty="0">
                <a:solidFill>
                  <a:srgbClr val="233446"/>
                </a:solidFill>
                <a:latin typeface="Montserrat-Medium"/>
                <a:cs typeface="Montserrat-Medium"/>
              </a:rPr>
              <a:t> </a:t>
            </a:r>
            <a:r>
              <a:rPr sz="1567" spc="57" dirty="0">
                <a:solidFill>
                  <a:srgbClr val="233446"/>
                </a:solidFill>
                <a:latin typeface="Montserrat-Medium"/>
                <a:cs typeface="Montserrat-Medium"/>
              </a:rPr>
              <a:t>download.</a:t>
            </a:r>
            <a:endParaRPr sz="1567">
              <a:solidFill>
                <a:prstClr val="black"/>
              </a:solidFill>
              <a:latin typeface="Montserrat-Medium"/>
              <a:cs typeface="Montserrat-Medium"/>
            </a:endParaRPr>
          </a:p>
          <a:p>
            <a:pPr defTabSz="609630">
              <a:spcBef>
                <a:spcPts val="17"/>
              </a:spcBef>
            </a:pPr>
            <a:endParaRPr sz="1600">
              <a:solidFill>
                <a:prstClr val="black"/>
              </a:solidFill>
              <a:latin typeface="Montserrat-Medium"/>
              <a:cs typeface="Montserrat-Medium"/>
            </a:endParaRPr>
          </a:p>
          <a:p>
            <a:pPr marL="8467" marR="32598" defTabSz="609630">
              <a:lnSpc>
                <a:spcPct val="101299"/>
              </a:lnSpc>
            </a:pPr>
            <a:r>
              <a:rPr sz="1567" spc="37" dirty="0">
                <a:solidFill>
                  <a:srgbClr val="233446"/>
                </a:solidFill>
                <a:latin typeface="Montserrat-Medium"/>
                <a:cs typeface="Montserrat-Medium"/>
              </a:rPr>
              <a:t>In</a:t>
            </a:r>
            <a:r>
              <a:rPr sz="1567" spc="97" dirty="0">
                <a:solidFill>
                  <a:srgbClr val="233446"/>
                </a:solidFill>
                <a:latin typeface="Montserrat-Medium"/>
                <a:cs typeface="Montserrat-Medium"/>
              </a:rPr>
              <a:t> </a:t>
            </a:r>
            <a:r>
              <a:rPr sz="1567" spc="53" dirty="0">
                <a:solidFill>
                  <a:srgbClr val="233446"/>
                </a:solidFill>
                <a:latin typeface="Montserrat-Medium"/>
                <a:cs typeface="Montserrat-Medium"/>
              </a:rPr>
              <a:t>addition</a:t>
            </a:r>
            <a:r>
              <a:rPr sz="1567" spc="97" dirty="0">
                <a:solidFill>
                  <a:srgbClr val="233446"/>
                </a:solidFill>
                <a:latin typeface="Montserrat-Medium"/>
                <a:cs typeface="Montserrat-Medium"/>
              </a:rPr>
              <a:t> </a:t>
            </a:r>
            <a:r>
              <a:rPr sz="1567" spc="37" dirty="0">
                <a:solidFill>
                  <a:srgbClr val="233446"/>
                </a:solidFill>
                <a:latin typeface="Montserrat-Medium"/>
                <a:cs typeface="Montserrat-Medium"/>
              </a:rPr>
              <a:t>to</a:t>
            </a:r>
            <a:r>
              <a:rPr sz="1567" spc="93" dirty="0">
                <a:solidFill>
                  <a:srgbClr val="233446"/>
                </a:solidFill>
                <a:latin typeface="Montserrat-Medium"/>
                <a:cs typeface="Montserrat-Medium"/>
              </a:rPr>
              <a:t> </a:t>
            </a:r>
            <a:r>
              <a:rPr sz="1567" spc="40" dirty="0">
                <a:solidFill>
                  <a:srgbClr val="233446"/>
                </a:solidFill>
                <a:latin typeface="Montserrat-Medium"/>
                <a:cs typeface="Montserrat-Medium"/>
              </a:rPr>
              <a:t>all</a:t>
            </a:r>
            <a:r>
              <a:rPr sz="1567" spc="97" dirty="0">
                <a:solidFill>
                  <a:srgbClr val="233446"/>
                </a:solidFill>
                <a:latin typeface="Montserrat-Medium"/>
                <a:cs typeface="Montserrat-Medium"/>
              </a:rPr>
              <a:t> </a:t>
            </a:r>
            <a:r>
              <a:rPr sz="1567" spc="33" dirty="0">
                <a:solidFill>
                  <a:srgbClr val="233446"/>
                </a:solidFill>
                <a:latin typeface="Montserrat-Medium"/>
                <a:cs typeface="Montserrat-Medium"/>
              </a:rPr>
              <a:t>of</a:t>
            </a:r>
            <a:r>
              <a:rPr sz="1567" spc="97" dirty="0">
                <a:solidFill>
                  <a:srgbClr val="233446"/>
                </a:solidFill>
                <a:latin typeface="Montserrat-Medium"/>
                <a:cs typeface="Montserrat-Medium"/>
              </a:rPr>
              <a:t> </a:t>
            </a:r>
            <a:r>
              <a:rPr sz="1567" spc="50" dirty="0">
                <a:solidFill>
                  <a:srgbClr val="233446"/>
                </a:solidFill>
                <a:latin typeface="Montserrat-Medium"/>
                <a:cs typeface="Montserrat-Medium"/>
              </a:rPr>
              <a:t>these,</a:t>
            </a:r>
            <a:r>
              <a:rPr sz="1567" spc="97" dirty="0">
                <a:solidFill>
                  <a:srgbClr val="233446"/>
                </a:solidFill>
                <a:latin typeface="Montserrat-Medium"/>
                <a:cs typeface="Montserrat-Medium"/>
              </a:rPr>
              <a:t> </a:t>
            </a:r>
            <a:r>
              <a:rPr sz="1567" spc="50" dirty="0">
                <a:solidFill>
                  <a:srgbClr val="233446"/>
                </a:solidFill>
                <a:latin typeface="Montserrat-Medium"/>
                <a:cs typeface="Montserrat-Medium"/>
              </a:rPr>
              <a:t>your</a:t>
            </a:r>
            <a:r>
              <a:rPr sz="1567" spc="97" dirty="0">
                <a:solidFill>
                  <a:srgbClr val="233446"/>
                </a:solidFill>
                <a:latin typeface="Montserrat-Medium"/>
                <a:cs typeface="Montserrat-Medium"/>
              </a:rPr>
              <a:t> </a:t>
            </a:r>
            <a:r>
              <a:rPr sz="1567" spc="43" dirty="0">
                <a:solidFill>
                  <a:srgbClr val="233446"/>
                </a:solidFill>
                <a:latin typeface="Montserrat-Medium"/>
                <a:cs typeface="Montserrat-Medium"/>
              </a:rPr>
              <a:t>site</a:t>
            </a:r>
            <a:r>
              <a:rPr sz="1567" spc="97" dirty="0">
                <a:solidFill>
                  <a:srgbClr val="233446"/>
                </a:solidFill>
                <a:latin typeface="Montserrat-Medium"/>
                <a:cs typeface="Montserrat-Medium"/>
              </a:rPr>
              <a:t> </a:t>
            </a:r>
            <a:r>
              <a:rPr sz="1567" spc="50" dirty="0">
                <a:solidFill>
                  <a:srgbClr val="233446"/>
                </a:solidFill>
                <a:latin typeface="Montserrat-Medium"/>
                <a:cs typeface="Montserrat-Medium"/>
              </a:rPr>
              <a:t>must</a:t>
            </a:r>
            <a:r>
              <a:rPr sz="1567" spc="97" dirty="0">
                <a:solidFill>
                  <a:srgbClr val="233446"/>
                </a:solidFill>
                <a:latin typeface="Montserrat-Medium"/>
                <a:cs typeface="Montserrat-Medium"/>
              </a:rPr>
              <a:t> </a:t>
            </a:r>
            <a:r>
              <a:rPr sz="1567" spc="50" dirty="0">
                <a:solidFill>
                  <a:srgbClr val="233446"/>
                </a:solidFill>
                <a:latin typeface="Montserrat-Medium"/>
                <a:cs typeface="Montserrat-Medium"/>
              </a:rPr>
              <a:t>have</a:t>
            </a:r>
            <a:r>
              <a:rPr sz="1567" spc="97" dirty="0">
                <a:solidFill>
                  <a:srgbClr val="233446"/>
                </a:solidFill>
                <a:latin typeface="Montserrat-Medium"/>
                <a:cs typeface="Montserrat-Medium"/>
              </a:rPr>
              <a:t> </a:t>
            </a:r>
            <a:r>
              <a:rPr sz="1567" spc="17" dirty="0">
                <a:solidFill>
                  <a:srgbClr val="233446"/>
                </a:solidFill>
                <a:latin typeface="Montserrat-Medium"/>
                <a:cs typeface="Montserrat-Medium"/>
              </a:rPr>
              <a:t>a</a:t>
            </a:r>
            <a:r>
              <a:rPr sz="1567" spc="93" dirty="0">
                <a:solidFill>
                  <a:srgbClr val="233446"/>
                </a:solidFill>
                <a:latin typeface="Montserrat-Medium"/>
                <a:cs typeface="Montserrat-Medium"/>
              </a:rPr>
              <a:t> </a:t>
            </a:r>
            <a:r>
              <a:rPr sz="1567" spc="50" dirty="0">
                <a:solidFill>
                  <a:srgbClr val="233446"/>
                </a:solidFill>
                <a:latin typeface="Montserrat-Medium"/>
                <a:cs typeface="Montserrat-Medium"/>
              </a:rPr>
              <a:t>clear </a:t>
            </a:r>
            <a:r>
              <a:rPr sz="1567" spc="53" dirty="0">
                <a:solidFill>
                  <a:srgbClr val="233446"/>
                </a:solidFill>
                <a:latin typeface="Montserrat-Medium"/>
                <a:cs typeface="Montserrat-Medium"/>
              </a:rPr>
              <a:t> </a:t>
            </a:r>
            <a:r>
              <a:rPr sz="1567" spc="50" dirty="0">
                <a:solidFill>
                  <a:srgbClr val="233446"/>
                </a:solidFill>
                <a:latin typeface="Montserrat-Medium"/>
                <a:cs typeface="Montserrat-Medium"/>
              </a:rPr>
              <a:t>and</a:t>
            </a:r>
            <a:r>
              <a:rPr sz="1567" spc="93" dirty="0">
                <a:solidFill>
                  <a:srgbClr val="233446"/>
                </a:solidFill>
                <a:latin typeface="Montserrat-Medium"/>
                <a:cs typeface="Montserrat-Medium"/>
              </a:rPr>
              <a:t> </a:t>
            </a:r>
            <a:r>
              <a:rPr sz="1567" spc="53" dirty="0">
                <a:solidFill>
                  <a:srgbClr val="233446"/>
                </a:solidFill>
                <a:latin typeface="Montserrat-Medium"/>
                <a:cs typeface="Montserrat-Medium"/>
              </a:rPr>
              <a:t>strong</a:t>
            </a:r>
            <a:r>
              <a:rPr sz="1567" spc="100" dirty="0">
                <a:solidFill>
                  <a:srgbClr val="233446"/>
                </a:solidFill>
                <a:latin typeface="Montserrat-Medium"/>
                <a:cs typeface="Montserrat-Medium"/>
              </a:rPr>
              <a:t> </a:t>
            </a:r>
            <a:r>
              <a:rPr sz="1567" spc="53" dirty="0">
                <a:solidFill>
                  <a:srgbClr val="233446"/>
                </a:solidFill>
                <a:latin typeface="Montserrat-Medium"/>
                <a:cs typeface="Montserrat-Medium"/>
              </a:rPr>
              <a:t>proposition.</a:t>
            </a:r>
            <a:r>
              <a:rPr sz="1567" spc="97" dirty="0">
                <a:solidFill>
                  <a:srgbClr val="233446"/>
                </a:solidFill>
                <a:latin typeface="Montserrat-Medium"/>
                <a:cs typeface="Montserrat-Medium"/>
              </a:rPr>
              <a:t> </a:t>
            </a:r>
            <a:r>
              <a:rPr sz="1567" spc="23" dirty="0">
                <a:solidFill>
                  <a:srgbClr val="233446"/>
                </a:solidFill>
                <a:latin typeface="Montserrat-Medium"/>
                <a:cs typeface="Montserrat-Medium"/>
              </a:rPr>
              <a:t>A</a:t>
            </a:r>
            <a:r>
              <a:rPr sz="1567" spc="97" dirty="0">
                <a:solidFill>
                  <a:srgbClr val="233446"/>
                </a:solidFill>
                <a:latin typeface="Montserrat-Medium"/>
                <a:cs typeface="Montserrat-Medium"/>
              </a:rPr>
              <a:t> </a:t>
            </a:r>
            <a:r>
              <a:rPr sz="1567" spc="53" dirty="0">
                <a:solidFill>
                  <a:srgbClr val="233446"/>
                </a:solidFill>
                <a:latin typeface="Montserrat-Medium"/>
                <a:cs typeface="Montserrat-Medium"/>
              </a:rPr>
              <a:t>proposition</a:t>
            </a:r>
            <a:r>
              <a:rPr sz="1567" spc="100" dirty="0">
                <a:solidFill>
                  <a:srgbClr val="233446"/>
                </a:solidFill>
                <a:latin typeface="Montserrat-Medium"/>
                <a:cs typeface="Montserrat-Medium"/>
              </a:rPr>
              <a:t> </a:t>
            </a:r>
            <a:r>
              <a:rPr sz="1567" spc="40" dirty="0">
                <a:solidFill>
                  <a:srgbClr val="233446"/>
                </a:solidFill>
                <a:latin typeface="Montserrat-Medium"/>
                <a:cs typeface="Montserrat-Medium"/>
              </a:rPr>
              <a:t>to</a:t>
            </a:r>
            <a:r>
              <a:rPr sz="1567" spc="93" dirty="0">
                <a:solidFill>
                  <a:srgbClr val="233446"/>
                </a:solidFill>
                <a:latin typeface="Montserrat-Medium"/>
                <a:cs typeface="Montserrat-Medium"/>
              </a:rPr>
              <a:t> </a:t>
            </a:r>
            <a:r>
              <a:rPr sz="1567" spc="50" dirty="0">
                <a:solidFill>
                  <a:srgbClr val="233446"/>
                </a:solidFill>
                <a:latin typeface="Montserrat-Medium"/>
                <a:cs typeface="Montserrat-Medium"/>
              </a:rPr>
              <a:t>your</a:t>
            </a:r>
            <a:r>
              <a:rPr sz="1567" spc="97" dirty="0">
                <a:solidFill>
                  <a:srgbClr val="233446"/>
                </a:solidFill>
                <a:latin typeface="Montserrat-Medium"/>
                <a:cs typeface="Montserrat-Medium"/>
              </a:rPr>
              <a:t> </a:t>
            </a:r>
            <a:r>
              <a:rPr sz="1567" spc="50" dirty="0">
                <a:solidFill>
                  <a:srgbClr val="233446"/>
                </a:solidFill>
                <a:latin typeface="Montserrat-Medium"/>
                <a:cs typeface="Montserrat-Medium"/>
              </a:rPr>
              <a:t>visitor.</a:t>
            </a:r>
            <a:r>
              <a:rPr sz="1567" spc="97" dirty="0">
                <a:solidFill>
                  <a:srgbClr val="233446"/>
                </a:solidFill>
                <a:latin typeface="Montserrat-Medium"/>
                <a:cs typeface="Montserrat-Medium"/>
              </a:rPr>
              <a:t> </a:t>
            </a:r>
            <a:r>
              <a:rPr sz="1567" spc="23" dirty="0">
                <a:solidFill>
                  <a:srgbClr val="233446"/>
                </a:solidFill>
                <a:latin typeface="Montserrat-Medium"/>
                <a:cs typeface="Montserrat-Medium"/>
              </a:rPr>
              <a:t>A </a:t>
            </a:r>
            <a:r>
              <a:rPr sz="1567" spc="-410" dirty="0">
                <a:solidFill>
                  <a:srgbClr val="233446"/>
                </a:solidFill>
                <a:latin typeface="Montserrat-Medium"/>
                <a:cs typeface="Montserrat-Medium"/>
              </a:rPr>
              <a:t> </a:t>
            </a:r>
            <a:r>
              <a:rPr sz="1567" spc="53" dirty="0">
                <a:solidFill>
                  <a:srgbClr val="233446"/>
                </a:solidFill>
                <a:latin typeface="Montserrat-Medium"/>
                <a:cs typeface="Montserrat-Medium"/>
              </a:rPr>
              <a:t>unique</a:t>
            </a:r>
            <a:r>
              <a:rPr sz="1567" spc="103" dirty="0">
                <a:solidFill>
                  <a:srgbClr val="233446"/>
                </a:solidFill>
                <a:latin typeface="Montserrat-Medium"/>
                <a:cs typeface="Montserrat-Medium"/>
              </a:rPr>
              <a:t> </a:t>
            </a:r>
            <a:r>
              <a:rPr sz="1567" spc="53" dirty="0">
                <a:solidFill>
                  <a:srgbClr val="233446"/>
                </a:solidFill>
                <a:latin typeface="Montserrat-Medium"/>
                <a:cs typeface="Montserrat-Medium"/>
              </a:rPr>
              <a:t>proposition.</a:t>
            </a:r>
            <a:r>
              <a:rPr sz="1567" spc="103" dirty="0">
                <a:solidFill>
                  <a:srgbClr val="233446"/>
                </a:solidFill>
                <a:latin typeface="Montserrat-Medium"/>
                <a:cs typeface="Montserrat-Medium"/>
              </a:rPr>
              <a:t> </a:t>
            </a:r>
            <a:r>
              <a:rPr sz="1567" spc="43" dirty="0">
                <a:solidFill>
                  <a:srgbClr val="233446"/>
                </a:solidFill>
                <a:latin typeface="Montserrat-Medium"/>
                <a:cs typeface="Montserrat-Medium"/>
              </a:rPr>
              <a:t>An</a:t>
            </a:r>
            <a:r>
              <a:rPr sz="1567" spc="103" dirty="0">
                <a:solidFill>
                  <a:srgbClr val="233446"/>
                </a:solidFill>
                <a:latin typeface="Montserrat-Medium"/>
                <a:cs typeface="Montserrat-Medium"/>
              </a:rPr>
              <a:t> </a:t>
            </a:r>
            <a:r>
              <a:rPr sz="1567" spc="50" dirty="0">
                <a:solidFill>
                  <a:srgbClr val="233446"/>
                </a:solidFill>
                <a:latin typeface="Montserrat-Medium"/>
                <a:cs typeface="Montserrat-Medium"/>
              </a:rPr>
              <a:t>online</a:t>
            </a:r>
            <a:r>
              <a:rPr sz="1567" spc="107" dirty="0">
                <a:solidFill>
                  <a:srgbClr val="233446"/>
                </a:solidFill>
                <a:latin typeface="Montserrat-Medium"/>
                <a:cs typeface="Montserrat-Medium"/>
              </a:rPr>
              <a:t> </a:t>
            </a:r>
            <a:r>
              <a:rPr sz="1567" spc="50" dirty="0">
                <a:solidFill>
                  <a:srgbClr val="233446"/>
                </a:solidFill>
                <a:latin typeface="Montserrat-Medium"/>
                <a:cs typeface="Montserrat-Medium"/>
              </a:rPr>
              <a:t>value</a:t>
            </a:r>
            <a:r>
              <a:rPr sz="1567" spc="107" dirty="0">
                <a:solidFill>
                  <a:srgbClr val="233446"/>
                </a:solidFill>
                <a:latin typeface="Montserrat-Medium"/>
                <a:cs typeface="Montserrat-Medium"/>
              </a:rPr>
              <a:t> </a:t>
            </a:r>
            <a:r>
              <a:rPr sz="1567" spc="53" dirty="0">
                <a:solidFill>
                  <a:srgbClr val="233446"/>
                </a:solidFill>
                <a:latin typeface="Montserrat-Medium"/>
                <a:cs typeface="Montserrat-Medium"/>
              </a:rPr>
              <a:t>proposition</a:t>
            </a:r>
            <a:r>
              <a:rPr sz="1567" spc="103" dirty="0">
                <a:solidFill>
                  <a:srgbClr val="233446"/>
                </a:solidFill>
                <a:latin typeface="Montserrat-Medium"/>
                <a:cs typeface="Montserrat-Medium"/>
              </a:rPr>
              <a:t> </a:t>
            </a:r>
            <a:r>
              <a:rPr sz="1567" spc="50" dirty="0">
                <a:solidFill>
                  <a:srgbClr val="233446"/>
                </a:solidFill>
                <a:latin typeface="Montserrat-Medium"/>
                <a:cs typeface="Montserrat-Medium"/>
              </a:rPr>
              <a:t>(OVP).</a:t>
            </a:r>
            <a:endParaRPr sz="1567">
              <a:solidFill>
                <a:prstClr val="black"/>
              </a:solidFill>
              <a:latin typeface="Montserrat-Medium"/>
              <a:cs typeface="Montserrat-Medium"/>
            </a:endParaRPr>
          </a:p>
          <a:p>
            <a:pPr defTabSz="609630">
              <a:spcBef>
                <a:spcPts val="30"/>
              </a:spcBef>
            </a:pPr>
            <a:endParaRPr sz="1533">
              <a:solidFill>
                <a:prstClr val="black"/>
              </a:solidFill>
              <a:latin typeface="Montserrat-Medium"/>
              <a:cs typeface="Montserrat-Medium"/>
            </a:endParaRPr>
          </a:p>
          <a:p>
            <a:pPr marL="3592163" defTabSz="609630"/>
            <a:r>
              <a:rPr sz="1200" spc="-3" dirty="0">
                <a:solidFill>
                  <a:srgbClr val="233446"/>
                </a:solidFill>
                <a:latin typeface="Montserrat-Medium"/>
                <a:cs typeface="Montserrat-Medium"/>
              </a:rPr>
              <a:t>(pg. 313, Chaffey</a:t>
            </a:r>
            <a:r>
              <a:rPr sz="1200" spc="-10" dirty="0">
                <a:solidFill>
                  <a:srgbClr val="233446"/>
                </a:solidFill>
                <a:latin typeface="Montserrat-Medium"/>
                <a:cs typeface="Montserrat-Medium"/>
              </a:rPr>
              <a:t> </a:t>
            </a:r>
            <a:r>
              <a:rPr sz="1200" dirty="0">
                <a:solidFill>
                  <a:srgbClr val="233446"/>
                </a:solidFill>
                <a:latin typeface="Montserrat-Medium"/>
                <a:cs typeface="Montserrat-Medium"/>
              </a:rPr>
              <a:t>&amp; </a:t>
            </a:r>
            <a:r>
              <a:rPr sz="1200" spc="-3" dirty="0">
                <a:solidFill>
                  <a:srgbClr val="233446"/>
                </a:solidFill>
                <a:latin typeface="Montserrat-Medium"/>
                <a:cs typeface="Montserrat-Medium"/>
              </a:rPr>
              <a:t>Smith, 2017)</a:t>
            </a:r>
            <a:endParaRPr sz="1200">
              <a:solidFill>
                <a:prstClr val="black"/>
              </a:solidFill>
              <a:latin typeface="Montserrat-Medium"/>
              <a:cs typeface="Montserrat-Medium"/>
            </a:endParaRPr>
          </a:p>
        </p:txBody>
      </p:sp>
      <p:sp>
        <p:nvSpPr>
          <p:cNvPr id="5" name="object 5"/>
          <p:cNvSpPr/>
          <p:nvPr/>
        </p:nvSpPr>
        <p:spPr>
          <a:xfrm>
            <a:off x="0" y="6527800"/>
            <a:ext cx="12192000" cy="330200"/>
          </a:xfrm>
          <a:custGeom>
            <a:avLst/>
            <a:gdLst/>
            <a:ahLst/>
            <a:cxnLst/>
            <a:rect l="l" t="t" r="r" b="b"/>
            <a:pathLst>
              <a:path w="18288000" h="495300">
                <a:moveTo>
                  <a:pt x="0" y="0"/>
                </a:moveTo>
                <a:lnTo>
                  <a:pt x="18287999" y="0"/>
                </a:lnTo>
                <a:lnTo>
                  <a:pt x="18288000" y="495300"/>
                </a:lnTo>
                <a:lnTo>
                  <a:pt x="0" y="495300"/>
                </a:lnTo>
                <a:lnTo>
                  <a:pt x="0" y="0"/>
                </a:lnTo>
                <a:close/>
              </a:path>
            </a:pathLst>
          </a:custGeom>
          <a:solidFill>
            <a:srgbClr val="EC8D5F"/>
          </a:solidFill>
        </p:spPr>
        <p:txBody>
          <a:bodyPr wrap="square" lIns="0" tIns="0" rIns="0" bIns="0" rtlCol="0"/>
          <a:lstStyle/>
          <a:p>
            <a:pPr defTabSz="609630"/>
            <a:endParaRPr sz="1200">
              <a:solidFill>
                <a:prstClr val="black"/>
              </a:solidFill>
              <a:latin typeface="Calibri"/>
            </a:endParaRPr>
          </a:p>
        </p:txBody>
      </p:sp>
      <p:pic>
        <p:nvPicPr>
          <p:cNvPr id="6" name="object 6"/>
          <p:cNvPicPr/>
          <p:nvPr/>
        </p:nvPicPr>
        <p:blipFill>
          <a:blip r:embed="rId2" cstate="print"/>
          <a:stretch>
            <a:fillRect/>
          </a:stretch>
        </p:blipFill>
        <p:spPr>
          <a:xfrm>
            <a:off x="7196666" y="2043906"/>
            <a:ext cx="4995334" cy="342747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527800"/>
          </a:xfrm>
          <a:custGeom>
            <a:avLst/>
            <a:gdLst/>
            <a:ahLst/>
            <a:cxnLst/>
            <a:rect l="l" t="t" r="r" b="b"/>
            <a:pathLst>
              <a:path w="18288000" h="9791700">
                <a:moveTo>
                  <a:pt x="0" y="9791699"/>
                </a:moveTo>
                <a:lnTo>
                  <a:pt x="18288000" y="9791699"/>
                </a:lnTo>
                <a:lnTo>
                  <a:pt x="18288000" y="0"/>
                </a:lnTo>
                <a:lnTo>
                  <a:pt x="0" y="0"/>
                </a:lnTo>
                <a:lnTo>
                  <a:pt x="0" y="9791699"/>
                </a:lnTo>
                <a:close/>
              </a:path>
            </a:pathLst>
          </a:custGeom>
          <a:solidFill>
            <a:srgbClr val="EFEDE1"/>
          </a:solidFill>
        </p:spPr>
        <p:txBody>
          <a:bodyPr wrap="square" lIns="0" tIns="0" rIns="0" bIns="0" rtlCol="0"/>
          <a:lstStyle/>
          <a:p>
            <a:pPr defTabSz="609630"/>
            <a:endParaRPr sz="1200">
              <a:solidFill>
                <a:prstClr val="black"/>
              </a:solidFill>
              <a:latin typeface="Calibri"/>
            </a:endParaRPr>
          </a:p>
        </p:txBody>
      </p:sp>
      <p:sp>
        <p:nvSpPr>
          <p:cNvPr id="3" name="object 3"/>
          <p:cNvSpPr txBox="1"/>
          <p:nvPr/>
        </p:nvSpPr>
        <p:spPr>
          <a:xfrm>
            <a:off x="6948010" y="5833533"/>
            <a:ext cx="3279987" cy="193216"/>
          </a:xfrm>
          <a:prstGeom prst="rect">
            <a:avLst/>
          </a:prstGeom>
        </p:spPr>
        <p:txBody>
          <a:bodyPr vert="horz" wrap="square" lIns="0" tIns="8467" rIns="0" bIns="0" rtlCol="0">
            <a:spAutoFit/>
          </a:bodyPr>
          <a:lstStyle/>
          <a:p>
            <a:pPr marL="8467" defTabSz="609630">
              <a:spcBef>
                <a:spcPts val="67"/>
              </a:spcBef>
            </a:pPr>
            <a:r>
              <a:rPr sz="1200" spc="-3" dirty="0">
                <a:solidFill>
                  <a:srgbClr val="233446"/>
                </a:solidFill>
                <a:latin typeface="Montserrat-Medium"/>
                <a:cs typeface="Montserrat-Medium"/>
              </a:rPr>
              <a:t>(Section 6.3,</a:t>
            </a:r>
            <a:r>
              <a:rPr sz="1200" dirty="0">
                <a:solidFill>
                  <a:srgbClr val="233446"/>
                </a:solidFill>
                <a:latin typeface="Montserrat-Medium"/>
                <a:cs typeface="Montserrat-Medium"/>
              </a:rPr>
              <a:t> </a:t>
            </a:r>
            <a:r>
              <a:rPr sz="1200" spc="-3" dirty="0">
                <a:solidFill>
                  <a:srgbClr val="233446"/>
                </a:solidFill>
                <a:latin typeface="Montserrat-Medium"/>
                <a:cs typeface="Montserrat-Medium"/>
              </a:rPr>
              <a:t>pg.</a:t>
            </a:r>
            <a:r>
              <a:rPr sz="1200" spc="3" dirty="0">
                <a:solidFill>
                  <a:srgbClr val="233446"/>
                </a:solidFill>
                <a:latin typeface="Montserrat-Medium"/>
                <a:cs typeface="Montserrat-Medium"/>
              </a:rPr>
              <a:t> </a:t>
            </a:r>
            <a:r>
              <a:rPr sz="1200" spc="-3" dirty="0">
                <a:solidFill>
                  <a:srgbClr val="233446"/>
                </a:solidFill>
                <a:latin typeface="Montserrat-Medium"/>
                <a:cs typeface="Montserrat-Medium"/>
              </a:rPr>
              <a:t>313,</a:t>
            </a:r>
            <a:r>
              <a:rPr sz="1200" dirty="0">
                <a:solidFill>
                  <a:srgbClr val="233446"/>
                </a:solidFill>
                <a:latin typeface="Montserrat-Medium"/>
                <a:cs typeface="Montserrat-Medium"/>
              </a:rPr>
              <a:t> </a:t>
            </a:r>
            <a:r>
              <a:rPr sz="1200" spc="-3" dirty="0">
                <a:solidFill>
                  <a:srgbClr val="233446"/>
                </a:solidFill>
                <a:latin typeface="Montserrat-Medium"/>
                <a:cs typeface="Montserrat-Medium"/>
              </a:rPr>
              <a:t>Chaffey </a:t>
            </a:r>
            <a:r>
              <a:rPr sz="1200" dirty="0">
                <a:solidFill>
                  <a:srgbClr val="233446"/>
                </a:solidFill>
                <a:latin typeface="Montserrat-Medium"/>
                <a:cs typeface="Montserrat-Medium"/>
              </a:rPr>
              <a:t>&amp; </a:t>
            </a:r>
            <a:r>
              <a:rPr sz="1200" spc="-3" dirty="0">
                <a:solidFill>
                  <a:srgbClr val="233446"/>
                </a:solidFill>
                <a:latin typeface="Montserrat-Medium"/>
                <a:cs typeface="Montserrat-Medium"/>
              </a:rPr>
              <a:t>Smith,</a:t>
            </a:r>
            <a:r>
              <a:rPr sz="1200" spc="3" dirty="0">
                <a:solidFill>
                  <a:srgbClr val="233446"/>
                </a:solidFill>
                <a:latin typeface="Montserrat-Medium"/>
                <a:cs typeface="Montserrat-Medium"/>
              </a:rPr>
              <a:t> </a:t>
            </a:r>
            <a:r>
              <a:rPr sz="1200" spc="-3" dirty="0">
                <a:solidFill>
                  <a:srgbClr val="233446"/>
                </a:solidFill>
                <a:latin typeface="Montserrat-Medium"/>
                <a:cs typeface="Montserrat-Medium"/>
              </a:rPr>
              <a:t>2017)</a:t>
            </a:r>
            <a:endParaRPr sz="1200">
              <a:solidFill>
                <a:prstClr val="black"/>
              </a:solidFill>
              <a:latin typeface="Montserrat-Medium"/>
              <a:cs typeface="Montserrat-Medium"/>
            </a:endParaRPr>
          </a:p>
        </p:txBody>
      </p:sp>
      <p:sp>
        <p:nvSpPr>
          <p:cNvPr id="4" name="object 4"/>
          <p:cNvSpPr txBox="1">
            <a:spLocks noGrp="1"/>
          </p:cNvSpPr>
          <p:nvPr>
            <p:ph type="title"/>
          </p:nvPr>
        </p:nvSpPr>
        <p:spPr>
          <a:xfrm>
            <a:off x="814493" y="879517"/>
            <a:ext cx="5963920" cy="747213"/>
          </a:xfrm>
          <a:prstGeom prst="rect">
            <a:avLst/>
          </a:prstGeom>
        </p:spPr>
        <p:txBody>
          <a:bodyPr vert="horz" wrap="square" lIns="0" tIns="8467" rIns="0" bIns="0" rtlCol="0">
            <a:spAutoFit/>
          </a:bodyPr>
          <a:lstStyle/>
          <a:p>
            <a:pPr marL="8467">
              <a:spcBef>
                <a:spcPts val="67"/>
              </a:spcBef>
            </a:pPr>
            <a:r>
              <a:rPr sz="2400" i="0" spc="33" dirty="0">
                <a:solidFill>
                  <a:srgbClr val="EC8D5F"/>
                </a:solidFill>
                <a:latin typeface="Montserrat"/>
                <a:cs typeface="Montserrat"/>
              </a:rPr>
              <a:t>ONLINE</a:t>
            </a:r>
            <a:r>
              <a:rPr sz="2400" i="0" spc="67" dirty="0">
                <a:solidFill>
                  <a:srgbClr val="EC8D5F"/>
                </a:solidFill>
                <a:latin typeface="Montserrat"/>
                <a:cs typeface="Montserrat"/>
              </a:rPr>
              <a:t> </a:t>
            </a:r>
            <a:r>
              <a:rPr sz="2400" i="0" spc="33" dirty="0">
                <a:solidFill>
                  <a:srgbClr val="EC8D5F"/>
                </a:solidFill>
                <a:latin typeface="Montserrat"/>
                <a:cs typeface="Montserrat"/>
              </a:rPr>
              <a:t>VALUE</a:t>
            </a:r>
            <a:r>
              <a:rPr sz="2400" i="0" spc="67" dirty="0">
                <a:solidFill>
                  <a:srgbClr val="EC8D5F"/>
                </a:solidFill>
                <a:latin typeface="Montserrat"/>
                <a:cs typeface="Montserrat"/>
              </a:rPr>
              <a:t> </a:t>
            </a:r>
            <a:r>
              <a:rPr sz="2400" i="0" spc="37" dirty="0">
                <a:solidFill>
                  <a:srgbClr val="EC8D5F"/>
                </a:solidFill>
                <a:latin typeface="Montserrat"/>
                <a:cs typeface="Montserrat"/>
              </a:rPr>
              <a:t>PROPOSITION</a:t>
            </a:r>
            <a:r>
              <a:rPr sz="2400" i="0" spc="70" dirty="0">
                <a:solidFill>
                  <a:srgbClr val="EC8D5F"/>
                </a:solidFill>
                <a:latin typeface="Montserrat"/>
                <a:cs typeface="Montserrat"/>
              </a:rPr>
              <a:t> </a:t>
            </a:r>
            <a:r>
              <a:rPr sz="2400" i="0" spc="33" dirty="0">
                <a:solidFill>
                  <a:srgbClr val="EC8D5F"/>
                </a:solidFill>
                <a:latin typeface="Montserrat"/>
                <a:cs typeface="Montserrat"/>
              </a:rPr>
              <a:t>[OVP]</a:t>
            </a:r>
            <a:endParaRPr sz="2400">
              <a:latin typeface="Montserrat"/>
              <a:cs typeface="Montserrat"/>
            </a:endParaRPr>
          </a:p>
          <a:p>
            <a:pPr marL="8467">
              <a:spcBef>
                <a:spcPts val="47"/>
              </a:spcBef>
            </a:pPr>
            <a:r>
              <a:rPr sz="2400" i="0" spc="33" dirty="0">
                <a:solidFill>
                  <a:srgbClr val="EC8D5F"/>
                </a:solidFill>
                <a:latin typeface="Montserrat"/>
                <a:cs typeface="Montserrat"/>
              </a:rPr>
              <a:t>Defining</a:t>
            </a:r>
            <a:r>
              <a:rPr sz="2400" i="0" spc="76" dirty="0">
                <a:solidFill>
                  <a:srgbClr val="EC8D5F"/>
                </a:solidFill>
                <a:latin typeface="Montserrat"/>
                <a:cs typeface="Montserrat"/>
              </a:rPr>
              <a:t> </a:t>
            </a:r>
            <a:r>
              <a:rPr sz="2400" i="0" spc="27" dirty="0">
                <a:solidFill>
                  <a:srgbClr val="EC8D5F"/>
                </a:solidFill>
                <a:latin typeface="Montserrat"/>
                <a:cs typeface="Montserrat"/>
              </a:rPr>
              <a:t>it:</a:t>
            </a:r>
            <a:endParaRPr sz="2400">
              <a:latin typeface="Montserrat"/>
              <a:cs typeface="Montserrat"/>
            </a:endParaRPr>
          </a:p>
        </p:txBody>
      </p:sp>
      <p:sp>
        <p:nvSpPr>
          <p:cNvPr id="5" name="object 5"/>
          <p:cNvSpPr txBox="1"/>
          <p:nvPr/>
        </p:nvSpPr>
        <p:spPr>
          <a:xfrm>
            <a:off x="852011" y="2043854"/>
            <a:ext cx="5900843" cy="2195024"/>
          </a:xfrm>
          <a:prstGeom prst="rect">
            <a:avLst/>
          </a:prstGeom>
        </p:spPr>
        <p:txBody>
          <a:bodyPr vert="horz" wrap="square" lIns="0" tIns="6350" rIns="0" bIns="0" rtlCol="0">
            <a:spAutoFit/>
          </a:bodyPr>
          <a:lstStyle/>
          <a:p>
            <a:pPr marL="8467" marR="3387" defTabSz="609630">
              <a:lnSpc>
                <a:spcPct val="100800"/>
              </a:lnSpc>
              <a:spcBef>
                <a:spcPts val="50"/>
              </a:spcBef>
            </a:pPr>
            <a:r>
              <a:rPr sz="1600" b="1" spc="-3" dirty="0">
                <a:solidFill>
                  <a:srgbClr val="233446"/>
                </a:solidFill>
                <a:latin typeface="Montserrat"/>
                <a:cs typeface="Montserrat"/>
              </a:rPr>
              <a:t>Why </a:t>
            </a:r>
            <a:r>
              <a:rPr sz="1600" b="1" dirty="0">
                <a:solidFill>
                  <a:srgbClr val="233446"/>
                </a:solidFill>
                <a:latin typeface="Montserrat"/>
                <a:cs typeface="Montserrat"/>
              </a:rPr>
              <a:t>should a </a:t>
            </a:r>
            <a:r>
              <a:rPr sz="1600" b="1" spc="-3" dirty="0">
                <a:solidFill>
                  <a:srgbClr val="233446"/>
                </a:solidFill>
                <a:latin typeface="Montserrat"/>
                <a:cs typeface="Montserrat"/>
              </a:rPr>
              <a:t>customer </a:t>
            </a:r>
            <a:r>
              <a:rPr sz="1600" b="1" dirty="0">
                <a:solidFill>
                  <a:srgbClr val="233446"/>
                </a:solidFill>
                <a:latin typeface="Montserrat"/>
                <a:cs typeface="Montserrat"/>
              </a:rPr>
              <a:t>visit, </a:t>
            </a:r>
            <a:r>
              <a:rPr sz="1600" b="1" spc="-3" dirty="0">
                <a:solidFill>
                  <a:srgbClr val="233446"/>
                </a:solidFill>
                <a:latin typeface="Montserrat"/>
                <a:cs typeface="Montserrat"/>
              </a:rPr>
              <a:t>stay and even revisit </a:t>
            </a:r>
            <a:r>
              <a:rPr sz="1600" b="1" dirty="0">
                <a:solidFill>
                  <a:srgbClr val="233446"/>
                </a:solidFill>
                <a:latin typeface="Montserrat"/>
                <a:cs typeface="Montserrat"/>
              </a:rPr>
              <a:t>your </a:t>
            </a:r>
            <a:r>
              <a:rPr sz="1600" b="1" spc="-443" dirty="0">
                <a:solidFill>
                  <a:srgbClr val="233446"/>
                </a:solidFill>
                <a:latin typeface="Montserrat"/>
                <a:cs typeface="Montserrat"/>
              </a:rPr>
              <a:t> </a:t>
            </a:r>
            <a:r>
              <a:rPr sz="1600" b="1" dirty="0">
                <a:solidFill>
                  <a:srgbClr val="233446"/>
                </a:solidFill>
                <a:latin typeface="Montserrat"/>
                <a:cs typeface="Montserrat"/>
              </a:rPr>
              <a:t>site?</a:t>
            </a:r>
            <a:endParaRPr sz="1600">
              <a:solidFill>
                <a:prstClr val="black"/>
              </a:solidFill>
              <a:latin typeface="Montserrat"/>
              <a:cs typeface="Montserrat"/>
            </a:endParaRPr>
          </a:p>
          <a:p>
            <a:pPr defTabSz="609630">
              <a:spcBef>
                <a:spcPts val="20"/>
              </a:spcBef>
            </a:pPr>
            <a:endParaRPr sz="1533">
              <a:solidFill>
                <a:prstClr val="black"/>
              </a:solidFill>
              <a:latin typeface="Montserrat"/>
              <a:cs typeface="Montserrat"/>
            </a:endParaRPr>
          </a:p>
          <a:p>
            <a:pPr marL="8467" defTabSz="609630"/>
            <a:r>
              <a:rPr sz="1600" b="1" spc="-3" dirty="0">
                <a:solidFill>
                  <a:srgbClr val="233446"/>
                </a:solidFill>
                <a:latin typeface="Montserrat"/>
                <a:cs typeface="Montserrat"/>
              </a:rPr>
              <a:t>What</a:t>
            </a:r>
            <a:r>
              <a:rPr sz="1600" b="1" spc="-7" dirty="0">
                <a:solidFill>
                  <a:srgbClr val="233446"/>
                </a:solidFill>
                <a:latin typeface="Montserrat"/>
                <a:cs typeface="Montserrat"/>
              </a:rPr>
              <a:t> </a:t>
            </a:r>
            <a:r>
              <a:rPr sz="1600" b="1" spc="-3" dirty="0">
                <a:solidFill>
                  <a:srgbClr val="233446"/>
                </a:solidFill>
                <a:latin typeface="Montserrat"/>
                <a:cs typeface="Montserrat"/>
              </a:rPr>
              <a:t>does</a:t>
            </a:r>
            <a:r>
              <a:rPr sz="1600" b="1" spc="-7" dirty="0">
                <a:solidFill>
                  <a:srgbClr val="233446"/>
                </a:solidFill>
                <a:latin typeface="Montserrat"/>
                <a:cs typeface="Montserrat"/>
              </a:rPr>
              <a:t> </a:t>
            </a:r>
            <a:r>
              <a:rPr sz="1600" b="1" dirty="0">
                <a:solidFill>
                  <a:srgbClr val="233446"/>
                </a:solidFill>
                <a:latin typeface="Montserrat"/>
                <a:cs typeface="Montserrat"/>
              </a:rPr>
              <a:t>your</a:t>
            </a:r>
            <a:r>
              <a:rPr sz="1600" b="1" spc="-3" dirty="0">
                <a:solidFill>
                  <a:srgbClr val="233446"/>
                </a:solidFill>
                <a:latin typeface="Montserrat"/>
                <a:cs typeface="Montserrat"/>
              </a:rPr>
              <a:t> </a:t>
            </a:r>
            <a:r>
              <a:rPr sz="1600" b="1" dirty="0">
                <a:solidFill>
                  <a:srgbClr val="233446"/>
                </a:solidFill>
                <a:latin typeface="Montserrat"/>
                <a:cs typeface="Montserrat"/>
              </a:rPr>
              <a:t>site</a:t>
            </a:r>
            <a:r>
              <a:rPr sz="1600" b="1" spc="-7" dirty="0">
                <a:solidFill>
                  <a:srgbClr val="233446"/>
                </a:solidFill>
                <a:latin typeface="Montserrat"/>
                <a:cs typeface="Montserrat"/>
              </a:rPr>
              <a:t> </a:t>
            </a:r>
            <a:r>
              <a:rPr sz="1600" b="1" spc="-3" dirty="0">
                <a:solidFill>
                  <a:srgbClr val="233446"/>
                </a:solidFill>
                <a:latin typeface="Montserrat"/>
                <a:cs typeface="Montserrat"/>
              </a:rPr>
              <a:t>propose</a:t>
            </a:r>
            <a:r>
              <a:rPr sz="1600" b="1" spc="-7" dirty="0">
                <a:solidFill>
                  <a:srgbClr val="233446"/>
                </a:solidFill>
                <a:latin typeface="Montserrat"/>
                <a:cs typeface="Montserrat"/>
              </a:rPr>
              <a:t> </a:t>
            </a:r>
            <a:r>
              <a:rPr sz="1600" b="1" dirty="0">
                <a:solidFill>
                  <a:srgbClr val="233446"/>
                </a:solidFill>
                <a:latin typeface="Montserrat"/>
                <a:cs typeface="Montserrat"/>
              </a:rPr>
              <a:t>to</a:t>
            </a:r>
            <a:r>
              <a:rPr sz="1600" b="1" spc="-3" dirty="0">
                <a:solidFill>
                  <a:srgbClr val="233446"/>
                </a:solidFill>
                <a:latin typeface="Montserrat"/>
                <a:cs typeface="Montserrat"/>
              </a:rPr>
              <a:t> </a:t>
            </a:r>
            <a:r>
              <a:rPr sz="1600" b="1" dirty="0">
                <a:solidFill>
                  <a:srgbClr val="233446"/>
                </a:solidFill>
                <a:latin typeface="Montserrat"/>
                <a:cs typeface="Montserrat"/>
              </a:rPr>
              <a:t>visitors?</a:t>
            </a:r>
            <a:endParaRPr sz="1600">
              <a:solidFill>
                <a:prstClr val="black"/>
              </a:solidFill>
              <a:latin typeface="Montserrat"/>
              <a:cs typeface="Montserrat"/>
            </a:endParaRPr>
          </a:p>
          <a:p>
            <a:pPr defTabSz="609630">
              <a:spcBef>
                <a:spcPts val="23"/>
              </a:spcBef>
            </a:pPr>
            <a:endParaRPr sz="1567">
              <a:solidFill>
                <a:prstClr val="black"/>
              </a:solidFill>
              <a:latin typeface="Montserrat"/>
              <a:cs typeface="Montserrat"/>
            </a:endParaRPr>
          </a:p>
          <a:p>
            <a:pPr marL="8467" defTabSz="609630">
              <a:spcBef>
                <a:spcPts val="3"/>
              </a:spcBef>
            </a:pPr>
            <a:r>
              <a:rPr sz="1600" b="1" spc="-3" dirty="0">
                <a:solidFill>
                  <a:srgbClr val="233446"/>
                </a:solidFill>
                <a:latin typeface="Montserrat"/>
                <a:cs typeface="Montserrat"/>
              </a:rPr>
              <a:t>Can</a:t>
            </a:r>
            <a:r>
              <a:rPr sz="1600" b="1" spc="-7" dirty="0">
                <a:solidFill>
                  <a:srgbClr val="233446"/>
                </a:solidFill>
                <a:latin typeface="Montserrat"/>
                <a:cs typeface="Montserrat"/>
              </a:rPr>
              <a:t> </a:t>
            </a:r>
            <a:r>
              <a:rPr sz="1600" b="1" dirty="0">
                <a:solidFill>
                  <a:srgbClr val="233446"/>
                </a:solidFill>
                <a:latin typeface="Montserrat"/>
                <a:cs typeface="Montserrat"/>
              </a:rPr>
              <a:t>you</a:t>
            </a:r>
            <a:r>
              <a:rPr sz="1600" b="1" spc="-7" dirty="0">
                <a:solidFill>
                  <a:srgbClr val="233446"/>
                </a:solidFill>
                <a:latin typeface="Montserrat"/>
                <a:cs typeface="Montserrat"/>
              </a:rPr>
              <a:t> </a:t>
            </a:r>
            <a:r>
              <a:rPr sz="1600" b="1" spc="-3" dirty="0">
                <a:solidFill>
                  <a:srgbClr val="233446"/>
                </a:solidFill>
                <a:latin typeface="Montserrat"/>
                <a:cs typeface="Montserrat"/>
              </a:rPr>
              <a:t>summarize</a:t>
            </a:r>
            <a:r>
              <a:rPr sz="1600" b="1" spc="-7" dirty="0">
                <a:solidFill>
                  <a:srgbClr val="233446"/>
                </a:solidFill>
                <a:latin typeface="Montserrat"/>
                <a:cs typeface="Montserrat"/>
              </a:rPr>
              <a:t> </a:t>
            </a:r>
            <a:r>
              <a:rPr sz="1600" b="1" dirty="0">
                <a:solidFill>
                  <a:srgbClr val="233446"/>
                </a:solidFill>
                <a:latin typeface="Montserrat"/>
                <a:cs typeface="Montserrat"/>
              </a:rPr>
              <a:t>the</a:t>
            </a:r>
            <a:r>
              <a:rPr sz="1600" b="1" spc="-10" dirty="0">
                <a:solidFill>
                  <a:srgbClr val="233446"/>
                </a:solidFill>
                <a:latin typeface="Montserrat"/>
                <a:cs typeface="Montserrat"/>
              </a:rPr>
              <a:t> </a:t>
            </a:r>
            <a:r>
              <a:rPr sz="1600" b="1" spc="-3" dirty="0">
                <a:solidFill>
                  <a:srgbClr val="233446"/>
                </a:solidFill>
                <a:latin typeface="Montserrat"/>
                <a:cs typeface="Montserrat"/>
              </a:rPr>
              <a:t>proposition for</a:t>
            </a:r>
            <a:r>
              <a:rPr sz="1600" b="1" spc="-7" dirty="0">
                <a:solidFill>
                  <a:srgbClr val="233446"/>
                </a:solidFill>
                <a:latin typeface="Montserrat"/>
                <a:cs typeface="Montserrat"/>
              </a:rPr>
              <a:t> </a:t>
            </a:r>
            <a:r>
              <a:rPr sz="1600" b="1" dirty="0">
                <a:solidFill>
                  <a:srgbClr val="233446"/>
                </a:solidFill>
                <a:latin typeface="Montserrat"/>
                <a:cs typeface="Montserrat"/>
              </a:rPr>
              <a:t>your</a:t>
            </a:r>
            <a:r>
              <a:rPr sz="1600" b="1" spc="-3" dirty="0">
                <a:solidFill>
                  <a:srgbClr val="233446"/>
                </a:solidFill>
                <a:latin typeface="Montserrat"/>
                <a:cs typeface="Montserrat"/>
              </a:rPr>
              <a:t> </a:t>
            </a:r>
            <a:r>
              <a:rPr sz="1600" b="1" dirty="0">
                <a:solidFill>
                  <a:srgbClr val="233446"/>
                </a:solidFill>
                <a:latin typeface="Montserrat"/>
                <a:cs typeface="Montserrat"/>
              </a:rPr>
              <a:t>site?</a:t>
            </a:r>
            <a:endParaRPr sz="1600">
              <a:solidFill>
                <a:prstClr val="black"/>
              </a:solidFill>
              <a:latin typeface="Montserrat"/>
              <a:cs typeface="Montserrat"/>
            </a:endParaRPr>
          </a:p>
          <a:p>
            <a:pPr defTabSz="609630"/>
            <a:endParaRPr sz="1533">
              <a:solidFill>
                <a:prstClr val="black"/>
              </a:solidFill>
              <a:latin typeface="Montserrat"/>
              <a:cs typeface="Montserrat"/>
            </a:endParaRPr>
          </a:p>
          <a:p>
            <a:pPr marL="8467" marR="303545" defTabSz="609630">
              <a:lnSpc>
                <a:spcPct val="100800"/>
              </a:lnSpc>
              <a:spcBef>
                <a:spcPts val="3"/>
              </a:spcBef>
            </a:pPr>
            <a:r>
              <a:rPr sz="1600" b="1" dirty="0">
                <a:solidFill>
                  <a:srgbClr val="233446"/>
                </a:solidFill>
                <a:latin typeface="Montserrat"/>
                <a:cs typeface="Montserrat"/>
              </a:rPr>
              <a:t>Try to </a:t>
            </a:r>
            <a:r>
              <a:rPr sz="1600" b="1" spc="-3" dirty="0">
                <a:solidFill>
                  <a:srgbClr val="233446"/>
                </a:solidFill>
                <a:latin typeface="Montserrat"/>
                <a:cs typeface="Montserrat"/>
              </a:rPr>
              <a:t>identify </a:t>
            </a:r>
            <a:r>
              <a:rPr sz="1600" b="1" dirty="0">
                <a:solidFill>
                  <a:srgbClr val="233446"/>
                </a:solidFill>
                <a:latin typeface="Montserrat"/>
                <a:cs typeface="Montserrat"/>
              </a:rPr>
              <a:t>the </a:t>
            </a:r>
            <a:r>
              <a:rPr sz="1600" b="1" spc="-3" dirty="0">
                <a:solidFill>
                  <a:srgbClr val="233446"/>
                </a:solidFill>
                <a:latin typeface="Montserrat"/>
                <a:cs typeface="Montserrat"/>
              </a:rPr>
              <a:t>proposition as </a:t>
            </a:r>
            <a:r>
              <a:rPr sz="1600" b="1" dirty="0">
                <a:solidFill>
                  <a:srgbClr val="233446"/>
                </a:solidFill>
                <a:latin typeface="Montserrat"/>
                <a:cs typeface="Montserrat"/>
              </a:rPr>
              <a:t>you </a:t>
            </a:r>
            <a:r>
              <a:rPr sz="1600" b="1" spc="-3" dirty="0">
                <a:solidFill>
                  <a:srgbClr val="233446"/>
                </a:solidFill>
                <a:latin typeface="Montserrat"/>
                <a:cs typeface="Montserrat"/>
              </a:rPr>
              <a:t>visit </a:t>
            </a:r>
            <a:r>
              <a:rPr sz="1600" b="1" dirty="0">
                <a:solidFill>
                  <a:srgbClr val="233446"/>
                </a:solidFill>
                <a:latin typeface="Montserrat"/>
                <a:cs typeface="Montserrat"/>
              </a:rPr>
              <a:t>other </a:t>
            </a:r>
            <a:r>
              <a:rPr sz="1600" b="1" spc="-3" dirty="0">
                <a:solidFill>
                  <a:srgbClr val="233446"/>
                </a:solidFill>
                <a:latin typeface="Montserrat"/>
                <a:cs typeface="Montserrat"/>
              </a:rPr>
              <a:t>web </a:t>
            </a:r>
            <a:r>
              <a:rPr sz="1600" b="1" spc="-443" dirty="0">
                <a:solidFill>
                  <a:srgbClr val="233446"/>
                </a:solidFill>
                <a:latin typeface="Montserrat"/>
                <a:cs typeface="Montserrat"/>
              </a:rPr>
              <a:t> </a:t>
            </a:r>
            <a:r>
              <a:rPr sz="1600" b="1" dirty="0">
                <a:solidFill>
                  <a:srgbClr val="233446"/>
                </a:solidFill>
                <a:latin typeface="Montserrat"/>
                <a:cs typeface="Montserrat"/>
              </a:rPr>
              <a:t>sites.</a:t>
            </a:r>
            <a:r>
              <a:rPr sz="1600" b="1" spc="-10" dirty="0">
                <a:solidFill>
                  <a:srgbClr val="233446"/>
                </a:solidFill>
                <a:latin typeface="Montserrat"/>
                <a:cs typeface="Montserrat"/>
              </a:rPr>
              <a:t> </a:t>
            </a:r>
            <a:r>
              <a:rPr sz="1600" b="1" spc="-3" dirty="0">
                <a:solidFill>
                  <a:srgbClr val="233446"/>
                </a:solidFill>
                <a:latin typeface="Montserrat"/>
                <a:cs typeface="Montserrat"/>
              </a:rPr>
              <a:t>Can</a:t>
            </a:r>
            <a:r>
              <a:rPr sz="1600" b="1" dirty="0">
                <a:solidFill>
                  <a:srgbClr val="233446"/>
                </a:solidFill>
                <a:latin typeface="Montserrat"/>
                <a:cs typeface="Montserrat"/>
              </a:rPr>
              <a:t> you</a:t>
            </a:r>
            <a:r>
              <a:rPr sz="1600" b="1" spc="-3" dirty="0">
                <a:solidFill>
                  <a:srgbClr val="233446"/>
                </a:solidFill>
                <a:latin typeface="Montserrat"/>
                <a:cs typeface="Montserrat"/>
              </a:rPr>
              <a:t> summarize</a:t>
            </a:r>
            <a:r>
              <a:rPr sz="1600" b="1" spc="-10" dirty="0">
                <a:solidFill>
                  <a:srgbClr val="233446"/>
                </a:solidFill>
                <a:latin typeface="Montserrat"/>
                <a:cs typeface="Montserrat"/>
              </a:rPr>
              <a:t> </a:t>
            </a:r>
            <a:r>
              <a:rPr sz="1600" b="1" dirty="0">
                <a:solidFill>
                  <a:srgbClr val="233446"/>
                </a:solidFill>
                <a:latin typeface="Montserrat"/>
                <a:cs typeface="Montserrat"/>
              </a:rPr>
              <a:t>their</a:t>
            </a:r>
            <a:r>
              <a:rPr sz="1600" b="1" spc="-3" dirty="0">
                <a:solidFill>
                  <a:srgbClr val="233446"/>
                </a:solidFill>
                <a:latin typeface="Montserrat"/>
                <a:cs typeface="Montserrat"/>
              </a:rPr>
              <a:t> OVPs?</a:t>
            </a:r>
            <a:endParaRPr sz="1600">
              <a:solidFill>
                <a:prstClr val="black"/>
              </a:solidFill>
              <a:latin typeface="Montserrat"/>
              <a:cs typeface="Montserrat"/>
            </a:endParaRPr>
          </a:p>
        </p:txBody>
      </p:sp>
      <p:sp>
        <p:nvSpPr>
          <p:cNvPr id="6" name="object 6"/>
          <p:cNvSpPr/>
          <p:nvPr/>
        </p:nvSpPr>
        <p:spPr>
          <a:xfrm>
            <a:off x="0" y="6527800"/>
            <a:ext cx="12192000" cy="330200"/>
          </a:xfrm>
          <a:custGeom>
            <a:avLst/>
            <a:gdLst/>
            <a:ahLst/>
            <a:cxnLst/>
            <a:rect l="l" t="t" r="r" b="b"/>
            <a:pathLst>
              <a:path w="18288000" h="495300">
                <a:moveTo>
                  <a:pt x="0" y="0"/>
                </a:moveTo>
                <a:lnTo>
                  <a:pt x="18287999" y="0"/>
                </a:lnTo>
                <a:lnTo>
                  <a:pt x="18288000" y="495300"/>
                </a:lnTo>
                <a:lnTo>
                  <a:pt x="0" y="495300"/>
                </a:lnTo>
                <a:lnTo>
                  <a:pt x="0" y="0"/>
                </a:lnTo>
                <a:close/>
              </a:path>
            </a:pathLst>
          </a:custGeom>
          <a:solidFill>
            <a:srgbClr val="EC8D5F"/>
          </a:solidFill>
        </p:spPr>
        <p:txBody>
          <a:bodyPr wrap="square" lIns="0" tIns="0" rIns="0" bIns="0" rtlCol="0"/>
          <a:lstStyle/>
          <a:p>
            <a:pPr defTabSz="609630"/>
            <a:endParaRPr sz="1200">
              <a:solidFill>
                <a:prstClr val="black"/>
              </a:solidFill>
              <a:latin typeface="Calibri"/>
            </a:endParaRPr>
          </a:p>
        </p:txBody>
      </p:sp>
      <p:pic>
        <p:nvPicPr>
          <p:cNvPr id="7" name="object 7"/>
          <p:cNvPicPr/>
          <p:nvPr/>
        </p:nvPicPr>
        <p:blipFill>
          <a:blip r:embed="rId2" cstate="print"/>
          <a:stretch>
            <a:fillRect/>
          </a:stretch>
        </p:blipFill>
        <p:spPr>
          <a:xfrm>
            <a:off x="6895516" y="2030743"/>
            <a:ext cx="5079999" cy="3556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C13E7-A101-8C9B-7459-1FF04086EC0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C16EBF8-CB6B-EB6B-6C6C-1218A439AB5A}"/>
              </a:ext>
            </a:extLst>
          </p:cNvPr>
          <p:cNvSpPr/>
          <p:nvPr/>
        </p:nvSpPr>
        <p:spPr>
          <a:xfrm>
            <a:off x="5150948" y="0"/>
            <a:ext cx="7041285" cy="6858000"/>
          </a:xfrm>
          <a:custGeom>
            <a:avLst/>
            <a:gdLst/>
            <a:ahLst/>
            <a:cxnLst/>
            <a:rect l="l" t="t" r="r" b="b"/>
            <a:pathLst>
              <a:path w="9016365" h="10287000">
                <a:moveTo>
                  <a:pt x="0" y="10286999"/>
                </a:moveTo>
                <a:lnTo>
                  <a:pt x="9016015" y="10286999"/>
                </a:lnTo>
                <a:lnTo>
                  <a:pt x="9016015" y="0"/>
                </a:lnTo>
                <a:lnTo>
                  <a:pt x="0" y="0"/>
                </a:lnTo>
                <a:lnTo>
                  <a:pt x="0" y="10286999"/>
                </a:lnTo>
                <a:close/>
              </a:path>
            </a:pathLst>
          </a:custGeom>
          <a:solidFill>
            <a:srgbClr val="EC8D5F"/>
          </a:solidFill>
        </p:spPr>
        <p:txBody>
          <a:bodyPr wrap="square" lIns="0" tIns="0" rIns="0" bIns="0" rtlCol="0"/>
          <a:lstStyle/>
          <a:p>
            <a:pPr defTabSz="609630"/>
            <a:endParaRPr sz="1200">
              <a:solidFill>
                <a:prstClr val="black"/>
              </a:solidFill>
              <a:latin typeface="Calibri"/>
            </a:endParaRPr>
          </a:p>
        </p:txBody>
      </p:sp>
      <p:sp>
        <p:nvSpPr>
          <p:cNvPr id="3" name="object 3">
            <a:extLst>
              <a:ext uri="{FF2B5EF4-FFF2-40B4-BE49-F238E27FC236}">
                <a16:creationId xmlns:a16="http://schemas.microsoft.com/office/drawing/2014/main" id="{AA3A1157-CC88-F697-9416-41844FDE68C8}"/>
              </a:ext>
            </a:extLst>
          </p:cNvPr>
          <p:cNvSpPr/>
          <p:nvPr/>
        </p:nvSpPr>
        <p:spPr>
          <a:xfrm>
            <a:off x="1" y="0"/>
            <a:ext cx="5150947" cy="6858000"/>
          </a:xfrm>
          <a:custGeom>
            <a:avLst/>
            <a:gdLst/>
            <a:ahLst/>
            <a:cxnLst/>
            <a:rect l="l" t="t" r="r" b="b"/>
            <a:pathLst>
              <a:path w="9272270" h="10287000">
                <a:moveTo>
                  <a:pt x="0" y="10287000"/>
                </a:moveTo>
                <a:lnTo>
                  <a:pt x="0" y="0"/>
                </a:lnTo>
                <a:lnTo>
                  <a:pt x="9271984" y="0"/>
                </a:lnTo>
                <a:lnTo>
                  <a:pt x="9271984" y="10287000"/>
                </a:lnTo>
                <a:lnTo>
                  <a:pt x="0" y="10287000"/>
                </a:lnTo>
                <a:close/>
              </a:path>
            </a:pathLst>
          </a:custGeom>
          <a:solidFill>
            <a:srgbClr val="233446"/>
          </a:solidFill>
        </p:spPr>
        <p:txBody>
          <a:bodyPr wrap="square" lIns="0" tIns="0" rIns="0" bIns="0" rtlCol="0"/>
          <a:lstStyle/>
          <a:p>
            <a:pPr defTabSz="609630"/>
            <a:endParaRPr sz="1200">
              <a:solidFill>
                <a:prstClr val="black"/>
              </a:solidFill>
              <a:latin typeface="Calibri"/>
            </a:endParaRPr>
          </a:p>
        </p:txBody>
      </p:sp>
      <p:sp>
        <p:nvSpPr>
          <p:cNvPr id="4" name="object 4">
            <a:extLst>
              <a:ext uri="{FF2B5EF4-FFF2-40B4-BE49-F238E27FC236}">
                <a16:creationId xmlns:a16="http://schemas.microsoft.com/office/drawing/2014/main" id="{DE3ACC89-EE77-D8E5-206B-294F04368EA8}"/>
              </a:ext>
            </a:extLst>
          </p:cNvPr>
          <p:cNvSpPr txBox="1">
            <a:spLocks noGrp="1"/>
          </p:cNvSpPr>
          <p:nvPr>
            <p:ph type="title"/>
          </p:nvPr>
        </p:nvSpPr>
        <p:spPr>
          <a:xfrm>
            <a:off x="691641" y="2651192"/>
            <a:ext cx="3767666" cy="1005746"/>
          </a:xfrm>
          <a:prstGeom prst="rect">
            <a:avLst/>
          </a:prstGeom>
        </p:spPr>
        <p:txBody>
          <a:bodyPr vert="horz" wrap="square" lIns="0" tIns="8467" rIns="0" bIns="0" rtlCol="0">
            <a:spAutoFit/>
          </a:bodyPr>
          <a:lstStyle/>
          <a:p>
            <a:pPr marL="8467">
              <a:spcBef>
                <a:spcPts val="67"/>
              </a:spcBef>
            </a:pPr>
            <a:br>
              <a:rPr lang="en-NZ" sz="1800" i="0" spc="-67" dirty="0">
                <a:solidFill>
                  <a:srgbClr val="ECDCCF"/>
                </a:solidFill>
                <a:latin typeface="Arial"/>
                <a:cs typeface="Arial"/>
              </a:rPr>
            </a:br>
            <a:r>
              <a:rPr lang="en-NZ" sz="1800" i="0" spc="-67" dirty="0">
                <a:solidFill>
                  <a:srgbClr val="ECDCCF"/>
                </a:solidFill>
                <a:latin typeface="Arial"/>
                <a:cs typeface="Arial"/>
              </a:rPr>
              <a:t>https://create.kahoot.it/details/tour710-pop-quiz/821216c8-50f2-460a-b4f8-8f9fb5582a22?drawer=</a:t>
            </a:r>
            <a:endParaRPr sz="1800" dirty="0">
              <a:latin typeface="Arial"/>
              <a:cs typeface="Arial"/>
            </a:endParaRPr>
          </a:p>
        </p:txBody>
      </p:sp>
      <p:sp>
        <p:nvSpPr>
          <p:cNvPr id="5" name="object 4">
            <a:extLst>
              <a:ext uri="{FF2B5EF4-FFF2-40B4-BE49-F238E27FC236}">
                <a16:creationId xmlns:a16="http://schemas.microsoft.com/office/drawing/2014/main" id="{5007A079-B8CD-B08F-C64A-675BD08B32A0}"/>
              </a:ext>
            </a:extLst>
          </p:cNvPr>
          <p:cNvSpPr txBox="1">
            <a:spLocks/>
          </p:cNvSpPr>
          <p:nvPr/>
        </p:nvSpPr>
        <p:spPr>
          <a:xfrm>
            <a:off x="691641" y="1277564"/>
            <a:ext cx="2747018" cy="1005746"/>
          </a:xfrm>
          <a:prstGeom prst="rect">
            <a:avLst/>
          </a:prstGeom>
        </p:spPr>
        <p:txBody>
          <a:bodyPr vert="horz" wrap="square" lIns="0" tIns="8467" rIns="0" bIns="0" rtlCol="0" anchor="ctr">
            <a:spAutoFit/>
          </a:bodyPr>
          <a:lstStyle>
            <a:lvl1pPr algn="l" defTabSz="914400" rtl="0" eaLnBrk="1" latinLnBrk="0" hangingPunct="1">
              <a:lnSpc>
                <a:spcPct val="90000"/>
              </a:lnSpc>
              <a:spcBef>
                <a:spcPct val="0"/>
              </a:spcBef>
              <a:buNone/>
              <a:defRPr sz="2800" b="1" i="1" kern="1200">
                <a:solidFill>
                  <a:srgbClr val="233446"/>
                </a:solidFill>
                <a:latin typeface="Arial-BoldItalicMT"/>
                <a:ea typeface="+mj-ea"/>
                <a:cs typeface="Arial-BoldItalicMT"/>
              </a:defRPr>
            </a:lvl1pPr>
          </a:lstStyle>
          <a:p>
            <a:pPr marL="8467">
              <a:spcBef>
                <a:spcPts val="67"/>
              </a:spcBef>
            </a:pPr>
            <a:r>
              <a:rPr lang="en-NZ" sz="3600" i="0" spc="-67" dirty="0">
                <a:solidFill>
                  <a:srgbClr val="ECDCCF"/>
                </a:solidFill>
                <a:latin typeface="Arial"/>
                <a:cs typeface="Arial"/>
              </a:rPr>
              <a:t>TOUR710 Pop Quiz</a:t>
            </a:r>
            <a:endParaRPr lang="en-NZ" sz="3600" dirty="0">
              <a:latin typeface="Arial"/>
              <a:cs typeface="Arial"/>
            </a:endParaRPr>
          </a:p>
        </p:txBody>
      </p:sp>
    </p:spTree>
    <p:extLst>
      <p:ext uri="{BB962C8B-B14F-4D97-AF65-F5344CB8AC3E}">
        <p14:creationId xmlns:p14="http://schemas.microsoft.com/office/powerpoint/2010/main" val="1101229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06D95-FAF6-D83E-BE58-9E13503F8B2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A80F0C3-A252-FACE-072F-8DB295765374}"/>
              </a:ext>
            </a:extLst>
          </p:cNvPr>
          <p:cNvSpPr/>
          <p:nvPr/>
        </p:nvSpPr>
        <p:spPr>
          <a:xfrm>
            <a:off x="5150948" y="0"/>
            <a:ext cx="7041285" cy="6858000"/>
          </a:xfrm>
          <a:custGeom>
            <a:avLst/>
            <a:gdLst/>
            <a:ahLst/>
            <a:cxnLst/>
            <a:rect l="l" t="t" r="r" b="b"/>
            <a:pathLst>
              <a:path w="9016365" h="10287000">
                <a:moveTo>
                  <a:pt x="0" y="10286999"/>
                </a:moveTo>
                <a:lnTo>
                  <a:pt x="9016015" y="10286999"/>
                </a:lnTo>
                <a:lnTo>
                  <a:pt x="9016015" y="0"/>
                </a:lnTo>
                <a:lnTo>
                  <a:pt x="0" y="0"/>
                </a:lnTo>
                <a:lnTo>
                  <a:pt x="0" y="10286999"/>
                </a:lnTo>
                <a:close/>
              </a:path>
            </a:pathLst>
          </a:custGeom>
          <a:solidFill>
            <a:srgbClr val="EC8D5F"/>
          </a:solidFill>
        </p:spPr>
        <p:txBody>
          <a:bodyPr wrap="square" lIns="0" tIns="0" rIns="0" bIns="0" rtlCol="0"/>
          <a:lstStyle/>
          <a:p>
            <a:pPr defTabSz="609630"/>
            <a:endParaRPr sz="1200" dirty="0">
              <a:solidFill>
                <a:prstClr val="black"/>
              </a:solidFill>
              <a:latin typeface="Calibri"/>
            </a:endParaRPr>
          </a:p>
        </p:txBody>
      </p:sp>
      <p:sp>
        <p:nvSpPr>
          <p:cNvPr id="6" name="Rectangle: Rounded Corners 5">
            <a:extLst>
              <a:ext uri="{FF2B5EF4-FFF2-40B4-BE49-F238E27FC236}">
                <a16:creationId xmlns:a16="http://schemas.microsoft.com/office/drawing/2014/main" id="{F39E6422-2B6A-3248-4C30-D21BD4F88560}"/>
              </a:ext>
            </a:extLst>
          </p:cNvPr>
          <p:cNvSpPr/>
          <p:nvPr/>
        </p:nvSpPr>
        <p:spPr>
          <a:xfrm>
            <a:off x="5477642" y="3242352"/>
            <a:ext cx="6226505" cy="117779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object 3">
            <a:extLst>
              <a:ext uri="{FF2B5EF4-FFF2-40B4-BE49-F238E27FC236}">
                <a16:creationId xmlns:a16="http://schemas.microsoft.com/office/drawing/2014/main" id="{79C4FDAA-1434-6BB7-F091-7E553C2B1F55}"/>
              </a:ext>
            </a:extLst>
          </p:cNvPr>
          <p:cNvSpPr/>
          <p:nvPr/>
        </p:nvSpPr>
        <p:spPr>
          <a:xfrm>
            <a:off x="1" y="0"/>
            <a:ext cx="5150947" cy="6858000"/>
          </a:xfrm>
          <a:custGeom>
            <a:avLst/>
            <a:gdLst/>
            <a:ahLst/>
            <a:cxnLst/>
            <a:rect l="l" t="t" r="r" b="b"/>
            <a:pathLst>
              <a:path w="9272270" h="10287000">
                <a:moveTo>
                  <a:pt x="0" y="10287000"/>
                </a:moveTo>
                <a:lnTo>
                  <a:pt x="0" y="0"/>
                </a:lnTo>
                <a:lnTo>
                  <a:pt x="9271984" y="0"/>
                </a:lnTo>
                <a:lnTo>
                  <a:pt x="9271984" y="10287000"/>
                </a:lnTo>
                <a:lnTo>
                  <a:pt x="0" y="10287000"/>
                </a:lnTo>
                <a:close/>
              </a:path>
            </a:pathLst>
          </a:custGeom>
          <a:solidFill>
            <a:srgbClr val="233446"/>
          </a:solidFill>
        </p:spPr>
        <p:txBody>
          <a:bodyPr wrap="square" lIns="0" tIns="0" rIns="0" bIns="0" rtlCol="0"/>
          <a:lstStyle/>
          <a:p>
            <a:pPr defTabSz="609630"/>
            <a:endParaRPr sz="1200">
              <a:solidFill>
                <a:prstClr val="black"/>
              </a:solidFill>
              <a:latin typeface="Calibri"/>
            </a:endParaRPr>
          </a:p>
        </p:txBody>
      </p:sp>
      <p:sp>
        <p:nvSpPr>
          <p:cNvPr id="4" name="object 4">
            <a:extLst>
              <a:ext uri="{FF2B5EF4-FFF2-40B4-BE49-F238E27FC236}">
                <a16:creationId xmlns:a16="http://schemas.microsoft.com/office/drawing/2014/main" id="{07F0F788-C879-760D-473A-6675A2817D01}"/>
              </a:ext>
            </a:extLst>
          </p:cNvPr>
          <p:cNvSpPr txBox="1">
            <a:spLocks noGrp="1"/>
          </p:cNvSpPr>
          <p:nvPr>
            <p:ph type="title"/>
          </p:nvPr>
        </p:nvSpPr>
        <p:spPr>
          <a:xfrm>
            <a:off x="691641" y="1737095"/>
            <a:ext cx="3767666" cy="2833939"/>
          </a:xfrm>
          <a:prstGeom prst="rect">
            <a:avLst/>
          </a:prstGeom>
        </p:spPr>
        <p:txBody>
          <a:bodyPr vert="horz" wrap="square" lIns="0" tIns="8467" rIns="0" bIns="0" rtlCol="0">
            <a:spAutoFit/>
          </a:bodyPr>
          <a:lstStyle/>
          <a:p>
            <a:pPr marL="8467">
              <a:spcBef>
                <a:spcPts val="67"/>
              </a:spcBef>
            </a:pPr>
            <a:r>
              <a:rPr lang="en-NZ" sz="2400" i="0" spc="-67" dirty="0">
                <a:solidFill>
                  <a:srgbClr val="ECDCCF"/>
                </a:solidFill>
                <a:latin typeface="Arial"/>
                <a:cs typeface="Arial"/>
              </a:rPr>
              <a:t>Make collective decisions for your Social Media Campaign Proposal including:</a:t>
            </a:r>
            <a:br>
              <a:rPr lang="en-NZ" sz="1800" i="0" spc="-67" dirty="0">
                <a:solidFill>
                  <a:srgbClr val="ECDCCF"/>
                </a:solidFill>
                <a:latin typeface="Arial"/>
                <a:cs typeface="Arial"/>
              </a:rPr>
            </a:br>
            <a:br>
              <a:rPr lang="en-NZ" sz="1800" i="0" spc="-67" dirty="0">
                <a:solidFill>
                  <a:srgbClr val="ECDCCF"/>
                </a:solidFill>
                <a:latin typeface="Arial"/>
                <a:cs typeface="Arial"/>
              </a:rPr>
            </a:br>
            <a:r>
              <a:rPr lang="en-NZ" sz="1800" i="0" spc="-67" dirty="0">
                <a:solidFill>
                  <a:srgbClr val="ECDCCF"/>
                </a:solidFill>
                <a:latin typeface="Arial"/>
                <a:cs typeface="Arial"/>
              </a:rPr>
              <a:t>1. Choice of organisation</a:t>
            </a:r>
            <a:br>
              <a:rPr lang="en-NZ" sz="1800" i="0" spc="-67" dirty="0">
                <a:solidFill>
                  <a:srgbClr val="ECDCCF"/>
                </a:solidFill>
                <a:latin typeface="Arial"/>
                <a:cs typeface="Arial"/>
              </a:rPr>
            </a:br>
            <a:r>
              <a:rPr lang="en-NZ" sz="1800" i="0" spc="-67" dirty="0">
                <a:solidFill>
                  <a:srgbClr val="ECDCCF"/>
                </a:solidFill>
                <a:latin typeface="Arial"/>
                <a:cs typeface="Arial"/>
              </a:rPr>
              <a:t>2. Choice of platform </a:t>
            </a:r>
            <a:br>
              <a:rPr lang="en-NZ" sz="1800" i="0" spc="-67" dirty="0">
                <a:solidFill>
                  <a:srgbClr val="ECDCCF"/>
                </a:solidFill>
                <a:latin typeface="Arial"/>
                <a:cs typeface="Arial"/>
              </a:rPr>
            </a:br>
            <a:r>
              <a:rPr lang="en-NZ" sz="1800" i="0" spc="-67" dirty="0">
                <a:solidFill>
                  <a:srgbClr val="ECDCCF"/>
                </a:solidFill>
                <a:latin typeface="Arial"/>
                <a:cs typeface="Arial"/>
              </a:rPr>
              <a:t>3. Choice of Chaffey and Smith 's' strategy (refer to last week’s slides)</a:t>
            </a:r>
            <a:br>
              <a:rPr lang="en-NZ" sz="1800" i="0" spc="-67" dirty="0">
                <a:solidFill>
                  <a:srgbClr val="ECDCCF"/>
                </a:solidFill>
                <a:latin typeface="Arial"/>
                <a:cs typeface="Arial"/>
              </a:rPr>
            </a:br>
            <a:endParaRPr sz="1800" dirty="0">
              <a:latin typeface="Arial"/>
              <a:cs typeface="Arial"/>
            </a:endParaRPr>
          </a:p>
        </p:txBody>
      </p:sp>
      <p:sp>
        <p:nvSpPr>
          <p:cNvPr id="7" name="Rectangle: Rounded Corners 6">
            <a:extLst>
              <a:ext uri="{FF2B5EF4-FFF2-40B4-BE49-F238E27FC236}">
                <a16:creationId xmlns:a16="http://schemas.microsoft.com/office/drawing/2014/main" id="{341826C2-B740-0086-4A72-8C0FB375EFB2}"/>
              </a:ext>
            </a:extLst>
          </p:cNvPr>
          <p:cNvSpPr/>
          <p:nvPr/>
        </p:nvSpPr>
        <p:spPr>
          <a:xfrm>
            <a:off x="5477641" y="1976270"/>
            <a:ext cx="6226505" cy="117779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object 4">
            <a:extLst>
              <a:ext uri="{FF2B5EF4-FFF2-40B4-BE49-F238E27FC236}">
                <a16:creationId xmlns:a16="http://schemas.microsoft.com/office/drawing/2014/main" id="{5E294218-2DC8-5F03-456F-3529F8218DA2}"/>
              </a:ext>
            </a:extLst>
          </p:cNvPr>
          <p:cNvSpPr txBox="1">
            <a:spLocks/>
          </p:cNvSpPr>
          <p:nvPr/>
        </p:nvSpPr>
        <p:spPr>
          <a:xfrm>
            <a:off x="5842588" y="1122187"/>
            <a:ext cx="5861559" cy="4758055"/>
          </a:xfrm>
          <a:prstGeom prst="rect">
            <a:avLst/>
          </a:prstGeom>
        </p:spPr>
        <p:txBody>
          <a:bodyPr vert="horz" wrap="square" lIns="0" tIns="8467" rIns="0" bIns="0" rtlCol="0" anchor="ctr">
            <a:spAutoFit/>
          </a:bodyPr>
          <a:lstStyle>
            <a:lvl1pPr algn="l" defTabSz="914400" rtl="0" eaLnBrk="1" latinLnBrk="0" hangingPunct="1">
              <a:lnSpc>
                <a:spcPct val="90000"/>
              </a:lnSpc>
              <a:spcBef>
                <a:spcPct val="0"/>
              </a:spcBef>
              <a:buNone/>
              <a:defRPr sz="2800" b="1" i="1" kern="1200">
                <a:solidFill>
                  <a:srgbClr val="233446"/>
                </a:solidFill>
                <a:latin typeface="Arial-BoldItalicMT"/>
                <a:ea typeface="+mj-ea"/>
                <a:cs typeface="Arial-BoldItalicMT"/>
              </a:defRPr>
            </a:lvl1pPr>
          </a:lstStyle>
          <a:p>
            <a:r>
              <a:rPr lang="en-NZ" sz="1800" i="0" dirty="0"/>
              <a:t>Slide 1 – Organisation Overview</a:t>
            </a:r>
          </a:p>
          <a:p>
            <a:r>
              <a:rPr lang="en-NZ" sz="1800" b="0" i="0" dirty="0"/>
              <a:t>Business introduction</a:t>
            </a:r>
          </a:p>
          <a:p>
            <a:r>
              <a:rPr lang="en-NZ" sz="1800" b="0" i="0" dirty="0"/>
              <a:t>Market positioning / relevance</a:t>
            </a:r>
          </a:p>
          <a:p>
            <a:endParaRPr lang="en-NZ" sz="1800" b="0" i="0" dirty="0"/>
          </a:p>
          <a:p>
            <a:r>
              <a:rPr lang="en-NZ" sz="1800" i="0" dirty="0"/>
              <a:t>Slide 2 – Campaign Objective (5S Framework)</a:t>
            </a:r>
          </a:p>
          <a:p>
            <a:r>
              <a:rPr lang="en-NZ" sz="1800" b="0" i="0" dirty="0"/>
              <a:t>Selected objective (Serve / Speak / Sizzle)</a:t>
            </a:r>
          </a:p>
          <a:p>
            <a:r>
              <a:rPr lang="en-NZ" sz="1800" b="0" i="0" dirty="0"/>
              <a:t>Justification </a:t>
            </a:r>
            <a:r>
              <a:rPr lang="en-NZ" sz="1800" b="0" dirty="0"/>
              <a:t>(refer to Situation Analysis findings, Week 5 slides)</a:t>
            </a:r>
          </a:p>
          <a:p>
            <a:endParaRPr lang="en-NZ" sz="1800" b="0" i="0" dirty="0"/>
          </a:p>
          <a:p>
            <a:r>
              <a:rPr lang="en-NZ" sz="1800" i="0" dirty="0"/>
              <a:t>Slide 3 – Target Audience</a:t>
            </a:r>
          </a:p>
          <a:p>
            <a:r>
              <a:rPr lang="en-NZ" sz="1800" b="0" i="0" dirty="0"/>
              <a:t>Audience profile </a:t>
            </a:r>
            <a:r>
              <a:rPr lang="en-NZ" sz="1800" b="0" dirty="0"/>
              <a:t>– what segment/s will be targeted? Define the segment/s.</a:t>
            </a:r>
          </a:p>
          <a:p>
            <a:r>
              <a:rPr lang="en-NZ" sz="1800" b="0" i="0" dirty="0"/>
              <a:t>Data-supported justification</a:t>
            </a:r>
          </a:p>
          <a:p>
            <a:endParaRPr lang="en-NZ" sz="1800" b="0" i="0" dirty="0"/>
          </a:p>
          <a:p>
            <a:r>
              <a:rPr lang="en-NZ" sz="1800" i="0" dirty="0"/>
              <a:t>Slide 4 – Platform Strategy</a:t>
            </a:r>
          </a:p>
          <a:p>
            <a:r>
              <a:rPr lang="en-NZ" sz="1800" b="0" i="0" dirty="0"/>
              <a:t>Selected platforms</a:t>
            </a:r>
          </a:p>
          <a:p>
            <a:r>
              <a:rPr lang="en-NZ" sz="1800" b="0" i="0" dirty="0"/>
              <a:t>Strategic rationale</a:t>
            </a:r>
          </a:p>
          <a:p>
            <a:endParaRPr lang="en-NZ" sz="1800" b="0" i="0" dirty="0"/>
          </a:p>
          <a:p>
            <a:pPr marL="8467">
              <a:spcBef>
                <a:spcPts val="67"/>
              </a:spcBef>
            </a:pPr>
            <a:endParaRPr lang="en-NZ" sz="1800" dirty="0">
              <a:latin typeface="Arial"/>
              <a:cs typeface="Arial"/>
            </a:endParaRPr>
          </a:p>
        </p:txBody>
      </p:sp>
    </p:spTree>
    <p:extLst>
      <p:ext uri="{BB962C8B-B14F-4D97-AF65-F5344CB8AC3E}">
        <p14:creationId xmlns:p14="http://schemas.microsoft.com/office/powerpoint/2010/main" val="358445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3ACFE-9781-C20F-E611-2E43C78E15D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340AD2C-BF97-7C12-5D13-5DA20B9144EE}"/>
              </a:ext>
            </a:extLst>
          </p:cNvPr>
          <p:cNvSpPr/>
          <p:nvPr/>
        </p:nvSpPr>
        <p:spPr>
          <a:xfrm>
            <a:off x="4459308" y="0"/>
            <a:ext cx="7732925" cy="6858000"/>
          </a:xfrm>
          <a:custGeom>
            <a:avLst/>
            <a:gdLst/>
            <a:ahLst/>
            <a:cxnLst/>
            <a:rect l="l" t="t" r="r" b="b"/>
            <a:pathLst>
              <a:path w="9016365" h="10287000">
                <a:moveTo>
                  <a:pt x="0" y="10286999"/>
                </a:moveTo>
                <a:lnTo>
                  <a:pt x="9016015" y="10286999"/>
                </a:lnTo>
                <a:lnTo>
                  <a:pt x="9016015" y="0"/>
                </a:lnTo>
                <a:lnTo>
                  <a:pt x="0" y="0"/>
                </a:lnTo>
                <a:lnTo>
                  <a:pt x="0" y="10286999"/>
                </a:lnTo>
                <a:close/>
              </a:path>
            </a:pathLst>
          </a:custGeom>
          <a:solidFill>
            <a:srgbClr val="EC8D5F"/>
          </a:solidFill>
        </p:spPr>
        <p:txBody>
          <a:bodyPr wrap="square" lIns="0" tIns="0" rIns="0" bIns="0" rtlCol="0"/>
          <a:lstStyle/>
          <a:p>
            <a:pPr defTabSz="609630"/>
            <a:endParaRPr sz="1200" dirty="0">
              <a:solidFill>
                <a:prstClr val="black"/>
              </a:solidFill>
              <a:latin typeface="Calibri"/>
            </a:endParaRPr>
          </a:p>
        </p:txBody>
      </p:sp>
      <p:pic>
        <p:nvPicPr>
          <p:cNvPr id="8" name="Picture 7">
            <a:extLst>
              <a:ext uri="{FF2B5EF4-FFF2-40B4-BE49-F238E27FC236}">
                <a16:creationId xmlns:a16="http://schemas.microsoft.com/office/drawing/2014/main" id="{D84B44D2-E613-9F4A-F448-56C889030045}"/>
              </a:ext>
            </a:extLst>
          </p:cNvPr>
          <p:cNvPicPr>
            <a:picLocks noChangeAspect="1"/>
          </p:cNvPicPr>
          <p:nvPr/>
        </p:nvPicPr>
        <p:blipFill>
          <a:blip r:embed="rId3"/>
          <a:stretch>
            <a:fillRect/>
          </a:stretch>
        </p:blipFill>
        <p:spPr>
          <a:xfrm>
            <a:off x="4902312" y="3630145"/>
            <a:ext cx="4359158" cy="2030144"/>
          </a:xfrm>
          <a:prstGeom prst="rect">
            <a:avLst/>
          </a:prstGeom>
        </p:spPr>
      </p:pic>
      <p:sp>
        <p:nvSpPr>
          <p:cNvPr id="7" name="Rectangle: Rounded Corners 6">
            <a:extLst>
              <a:ext uri="{FF2B5EF4-FFF2-40B4-BE49-F238E27FC236}">
                <a16:creationId xmlns:a16="http://schemas.microsoft.com/office/drawing/2014/main" id="{E8343022-70E4-3471-2FFB-A1D71597C30D}"/>
              </a:ext>
            </a:extLst>
          </p:cNvPr>
          <p:cNvSpPr/>
          <p:nvPr/>
        </p:nvSpPr>
        <p:spPr>
          <a:xfrm>
            <a:off x="4908910" y="684873"/>
            <a:ext cx="4046479" cy="201506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object 3">
            <a:extLst>
              <a:ext uri="{FF2B5EF4-FFF2-40B4-BE49-F238E27FC236}">
                <a16:creationId xmlns:a16="http://schemas.microsoft.com/office/drawing/2014/main" id="{F4193490-1085-08C8-96A1-234969F0B495}"/>
              </a:ext>
            </a:extLst>
          </p:cNvPr>
          <p:cNvSpPr/>
          <p:nvPr/>
        </p:nvSpPr>
        <p:spPr>
          <a:xfrm>
            <a:off x="2" y="0"/>
            <a:ext cx="4459306" cy="6858000"/>
          </a:xfrm>
          <a:custGeom>
            <a:avLst/>
            <a:gdLst/>
            <a:ahLst/>
            <a:cxnLst/>
            <a:rect l="l" t="t" r="r" b="b"/>
            <a:pathLst>
              <a:path w="9272270" h="10287000">
                <a:moveTo>
                  <a:pt x="0" y="10287000"/>
                </a:moveTo>
                <a:lnTo>
                  <a:pt x="0" y="0"/>
                </a:lnTo>
                <a:lnTo>
                  <a:pt x="9271984" y="0"/>
                </a:lnTo>
                <a:lnTo>
                  <a:pt x="9271984" y="10287000"/>
                </a:lnTo>
                <a:lnTo>
                  <a:pt x="0" y="10287000"/>
                </a:lnTo>
                <a:close/>
              </a:path>
            </a:pathLst>
          </a:custGeom>
          <a:solidFill>
            <a:srgbClr val="233446"/>
          </a:solidFill>
        </p:spPr>
        <p:txBody>
          <a:bodyPr wrap="square" lIns="0" tIns="0" rIns="0" bIns="0" rtlCol="0"/>
          <a:lstStyle/>
          <a:p>
            <a:pPr defTabSz="609630"/>
            <a:endParaRPr sz="1200">
              <a:solidFill>
                <a:prstClr val="black"/>
              </a:solidFill>
              <a:latin typeface="Calibri"/>
            </a:endParaRPr>
          </a:p>
        </p:txBody>
      </p:sp>
      <p:sp>
        <p:nvSpPr>
          <p:cNvPr id="4" name="object 4">
            <a:extLst>
              <a:ext uri="{FF2B5EF4-FFF2-40B4-BE49-F238E27FC236}">
                <a16:creationId xmlns:a16="http://schemas.microsoft.com/office/drawing/2014/main" id="{520F495D-B792-39AE-CBB2-1F3924F98030}"/>
              </a:ext>
            </a:extLst>
          </p:cNvPr>
          <p:cNvSpPr txBox="1">
            <a:spLocks noGrp="1"/>
          </p:cNvSpPr>
          <p:nvPr>
            <p:ph type="title"/>
          </p:nvPr>
        </p:nvSpPr>
        <p:spPr>
          <a:xfrm>
            <a:off x="691641" y="1737095"/>
            <a:ext cx="3767666" cy="2833939"/>
          </a:xfrm>
          <a:prstGeom prst="rect">
            <a:avLst/>
          </a:prstGeom>
        </p:spPr>
        <p:txBody>
          <a:bodyPr vert="horz" wrap="square" lIns="0" tIns="8467" rIns="0" bIns="0" rtlCol="0">
            <a:spAutoFit/>
          </a:bodyPr>
          <a:lstStyle/>
          <a:p>
            <a:pPr marL="8467">
              <a:spcBef>
                <a:spcPts val="67"/>
              </a:spcBef>
            </a:pPr>
            <a:r>
              <a:rPr lang="en-NZ" sz="2400" i="0" spc="-67" dirty="0">
                <a:solidFill>
                  <a:srgbClr val="ECDCCF"/>
                </a:solidFill>
                <a:latin typeface="Arial"/>
                <a:cs typeface="Arial"/>
              </a:rPr>
              <a:t>Make collective decisions for your Social Media Campaign Proposal including:</a:t>
            </a:r>
            <a:br>
              <a:rPr lang="en-NZ" sz="1800" i="0" spc="-67" dirty="0">
                <a:solidFill>
                  <a:srgbClr val="ECDCCF"/>
                </a:solidFill>
                <a:latin typeface="Arial"/>
                <a:cs typeface="Arial"/>
              </a:rPr>
            </a:br>
            <a:br>
              <a:rPr lang="en-NZ" sz="1800" i="0" spc="-67" dirty="0">
                <a:solidFill>
                  <a:srgbClr val="ECDCCF"/>
                </a:solidFill>
                <a:latin typeface="Arial"/>
                <a:cs typeface="Arial"/>
              </a:rPr>
            </a:br>
            <a:br>
              <a:rPr lang="en-NZ" sz="1800" i="0" spc="-67" dirty="0">
                <a:solidFill>
                  <a:srgbClr val="ECDCCF"/>
                </a:solidFill>
                <a:latin typeface="Arial"/>
                <a:cs typeface="Arial"/>
              </a:rPr>
            </a:br>
            <a:r>
              <a:rPr lang="en-NZ" sz="1800" i="0" spc="-67" dirty="0">
                <a:solidFill>
                  <a:srgbClr val="ECDCCF"/>
                </a:solidFill>
                <a:latin typeface="Arial"/>
                <a:cs typeface="Arial"/>
              </a:rPr>
              <a:t>4. Key campaign message </a:t>
            </a:r>
            <a:br>
              <a:rPr lang="en-NZ" sz="1800" i="0" spc="-67" dirty="0">
                <a:solidFill>
                  <a:srgbClr val="ECDCCF"/>
                </a:solidFill>
                <a:latin typeface="Arial"/>
                <a:cs typeface="Arial"/>
              </a:rPr>
            </a:br>
            <a:r>
              <a:rPr lang="en-NZ" sz="1800" i="0" spc="-67" dirty="0">
                <a:solidFill>
                  <a:srgbClr val="ECDCCF"/>
                </a:solidFill>
                <a:latin typeface="Arial"/>
                <a:cs typeface="Arial"/>
              </a:rPr>
              <a:t>5. Key campaign dates/duration</a:t>
            </a:r>
            <a:br>
              <a:rPr lang="en-NZ" sz="1800" i="0" spc="-67" dirty="0">
                <a:solidFill>
                  <a:srgbClr val="ECDCCF"/>
                </a:solidFill>
                <a:latin typeface="Arial"/>
                <a:cs typeface="Arial"/>
              </a:rPr>
            </a:br>
            <a:r>
              <a:rPr lang="en-NZ" sz="1800" i="0" spc="-67" dirty="0">
                <a:solidFill>
                  <a:srgbClr val="ECDCCF"/>
                </a:solidFill>
                <a:latin typeface="Arial"/>
                <a:cs typeface="Arial"/>
              </a:rPr>
              <a:t>6. Proposed engagement outcomes and measures</a:t>
            </a:r>
            <a:endParaRPr sz="1800" dirty="0">
              <a:latin typeface="Arial"/>
              <a:cs typeface="Arial"/>
            </a:endParaRPr>
          </a:p>
        </p:txBody>
      </p:sp>
      <p:sp>
        <p:nvSpPr>
          <p:cNvPr id="5" name="object 4">
            <a:extLst>
              <a:ext uri="{FF2B5EF4-FFF2-40B4-BE49-F238E27FC236}">
                <a16:creationId xmlns:a16="http://schemas.microsoft.com/office/drawing/2014/main" id="{86AE0E94-E677-6847-54DF-7CCEAF63E556}"/>
              </a:ext>
            </a:extLst>
          </p:cNvPr>
          <p:cNvSpPr txBox="1">
            <a:spLocks/>
          </p:cNvSpPr>
          <p:nvPr/>
        </p:nvSpPr>
        <p:spPr>
          <a:xfrm>
            <a:off x="5259334" y="835244"/>
            <a:ext cx="5861559" cy="5755251"/>
          </a:xfrm>
          <a:prstGeom prst="rect">
            <a:avLst/>
          </a:prstGeom>
        </p:spPr>
        <p:txBody>
          <a:bodyPr vert="horz" wrap="square" lIns="0" tIns="8467" rIns="0" bIns="0" rtlCol="0" anchor="ctr">
            <a:spAutoFit/>
          </a:bodyPr>
          <a:lstStyle>
            <a:lvl1pPr algn="l" defTabSz="914400" rtl="0" eaLnBrk="1" latinLnBrk="0" hangingPunct="1">
              <a:lnSpc>
                <a:spcPct val="90000"/>
              </a:lnSpc>
              <a:spcBef>
                <a:spcPct val="0"/>
              </a:spcBef>
              <a:buNone/>
              <a:defRPr sz="2800" b="1" i="1" kern="1200">
                <a:solidFill>
                  <a:srgbClr val="233446"/>
                </a:solidFill>
                <a:latin typeface="Arial-BoldItalicMT"/>
                <a:ea typeface="+mj-ea"/>
                <a:cs typeface="Arial-BoldItalicMT"/>
              </a:defRPr>
            </a:lvl1pPr>
          </a:lstStyle>
          <a:p>
            <a:r>
              <a:rPr lang="en-NZ" sz="1800" i="0" dirty="0"/>
              <a:t>Slide 5-6 – Campaign Concept</a:t>
            </a:r>
          </a:p>
          <a:p>
            <a:r>
              <a:rPr lang="en-NZ" sz="1800" b="0" i="0" dirty="0"/>
              <a:t>Value proposition</a:t>
            </a:r>
          </a:p>
          <a:p>
            <a:r>
              <a:rPr lang="en-NZ" sz="1800" b="0" i="0" dirty="0"/>
              <a:t>Key campaign message</a:t>
            </a:r>
          </a:p>
          <a:p>
            <a:endParaRPr lang="en-NZ" sz="1800" b="0" i="0" dirty="0"/>
          </a:p>
          <a:p>
            <a:r>
              <a:rPr lang="en-NZ" sz="1800" i="0" dirty="0"/>
              <a:t>Slide 6-7 – Content Strategy</a:t>
            </a:r>
          </a:p>
          <a:p>
            <a:r>
              <a:rPr lang="en-NZ" sz="1800" b="0" i="0" dirty="0"/>
              <a:t>Themes / formats</a:t>
            </a:r>
          </a:p>
          <a:p>
            <a:r>
              <a:rPr lang="en-NZ" sz="1800" b="0" i="0" dirty="0"/>
              <a:t>Engagement mechanisms</a:t>
            </a:r>
          </a:p>
          <a:p>
            <a:endParaRPr lang="en-NZ" sz="1800" b="0" i="0" dirty="0"/>
          </a:p>
          <a:p>
            <a:endParaRPr lang="en-NZ" sz="1800" b="0" i="0" dirty="0"/>
          </a:p>
          <a:p>
            <a:endParaRPr lang="en-NZ" sz="1800" b="0" i="0" dirty="0"/>
          </a:p>
          <a:p>
            <a:endParaRPr lang="en-NZ" sz="1800" b="0" i="0" dirty="0"/>
          </a:p>
          <a:p>
            <a:endParaRPr lang="en-NZ" sz="1800" b="0" i="0" dirty="0"/>
          </a:p>
          <a:p>
            <a:r>
              <a:rPr lang="en-NZ" sz="1800" i="0" dirty="0"/>
              <a:t>Slide 8 – Expected Outcomes</a:t>
            </a:r>
          </a:p>
          <a:p>
            <a:r>
              <a:rPr lang="en-NZ" sz="1800" b="0" i="0" dirty="0"/>
              <a:t>Engagement outcomes</a:t>
            </a:r>
          </a:p>
          <a:p>
            <a:r>
              <a:rPr lang="en-NZ" sz="1800" b="0" i="0" dirty="0"/>
              <a:t>Sales / behavioural outcomes</a:t>
            </a:r>
          </a:p>
          <a:p>
            <a:endParaRPr lang="en-NZ" sz="1800" b="0" i="0" dirty="0"/>
          </a:p>
          <a:p>
            <a:r>
              <a:rPr lang="en-NZ" sz="1800" i="0" dirty="0"/>
              <a:t>Slide 9 – Measurement &amp; Evaluation</a:t>
            </a:r>
          </a:p>
          <a:p>
            <a:r>
              <a:rPr lang="en-NZ" sz="1800" b="0" i="0" dirty="0"/>
              <a:t>Metrics / KPIs</a:t>
            </a:r>
          </a:p>
          <a:p>
            <a:r>
              <a:rPr lang="en-NZ" sz="1800" b="0" i="0" dirty="0"/>
              <a:t>Tools &amp; analytics</a:t>
            </a:r>
          </a:p>
          <a:p>
            <a:endParaRPr lang="en-NZ" sz="1800" b="0" i="0" dirty="0"/>
          </a:p>
          <a:p>
            <a:r>
              <a:rPr lang="en-NZ" sz="1800" b="0" i="0" dirty="0"/>
              <a:t>Slide 10 – Closing Statement</a:t>
            </a:r>
          </a:p>
          <a:p>
            <a:r>
              <a:rPr lang="en-NZ" sz="1800" b="0" i="0" dirty="0"/>
              <a:t>Strategic summary / persuasion</a:t>
            </a:r>
          </a:p>
          <a:p>
            <a:pPr marL="8467">
              <a:spcBef>
                <a:spcPts val="67"/>
              </a:spcBef>
            </a:pPr>
            <a:endParaRPr lang="en-NZ" sz="1800" dirty="0">
              <a:latin typeface="Arial"/>
              <a:cs typeface="Arial"/>
            </a:endParaRPr>
          </a:p>
        </p:txBody>
      </p:sp>
      <p:sp>
        <p:nvSpPr>
          <p:cNvPr id="9" name="object 4">
            <a:extLst>
              <a:ext uri="{FF2B5EF4-FFF2-40B4-BE49-F238E27FC236}">
                <a16:creationId xmlns:a16="http://schemas.microsoft.com/office/drawing/2014/main" id="{10C1B8FE-37CD-CAAE-FB53-41813E4994E8}"/>
              </a:ext>
            </a:extLst>
          </p:cNvPr>
          <p:cNvSpPr txBox="1">
            <a:spLocks/>
          </p:cNvSpPr>
          <p:nvPr/>
        </p:nvSpPr>
        <p:spPr>
          <a:xfrm>
            <a:off x="8713076" y="565760"/>
            <a:ext cx="3247087" cy="451748"/>
          </a:xfrm>
          <a:prstGeom prst="rect">
            <a:avLst/>
          </a:prstGeom>
        </p:spPr>
        <p:txBody>
          <a:bodyPr vert="horz" wrap="square" lIns="0" tIns="8467" rIns="0" bIns="0" rtlCol="0" anchor="ctr">
            <a:spAutoFit/>
          </a:bodyPr>
          <a:lstStyle>
            <a:lvl1pPr algn="l" defTabSz="914400" rtl="0" eaLnBrk="1" latinLnBrk="0" hangingPunct="1">
              <a:lnSpc>
                <a:spcPct val="90000"/>
              </a:lnSpc>
              <a:spcBef>
                <a:spcPct val="0"/>
              </a:spcBef>
              <a:buNone/>
              <a:defRPr sz="2800" b="1" i="1" kern="1200">
                <a:solidFill>
                  <a:srgbClr val="233446"/>
                </a:solidFill>
                <a:latin typeface="Arial-BoldItalicMT"/>
                <a:ea typeface="+mj-ea"/>
                <a:cs typeface="Arial-BoldItalicMT"/>
              </a:defRPr>
            </a:lvl1pPr>
          </a:lstStyle>
          <a:p>
            <a:r>
              <a:rPr lang="en-NZ" sz="1600" b="0" dirty="0"/>
              <a:t>Select a campaign concept from the next two slides</a:t>
            </a:r>
            <a:endParaRPr lang="en-NZ" sz="1600" dirty="0">
              <a:latin typeface="Arial"/>
              <a:cs typeface="Arial"/>
            </a:endParaRPr>
          </a:p>
        </p:txBody>
      </p:sp>
      <p:sp>
        <p:nvSpPr>
          <p:cNvPr id="10" name="object 4">
            <a:extLst>
              <a:ext uri="{FF2B5EF4-FFF2-40B4-BE49-F238E27FC236}">
                <a16:creationId xmlns:a16="http://schemas.microsoft.com/office/drawing/2014/main" id="{6CF3C080-7918-2BB4-D333-052C91AE3FD2}"/>
              </a:ext>
            </a:extLst>
          </p:cNvPr>
          <p:cNvSpPr txBox="1">
            <a:spLocks/>
          </p:cNvSpPr>
          <p:nvPr/>
        </p:nvSpPr>
        <p:spPr>
          <a:xfrm>
            <a:off x="8686913" y="1041983"/>
            <a:ext cx="3247087" cy="673347"/>
          </a:xfrm>
          <a:prstGeom prst="rect">
            <a:avLst/>
          </a:prstGeom>
        </p:spPr>
        <p:txBody>
          <a:bodyPr vert="horz" wrap="square" lIns="0" tIns="8467" rIns="0" bIns="0" rtlCol="0" anchor="ctr">
            <a:spAutoFit/>
          </a:bodyPr>
          <a:lstStyle>
            <a:lvl1pPr algn="l" defTabSz="914400" rtl="0" eaLnBrk="1" latinLnBrk="0" hangingPunct="1">
              <a:lnSpc>
                <a:spcPct val="90000"/>
              </a:lnSpc>
              <a:spcBef>
                <a:spcPct val="0"/>
              </a:spcBef>
              <a:buNone/>
              <a:defRPr sz="2800" b="1" i="1" kern="1200">
                <a:solidFill>
                  <a:srgbClr val="233446"/>
                </a:solidFill>
                <a:latin typeface="Arial-BoldItalicMT"/>
                <a:ea typeface="+mj-ea"/>
                <a:cs typeface="Arial-BoldItalicMT"/>
              </a:defRPr>
            </a:lvl1pPr>
          </a:lstStyle>
          <a:p>
            <a:r>
              <a:rPr lang="en-NZ" sz="1600" b="0" dirty="0"/>
              <a:t>This should include the duration of the campaign and when it will be launched</a:t>
            </a:r>
            <a:endParaRPr lang="en-NZ" sz="1600" dirty="0">
              <a:latin typeface="Arial"/>
              <a:cs typeface="Arial"/>
            </a:endParaRPr>
          </a:p>
        </p:txBody>
      </p:sp>
      <p:sp>
        <p:nvSpPr>
          <p:cNvPr id="11" name="object 4">
            <a:extLst>
              <a:ext uri="{FF2B5EF4-FFF2-40B4-BE49-F238E27FC236}">
                <a16:creationId xmlns:a16="http://schemas.microsoft.com/office/drawing/2014/main" id="{2DE93E90-76BF-847B-B028-279E45EAF511}"/>
              </a:ext>
            </a:extLst>
          </p:cNvPr>
          <p:cNvSpPr txBox="1">
            <a:spLocks/>
          </p:cNvSpPr>
          <p:nvPr/>
        </p:nvSpPr>
        <p:spPr>
          <a:xfrm>
            <a:off x="8673832" y="1922069"/>
            <a:ext cx="3247087" cy="894946"/>
          </a:xfrm>
          <a:prstGeom prst="rect">
            <a:avLst/>
          </a:prstGeom>
        </p:spPr>
        <p:txBody>
          <a:bodyPr vert="horz" wrap="square" lIns="0" tIns="8467" rIns="0" bIns="0" rtlCol="0" anchor="ctr">
            <a:spAutoFit/>
          </a:bodyPr>
          <a:lstStyle>
            <a:lvl1pPr algn="l" defTabSz="914400" rtl="0" eaLnBrk="1" latinLnBrk="0" hangingPunct="1">
              <a:lnSpc>
                <a:spcPct val="90000"/>
              </a:lnSpc>
              <a:spcBef>
                <a:spcPct val="0"/>
              </a:spcBef>
              <a:buNone/>
              <a:defRPr sz="2800" b="1" i="1" kern="1200">
                <a:solidFill>
                  <a:srgbClr val="233446"/>
                </a:solidFill>
                <a:latin typeface="Arial-BoldItalicMT"/>
                <a:ea typeface="+mj-ea"/>
                <a:cs typeface="Arial-BoldItalicMT"/>
              </a:defRPr>
            </a:lvl1pPr>
          </a:lstStyle>
          <a:p>
            <a:r>
              <a:rPr lang="en-NZ" sz="1600" b="0" dirty="0"/>
              <a:t>What type of content would be launched for the campaign? Think back to the examples of campaigns from Week 5 lecture.</a:t>
            </a:r>
            <a:endParaRPr lang="en-NZ" sz="1600" dirty="0">
              <a:latin typeface="Arial"/>
              <a:cs typeface="Arial"/>
            </a:endParaRPr>
          </a:p>
        </p:txBody>
      </p:sp>
    </p:spTree>
    <p:extLst>
      <p:ext uri="{BB962C8B-B14F-4D97-AF65-F5344CB8AC3E}">
        <p14:creationId xmlns:p14="http://schemas.microsoft.com/office/powerpoint/2010/main" val="273274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7A9EB-AA45-AF31-280A-AD27F225D89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E971321-06C5-CE6E-8278-D2CD05EB9759}"/>
              </a:ext>
            </a:extLst>
          </p:cNvPr>
          <p:cNvSpPr/>
          <p:nvPr/>
        </p:nvSpPr>
        <p:spPr>
          <a:xfrm>
            <a:off x="5150948" y="0"/>
            <a:ext cx="7041285" cy="6858000"/>
          </a:xfrm>
          <a:custGeom>
            <a:avLst/>
            <a:gdLst/>
            <a:ahLst/>
            <a:cxnLst/>
            <a:rect l="l" t="t" r="r" b="b"/>
            <a:pathLst>
              <a:path w="9016365" h="10287000">
                <a:moveTo>
                  <a:pt x="0" y="10286999"/>
                </a:moveTo>
                <a:lnTo>
                  <a:pt x="9016015" y="10286999"/>
                </a:lnTo>
                <a:lnTo>
                  <a:pt x="9016015" y="0"/>
                </a:lnTo>
                <a:lnTo>
                  <a:pt x="0" y="0"/>
                </a:lnTo>
                <a:lnTo>
                  <a:pt x="0" y="10286999"/>
                </a:lnTo>
                <a:close/>
              </a:path>
            </a:pathLst>
          </a:custGeom>
          <a:solidFill>
            <a:srgbClr val="EC8D5F"/>
          </a:solidFill>
        </p:spPr>
        <p:txBody>
          <a:bodyPr wrap="square" lIns="0" tIns="0" rIns="0" bIns="0" rtlCol="0"/>
          <a:lstStyle/>
          <a:p>
            <a:pPr defTabSz="609630"/>
            <a:endParaRPr sz="1200">
              <a:solidFill>
                <a:prstClr val="black"/>
              </a:solidFill>
              <a:latin typeface="Calibri"/>
            </a:endParaRPr>
          </a:p>
        </p:txBody>
      </p:sp>
      <p:sp>
        <p:nvSpPr>
          <p:cNvPr id="3" name="object 3">
            <a:extLst>
              <a:ext uri="{FF2B5EF4-FFF2-40B4-BE49-F238E27FC236}">
                <a16:creationId xmlns:a16="http://schemas.microsoft.com/office/drawing/2014/main" id="{705C5F5C-5AB1-17A4-1A19-9A220CE6A53E}"/>
              </a:ext>
            </a:extLst>
          </p:cNvPr>
          <p:cNvSpPr/>
          <p:nvPr/>
        </p:nvSpPr>
        <p:spPr>
          <a:xfrm>
            <a:off x="1" y="0"/>
            <a:ext cx="5150947" cy="6858000"/>
          </a:xfrm>
          <a:custGeom>
            <a:avLst/>
            <a:gdLst/>
            <a:ahLst/>
            <a:cxnLst/>
            <a:rect l="l" t="t" r="r" b="b"/>
            <a:pathLst>
              <a:path w="9272270" h="10287000">
                <a:moveTo>
                  <a:pt x="0" y="10287000"/>
                </a:moveTo>
                <a:lnTo>
                  <a:pt x="0" y="0"/>
                </a:lnTo>
                <a:lnTo>
                  <a:pt x="9271984" y="0"/>
                </a:lnTo>
                <a:lnTo>
                  <a:pt x="9271984" y="10287000"/>
                </a:lnTo>
                <a:lnTo>
                  <a:pt x="0" y="10287000"/>
                </a:lnTo>
                <a:close/>
              </a:path>
            </a:pathLst>
          </a:custGeom>
          <a:solidFill>
            <a:srgbClr val="233446"/>
          </a:solidFill>
        </p:spPr>
        <p:txBody>
          <a:bodyPr wrap="square" lIns="0" tIns="0" rIns="0" bIns="0" rtlCol="0"/>
          <a:lstStyle/>
          <a:p>
            <a:pPr defTabSz="609630"/>
            <a:endParaRPr sz="1200">
              <a:solidFill>
                <a:prstClr val="black"/>
              </a:solidFill>
              <a:latin typeface="Calibri"/>
            </a:endParaRPr>
          </a:p>
        </p:txBody>
      </p:sp>
      <p:sp>
        <p:nvSpPr>
          <p:cNvPr id="4" name="object 4">
            <a:extLst>
              <a:ext uri="{FF2B5EF4-FFF2-40B4-BE49-F238E27FC236}">
                <a16:creationId xmlns:a16="http://schemas.microsoft.com/office/drawing/2014/main" id="{59981CB0-C9B0-AAB6-DF88-F44B88AB91AE}"/>
              </a:ext>
            </a:extLst>
          </p:cNvPr>
          <p:cNvSpPr txBox="1">
            <a:spLocks noGrp="1"/>
          </p:cNvSpPr>
          <p:nvPr>
            <p:ph type="title"/>
          </p:nvPr>
        </p:nvSpPr>
        <p:spPr>
          <a:xfrm>
            <a:off x="601134" y="268411"/>
            <a:ext cx="3767666" cy="1504344"/>
          </a:xfrm>
          <a:prstGeom prst="rect">
            <a:avLst/>
          </a:prstGeom>
        </p:spPr>
        <p:txBody>
          <a:bodyPr vert="horz" wrap="square" lIns="0" tIns="8467" rIns="0" bIns="0" rtlCol="0">
            <a:spAutoFit/>
          </a:bodyPr>
          <a:lstStyle/>
          <a:p>
            <a:pPr marL="8467">
              <a:spcBef>
                <a:spcPts val="67"/>
              </a:spcBef>
            </a:pPr>
            <a:r>
              <a:rPr lang="en-NZ" sz="3600" i="0" spc="-67" dirty="0">
                <a:solidFill>
                  <a:srgbClr val="ECDCCF"/>
                </a:solidFill>
                <a:latin typeface="Arial"/>
                <a:cs typeface="Arial"/>
              </a:rPr>
              <a:t>CAMPAIGN CONCEPT: TYPES</a:t>
            </a:r>
            <a:endParaRPr sz="3600" dirty="0">
              <a:latin typeface="Arial"/>
              <a:cs typeface="Arial"/>
            </a:endParaRPr>
          </a:p>
        </p:txBody>
      </p:sp>
      <p:sp>
        <p:nvSpPr>
          <p:cNvPr id="6" name="object 6">
            <a:extLst>
              <a:ext uri="{FF2B5EF4-FFF2-40B4-BE49-F238E27FC236}">
                <a16:creationId xmlns:a16="http://schemas.microsoft.com/office/drawing/2014/main" id="{52084B84-DAE0-36EC-620E-D7351185515A}"/>
              </a:ext>
            </a:extLst>
          </p:cNvPr>
          <p:cNvSpPr txBox="1"/>
          <p:nvPr/>
        </p:nvSpPr>
        <p:spPr>
          <a:xfrm>
            <a:off x="662093" y="1772755"/>
            <a:ext cx="4288279" cy="418790"/>
          </a:xfrm>
          <a:prstGeom prst="rect">
            <a:avLst/>
          </a:prstGeom>
        </p:spPr>
        <p:txBody>
          <a:bodyPr vert="horz" wrap="square" lIns="0" tIns="8467" rIns="0" bIns="0" rtlCol="0">
            <a:spAutoFit/>
          </a:bodyPr>
          <a:lstStyle/>
          <a:p>
            <a:pPr marL="8467" marR="3387" defTabSz="609630">
              <a:spcBef>
                <a:spcPts val="67"/>
              </a:spcBef>
            </a:pPr>
            <a:r>
              <a:rPr lang="en-NZ" sz="1333" b="1" i="1" spc="33" dirty="0">
                <a:solidFill>
                  <a:srgbClr val="EFEDE1"/>
                </a:solidFill>
                <a:latin typeface="Montserrat-MediumItalic"/>
                <a:cs typeface="Montserrat-MediumItalic"/>
              </a:rPr>
              <a:t>Choose from the suggestions, remember you can combine different tactics</a:t>
            </a:r>
            <a:endParaRPr sz="1333" b="1" dirty="0">
              <a:solidFill>
                <a:prstClr val="black"/>
              </a:solidFill>
              <a:latin typeface="Montserrat-MediumItalic"/>
              <a:cs typeface="Montserrat-MediumItalic"/>
            </a:endParaRPr>
          </a:p>
        </p:txBody>
      </p:sp>
      <p:sp>
        <p:nvSpPr>
          <p:cNvPr id="7" name="object 7">
            <a:extLst>
              <a:ext uri="{FF2B5EF4-FFF2-40B4-BE49-F238E27FC236}">
                <a16:creationId xmlns:a16="http://schemas.microsoft.com/office/drawing/2014/main" id="{DCEB966E-B497-697B-CEEA-DF54EAE967EE}"/>
              </a:ext>
            </a:extLst>
          </p:cNvPr>
          <p:cNvSpPr txBox="1"/>
          <p:nvPr/>
        </p:nvSpPr>
        <p:spPr>
          <a:xfrm>
            <a:off x="5612464" y="355365"/>
            <a:ext cx="6085863" cy="6502635"/>
          </a:xfrm>
          <a:prstGeom prst="rect">
            <a:avLst/>
          </a:prstGeom>
        </p:spPr>
        <p:txBody>
          <a:bodyPr vert="horz" wrap="square" lIns="0" tIns="8467" rIns="0" bIns="0" rtlCol="0">
            <a:spAutoFit/>
          </a:bodyPr>
          <a:lstStyle/>
          <a:p>
            <a:pPr marL="8468" defTabSz="609630">
              <a:spcBef>
                <a:spcPts val="67"/>
              </a:spcBef>
              <a:tabLst>
                <a:tab pos="236655" algn="l"/>
                <a:tab pos="237079" algn="l"/>
              </a:tabLst>
            </a:pPr>
            <a:r>
              <a:rPr lang="en-NZ" sz="2000" b="1" spc="37" dirty="0">
                <a:solidFill>
                  <a:srgbClr val="233446"/>
                </a:solidFill>
                <a:latin typeface="Montserrat-MediumItalic"/>
                <a:cs typeface="Montserrat-MediumItalic"/>
              </a:rPr>
              <a:t>Types of Social Media Marketing Campaign Plan: </a:t>
            </a:r>
          </a:p>
          <a:p>
            <a:pPr marL="8468" defTabSz="609630">
              <a:spcBef>
                <a:spcPts val="67"/>
              </a:spcBef>
              <a:tabLst>
                <a:tab pos="236655" algn="l"/>
                <a:tab pos="237079" algn="l"/>
              </a:tabLst>
            </a:pPr>
            <a:endParaRPr lang="en-NZ" sz="2000" b="1" spc="37" dirty="0">
              <a:solidFill>
                <a:srgbClr val="233446"/>
              </a:solidFill>
              <a:latin typeface="Montserrat-MediumItalic"/>
              <a:cs typeface="Montserrat-MediumItalic"/>
            </a:endParaRPr>
          </a:p>
          <a:p>
            <a:pPr marL="8468" defTabSz="609630">
              <a:spcBef>
                <a:spcPts val="67"/>
              </a:spcBef>
              <a:tabLst>
                <a:tab pos="236655" algn="l"/>
                <a:tab pos="237079" algn="l"/>
              </a:tabLst>
            </a:pPr>
            <a:r>
              <a:rPr lang="en-NZ" sz="2000" b="1" spc="37" dirty="0">
                <a:solidFill>
                  <a:srgbClr val="233446"/>
                </a:solidFill>
                <a:latin typeface="Montserrat-MediumItalic"/>
                <a:cs typeface="Montserrat-MediumItalic"/>
              </a:rPr>
              <a:t>1) Competition/Draw </a:t>
            </a:r>
          </a:p>
          <a:p>
            <a:pPr marL="8468" defTabSz="609630">
              <a:spcBef>
                <a:spcPts val="67"/>
              </a:spcBef>
              <a:tabLst>
                <a:tab pos="236655" algn="l"/>
                <a:tab pos="237079" algn="l"/>
              </a:tabLst>
            </a:pPr>
            <a:r>
              <a:rPr lang="en-NZ" sz="2000" spc="37" dirty="0">
                <a:solidFill>
                  <a:srgbClr val="233446"/>
                </a:solidFill>
                <a:latin typeface="Montserrat-MediumItalic"/>
                <a:cs typeface="Montserrat-MediumItalic"/>
              </a:rPr>
              <a:t>(Terms &amp; Conditions – T&amp;Cs: follow, like, share, tag a friend in comment, leave a comment etc. </a:t>
            </a:r>
            <a:r>
              <a:rPr lang="en-NZ" sz="2000" i="1" spc="37" dirty="0">
                <a:solidFill>
                  <a:srgbClr val="233446"/>
                </a:solidFill>
                <a:latin typeface="Montserrat-MediumItalic"/>
                <a:cs typeface="Montserrat-MediumItalic"/>
              </a:rPr>
              <a:t>– guaranteed engagement, results, depending on the T&amp;C’s UGC could be generated</a:t>
            </a:r>
            <a:r>
              <a:rPr lang="en-NZ" sz="2000" spc="37" dirty="0">
                <a:solidFill>
                  <a:srgbClr val="233446"/>
                </a:solidFill>
                <a:latin typeface="Montserrat-MediumItalic"/>
                <a:cs typeface="Montserrat-MediumItalic"/>
              </a:rPr>
              <a:t>) </a:t>
            </a:r>
          </a:p>
          <a:p>
            <a:pPr marL="8468" defTabSz="609630">
              <a:spcBef>
                <a:spcPts val="67"/>
              </a:spcBef>
              <a:tabLst>
                <a:tab pos="236655" algn="l"/>
                <a:tab pos="237079" algn="l"/>
              </a:tabLst>
            </a:pPr>
            <a:endParaRPr lang="en-NZ" sz="2000" spc="37" dirty="0">
              <a:solidFill>
                <a:srgbClr val="233446"/>
              </a:solidFill>
              <a:latin typeface="Montserrat-MediumItalic"/>
              <a:cs typeface="Montserrat-MediumItalic"/>
            </a:endParaRPr>
          </a:p>
          <a:p>
            <a:pPr marL="8468" defTabSz="609630">
              <a:spcBef>
                <a:spcPts val="67"/>
              </a:spcBef>
              <a:tabLst>
                <a:tab pos="236655" algn="l"/>
                <a:tab pos="237079" algn="l"/>
              </a:tabLst>
            </a:pPr>
            <a:r>
              <a:rPr lang="en-NZ" sz="2000" b="1" spc="37" dirty="0">
                <a:solidFill>
                  <a:srgbClr val="233446"/>
                </a:solidFill>
                <a:latin typeface="Montserrat-MediumItalic"/>
                <a:cs typeface="Montserrat-MediumItalic"/>
              </a:rPr>
              <a:t>2) Influencer Marketing </a:t>
            </a:r>
          </a:p>
          <a:p>
            <a:pPr marL="8468" defTabSz="609630">
              <a:spcBef>
                <a:spcPts val="67"/>
              </a:spcBef>
              <a:tabLst>
                <a:tab pos="236655" algn="l"/>
                <a:tab pos="237079" algn="l"/>
              </a:tabLst>
            </a:pPr>
            <a:r>
              <a:rPr lang="en-NZ" sz="2000" spc="37" dirty="0">
                <a:solidFill>
                  <a:srgbClr val="233446"/>
                </a:solidFill>
                <a:latin typeface="Montserrat-MediumItalic"/>
                <a:cs typeface="Montserrat-MediumItalic"/>
              </a:rPr>
              <a:t>(See Lecture content and Course Resources on Influencer Marketing) </a:t>
            </a:r>
          </a:p>
          <a:p>
            <a:pPr marL="8468" defTabSz="609630">
              <a:spcBef>
                <a:spcPts val="67"/>
              </a:spcBef>
              <a:tabLst>
                <a:tab pos="236655" algn="l"/>
                <a:tab pos="237079" algn="l"/>
              </a:tabLst>
            </a:pPr>
            <a:endParaRPr lang="en-NZ" sz="2000" spc="37" dirty="0">
              <a:solidFill>
                <a:srgbClr val="233446"/>
              </a:solidFill>
              <a:latin typeface="Montserrat-MediumItalic"/>
              <a:cs typeface="Montserrat-MediumItalic"/>
            </a:endParaRPr>
          </a:p>
          <a:p>
            <a:pPr marL="8468" defTabSz="609630">
              <a:spcBef>
                <a:spcPts val="67"/>
              </a:spcBef>
              <a:tabLst>
                <a:tab pos="236655" algn="l"/>
                <a:tab pos="237079" algn="l"/>
              </a:tabLst>
            </a:pPr>
            <a:r>
              <a:rPr lang="en-NZ" sz="2000" b="1" spc="37" dirty="0">
                <a:solidFill>
                  <a:srgbClr val="233446"/>
                </a:solidFill>
                <a:latin typeface="Montserrat-MediumItalic"/>
                <a:cs typeface="Montserrat-MediumItalic"/>
              </a:rPr>
              <a:t>3) Story-telling</a:t>
            </a:r>
            <a:r>
              <a:rPr lang="en-NZ" sz="2000" spc="37" dirty="0">
                <a:solidFill>
                  <a:srgbClr val="233446"/>
                </a:solidFill>
                <a:latin typeface="Montserrat-MediumItalic"/>
                <a:cs typeface="Montserrat-MediumItalic"/>
              </a:rPr>
              <a:t> (theme) (establish stronger brand presence, increase brand awareness, could be a series of content that tells a story about the brand such as a “behind-the-scenes,” introducing staff, video marketing etc) </a:t>
            </a:r>
          </a:p>
          <a:p>
            <a:pPr marL="8468" defTabSz="609630">
              <a:spcBef>
                <a:spcPts val="67"/>
              </a:spcBef>
              <a:tabLst>
                <a:tab pos="236655" algn="l"/>
                <a:tab pos="237079" algn="l"/>
              </a:tabLst>
            </a:pPr>
            <a:endParaRPr lang="en-NZ" sz="1450" spc="37" dirty="0">
              <a:solidFill>
                <a:srgbClr val="233446"/>
              </a:solidFill>
              <a:latin typeface="Montserrat-MediumItalic"/>
              <a:cs typeface="Montserrat-MediumItalic"/>
            </a:endParaRPr>
          </a:p>
        </p:txBody>
      </p:sp>
      <p:pic>
        <p:nvPicPr>
          <p:cNvPr id="8" name="Picture 7">
            <a:extLst>
              <a:ext uri="{FF2B5EF4-FFF2-40B4-BE49-F238E27FC236}">
                <a16:creationId xmlns:a16="http://schemas.microsoft.com/office/drawing/2014/main" id="{4F2A251E-013E-B2B9-9F5D-C9E3BB3DF9CD}"/>
              </a:ext>
            </a:extLst>
          </p:cNvPr>
          <p:cNvPicPr>
            <a:picLocks noChangeAspect="1"/>
          </p:cNvPicPr>
          <p:nvPr/>
        </p:nvPicPr>
        <p:blipFill>
          <a:blip r:embed="rId3"/>
          <a:stretch>
            <a:fillRect/>
          </a:stretch>
        </p:blipFill>
        <p:spPr>
          <a:xfrm>
            <a:off x="662093" y="2261257"/>
            <a:ext cx="3975100" cy="3975100"/>
          </a:xfrm>
          <a:prstGeom prst="rect">
            <a:avLst/>
          </a:prstGeom>
        </p:spPr>
      </p:pic>
    </p:spTree>
    <p:extLst>
      <p:ext uri="{BB962C8B-B14F-4D97-AF65-F5344CB8AC3E}">
        <p14:creationId xmlns:p14="http://schemas.microsoft.com/office/powerpoint/2010/main" val="2450870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E7941-8151-FDF1-1CA8-F7C5314DBA4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1839694-7AD9-4A2F-5C21-7E3FE898F600}"/>
              </a:ext>
            </a:extLst>
          </p:cNvPr>
          <p:cNvSpPr/>
          <p:nvPr/>
        </p:nvSpPr>
        <p:spPr>
          <a:xfrm>
            <a:off x="5150948" y="0"/>
            <a:ext cx="7041285" cy="6858000"/>
          </a:xfrm>
          <a:custGeom>
            <a:avLst/>
            <a:gdLst/>
            <a:ahLst/>
            <a:cxnLst/>
            <a:rect l="l" t="t" r="r" b="b"/>
            <a:pathLst>
              <a:path w="9016365" h="10287000">
                <a:moveTo>
                  <a:pt x="0" y="10286999"/>
                </a:moveTo>
                <a:lnTo>
                  <a:pt x="9016015" y="10286999"/>
                </a:lnTo>
                <a:lnTo>
                  <a:pt x="9016015" y="0"/>
                </a:lnTo>
                <a:lnTo>
                  <a:pt x="0" y="0"/>
                </a:lnTo>
                <a:lnTo>
                  <a:pt x="0" y="10286999"/>
                </a:lnTo>
                <a:close/>
              </a:path>
            </a:pathLst>
          </a:custGeom>
          <a:solidFill>
            <a:srgbClr val="EC8D5F"/>
          </a:solidFill>
        </p:spPr>
        <p:txBody>
          <a:bodyPr wrap="square" lIns="0" tIns="0" rIns="0" bIns="0" rtlCol="0"/>
          <a:lstStyle/>
          <a:p>
            <a:pPr defTabSz="609630"/>
            <a:endParaRPr sz="1200">
              <a:solidFill>
                <a:prstClr val="black"/>
              </a:solidFill>
              <a:latin typeface="Calibri"/>
            </a:endParaRPr>
          </a:p>
        </p:txBody>
      </p:sp>
      <p:sp>
        <p:nvSpPr>
          <p:cNvPr id="3" name="object 3">
            <a:extLst>
              <a:ext uri="{FF2B5EF4-FFF2-40B4-BE49-F238E27FC236}">
                <a16:creationId xmlns:a16="http://schemas.microsoft.com/office/drawing/2014/main" id="{91FC7E36-1A78-6351-C01E-AE61AB554679}"/>
              </a:ext>
            </a:extLst>
          </p:cNvPr>
          <p:cNvSpPr/>
          <p:nvPr/>
        </p:nvSpPr>
        <p:spPr>
          <a:xfrm>
            <a:off x="1" y="0"/>
            <a:ext cx="5150947" cy="6858000"/>
          </a:xfrm>
          <a:custGeom>
            <a:avLst/>
            <a:gdLst/>
            <a:ahLst/>
            <a:cxnLst/>
            <a:rect l="l" t="t" r="r" b="b"/>
            <a:pathLst>
              <a:path w="9272270" h="10287000">
                <a:moveTo>
                  <a:pt x="0" y="10287000"/>
                </a:moveTo>
                <a:lnTo>
                  <a:pt x="0" y="0"/>
                </a:lnTo>
                <a:lnTo>
                  <a:pt x="9271984" y="0"/>
                </a:lnTo>
                <a:lnTo>
                  <a:pt x="9271984" y="10287000"/>
                </a:lnTo>
                <a:lnTo>
                  <a:pt x="0" y="10287000"/>
                </a:lnTo>
                <a:close/>
              </a:path>
            </a:pathLst>
          </a:custGeom>
          <a:solidFill>
            <a:srgbClr val="233446"/>
          </a:solidFill>
        </p:spPr>
        <p:txBody>
          <a:bodyPr wrap="square" lIns="0" tIns="0" rIns="0" bIns="0" rtlCol="0"/>
          <a:lstStyle/>
          <a:p>
            <a:pPr defTabSz="609630"/>
            <a:endParaRPr sz="1200">
              <a:solidFill>
                <a:prstClr val="black"/>
              </a:solidFill>
              <a:latin typeface="Calibri"/>
            </a:endParaRPr>
          </a:p>
        </p:txBody>
      </p:sp>
      <p:sp>
        <p:nvSpPr>
          <p:cNvPr id="4" name="object 4">
            <a:extLst>
              <a:ext uri="{FF2B5EF4-FFF2-40B4-BE49-F238E27FC236}">
                <a16:creationId xmlns:a16="http://schemas.microsoft.com/office/drawing/2014/main" id="{3E153EA7-8505-27D3-B4F6-C0B08CE7961A}"/>
              </a:ext>
            </a:extLst>
          </p:cNvPr>
          <p:cNvSpPr txBox="1">
            <a:spLocks noGrp="1"/>
          </p:cNvSpPr>
          <p:nvPr>
            <p:ph type="title"/>
          </p:nvPr>
        </p:nvSpPr>
        <p:spPr>
          <a:xfrm>
            <a:off x="601134" y="517710"/>
            <a:ext cx="3767666" cy="1005746"/>
          </a:xfrm>
          <a:prstGeom prst="rect">
            <a:avLst/>
          </a:prstGeom>
        </p:spPr>
        <p:txBody>
          <a:bodyPr vert="horz" wrap="square" lIns="0" tIns="8467" rIns="0" bIns="0" rtlCol="0">
            <a:spAutoFit/>
          </a:bodyPr>
          <a:lstStyle/>
          <a:p>
            <a:pPr marL="8467">
              <a:spcBef>
                <a:spcPts val="67"/>
              </a:spcBef>
            </a:pPr>
            <a:r>
              <a:rPr lang="en-NZ" sz="3600" i="0" spc="-67" dirty="0">
                <a:solidFill>
                  <a:srgbClr val="ECDCCF"/>
                </a:solidFill>
                <a:latin typeface="Arial"/>
                <a:cs typeface="Arial"/>
              </a:rPr>
              <a:t>CAMPAIGN TYPES</a:t>
            </a:r>
            <a:endParaRPr sz="3600" dirty="0">
              <a:latin typeface="Arial"/>
              <a:cs typeface="Arial"/>
            </a:endParaRPr>
          </a:p>
        </p:txBody>
      </p:sp>
      <p:sp>
        <p:nvSpPr>
          <p:cNvPr id="6" name="object 6">
            <a:extLst>
              <a:ext uri="{FF2B5EF4-FFF2-40B4-BE49-F238E27FC236}">
                <a16:creationId xmlns:a16="http://schemas.microsoft.com/office/drawing/2014/main" id="{144DC063-E227-880A-0D9F-03A8066DA3B9}"/>
              </a:ext>
            </a:extLst>
          </p:cNvPr>
          <p:cNvSpPr txBox="1"/>
          <p:nvPr/>
        </p:nvSpPr>
        <p:spPr>
          <a:xfrm>
            <a:off x="662093" y="1622376"/>
            <a:ext cx="4288279" cy="418790"/>
          </a:xfrm>
          <a:prstGeom prst="rect">
            <a:avLst/>
          </a:prstGeom>
        </p:spPr>
        <p:txBody>
          <a:bodyPr vert="horz" wrap="square" lIns="0" tIns="8467" rIns="0" bIns="0" rtlCol="0">
            <a:spAutoFit/>
          </a:bodyPr>
          <a:lstStyle/>
          <a:p>
            <a:pPr marL="8467" marR="3387" defTabSz="609630">
              <a:spcBef>
                <a:spcPts val="67"/>
              </a:spcBef>
            </a:pPr>
            <a:r>
              <a:rPr lang="en-NZ" sz="1333" b="1" i="1" spc="33" dirty="0">
                <a:solidFill>
                  <a:srgbClr val="EFEDE1"/>
                </a:solidFill>
                <a:latin typeface="Montserrat-MediumItalic"/>
                <a:cs typeface="Montserrat-MediumItalic"/>
              </a:rPr>
              <a:t>Choose from the suggestions, remember you can combine different tactics</a:t>
            </a:r>
            <a:endParaRPr sz="1333" b="1" dirty="0">
              <a:solidFill>
                <a:prstClr val="black"/>
              </a:solidFill>
              <a:latin typeface="Montserrat-MediumItalic"/>
              <a:cs typeface="Montserrat-MediumItalic"/>
            </a:endParaRPr>
          </a:p>
        </p:txBody>
      </p:sp>
      <p:sp>
        <p:nvSpPr>
          <p:cNvPr id="7" name="object 7">
            <a:extLst>
              <a:ext uri="{FF2B5EF4-FFF2-40B4-BE49-F238E27FC236}">
                <a16:creationId xmlns:a16="http://schemas.microsoft.com/office/drawing/2014/main" id="{6A753818-6FE9-6DFD-06DF-2BA26FB37A4B}"/>
              </a:ext>
            </a:extLst>
          </p:cNvPr>
          <p:cNvSpPr txBox="1"/>
          <p:nvPr/>
        </p:nvSpPr>
        <p:spPr>
          <a:xfrm>
            <a:off x="5664703" y="243840"/>
            <a:ext cx="6085863" cy="5887082"/>
          </a:xfrm>
          <a:prstGeom prst="rect">
            <a:avLst/>
          </a:prstGeom>
        </p:spPr>
        <p:txBody>
          <a:bodyPr vert="horz" wrap="square" lIns="0" tIns="8467" rIns="0" bIns="0" rtlCol="0">
            <a:spAutoFit/>
          </a:bodyPr>
          <a:lstStyle/>
          <a:p>
            <a:pPr marL="8468" defTabSz="609630">
              <a:spcBef>
                <a:spcPts val="67"/>
              </a:spcBef>
              <a:tabLst>
                <a:tab pos="236655" algn="l"/>
                <a:tab pos="237079" algn="l"/>
              </a:tabLst>
            </a:pPr>
            <a:r>
              <a:rPr lang="en-NZ" sz="2000" b="1" spc="37" dirty="0">
                <a:solidFill>
                  <a:srgbClr val="233446"/>
                </a:solidFill>
                <a:latin typeface="Montserrat-MediumItalic"/>
                <a:cs typeface="Montserrat-MediumItalic"/>
              </a:rPr>
              <a:t>Types of Social Media Marketing Campaign Plan: </a:t>
            </a:r>
          </a:p>
          <a:p>
            <a:pPr marL="8468" defTabSz="609630">
              <a:spcBef>
                <a:spcPts val="67"/>
              </a:spcBef>
              <a:tabLst>
                <a:tab pos="236655" algn="l"/>
                <a:tab pos="237079" algn="l"/>
              </a:tabLst>
            </a:pPr>
            <a:r>
              <a:rPr lang="en-NZ" sz="2000" spc="37" dirty="0">
                <a:solidFill>
                  <a:srgbClr val="233446"/>
                </a:solidFill>
                <a:latin typeface="Montserrat-MediumItalic"/>
                <a:cs typeface="Montserrat-MediumItalic"/>
              </a:rPr>
              <a:t> </a:t>
            </a:r>
          </a:p>
          <a:p>
            <a:pPr marL="8468" defTabSz="609630">
              <a:spcBef>
                <a:spcPts val="67"/>
              </a:spcBef>
              <a:tabLst>
                <a:tab pos="236655" algn="l"/>
                <a:tab pos="237079" algn="l"/>
              </a:tabLst>
            </a:pPr>
            <a:endParaRPr lang="en-NZ" sz="2000" spc="37" dirty="0">
              <a:solidFill>
                <a:srgbClr val="233446"/>
              </a:solidFill>
              <a:latin typeface="Montserrat-MediumItalic"/>
              <a:cs typeface="Montserrat-MediumItalic"/>
            </a:endParaRPr>
          </a:p>
          <a:p>
            <a:pPr marL="8468" defTabSz="609630">
              <a:spcBef>
                <a:spcPts val="67"/>
              </a:spcBef>
              <a:tabLst>
                <a:tab pos="236655" algn="l"/>
                <a:tab pos="237079" algn="l"/>
              </a:tabLst>
            </a:pPr>
            <a:r>
              <a:rPr lang="en-NZ" sz="2000" b="1" spc="37" dirty="0">
                <a:solidFill>
                  <a:srgbClr val="233446"/>
                </a:solidFill>
                <a:latin typeface="Montserrat-MediumItalic"/>
                <a:cs typeface="Montserrat-MediumItalic"/>
              </a:rPr>
              <a:t>4) UGC – user-generated content </a:t>
            </a:r>
          </a:p>
          <a:p>
            <a:pPr marL="8468" defTabSz="609630">
              <a:spcBef>
                <a:spcPts val="67"/>
              </a:spcBef>
              <a:tabLst>
                <a:tab pos="236655" algn="l"/>
                <a:tab pos="237079" algn="l"/>
              </a:tabLst>
            </a:pPr>
            <a:endParaRPr lang="en-NZ" sz="2000" spc="37" dirty="0">
              <a:solidFill>
                <a:srgbClr val="233446"/>
              </a:solidFill>
              <a:latin typeface="Montserrat-MediumItalic"/>
              <a:cs typeface="Montserrat-MediumItalic"/>
            </a:endParaRPr>
          </a:p>
          <a:p>
            <a:pPr marL="8468" defTabSz="609630">
              <a:spcBef>
                <a:spcPts val="67"/>
              </a:spcBef>
              <a:tabLst>
                <a:tab pos="236655" algn="l"/>
                <a:tab pos="237079" algn="l"/>
              </a:tabLst>
            </a:pPr>
            <a:r>
              <a:rPr lang="en-NZ" sz="2000" b="1" spc="37" dirty="0">
                <a:solidFill>
                  <a:srgbClr val="233446"/>
                </a:solidFill>
                <a:latin typeface="Montserrat-MediumItalic"/>
                <a:cs typeface="Montserrat-MediumItalic"/>
              </a:rPr>
              <a:t>5) Event </a:t>
            </a:r>
            <a:r>
              <a:rPr lang="en-NZ" sz="2000" spc="37" dirty="0">
                <a:solidFill>
                  <a:srgbClr val="233446"/>
                </a:solidFill>
                <a:latin typeface="Montserrat-MediumItalic"/>
                <a:cs typeface="Montserrat-MediumItalic"/>
              </a:rPr>
              <a:t>(could be an online event OR one that connects to an offline event) </a:t>
            </a:r>
          </a:p>
          <a:p>
            <a:pPr marL="8468" defTabSz="609630">
              <a:spcBef>
                <a:spcPts val="67"/>
              </a:spcBef>
              <a:tabLst>
                <a:tab pos="236655" algn="l"/>
                <a:tab pos="237079" algn="l"/>
              </a:tabLst>
            </a:pPr>
            <a:endParaRPr lang="en-NZ" sz="2000" spc="37" dirty="0">
              <a:solidFill>
                <a:srgbClr val="233446"/>
              </a:solidFill>
              <a:latin typeface="Montserrat-MediumItalic"/>
              <a:cs typeface="Montserrat-MediumItalic"/>
            </a:endParaRPr>
          </a:p>
          <a:p>
            <a:pPr marL="8468" defTabSz="609630">
              <a:spcBef>
                <a:spcPts val="67"/>
              </a:spcBef>
              <a:tabLst>
                <a:tab pos="236655" algn="l"/>
                <a:tab pos="237079" algn="l"/>
              </a:tabLst>
            </a:pPr>
            <a:endParaRPr lang="en-NZ" sz="2000" spc="37" dirty="0">
              <a:solidFill>
                <a:srgbClr val="233446"/>
              </a:solidFill>
              <a:latin typeface="Montserrat-MediumItalic"/>
              <a:cs typeface="Montserrat-MediumItalic"/>
            </a:endParaRPr>
          </a:p>
          <a:p>
            <a:pPr marL="8468" defTabSz="609630">
              <a:spcBef>
                <a:spcPts val="67"/>
              </a:spcBef>
              <a:tabLst>
                <a:tab pos="236655" algn="l"/>
                <a:tab pos="237079" algn="l"/>
              </a:tabLst>
            </a:pPr>
            <a:r>
              <a:rPr lang="en-NZ" sz="2000" spc="37" dirty="0">
                <a:solidFill>
                  <a:srgbClr val="233446"/>
                </a:solidFill>
                <a:latin typeface="Montserrat-MediumItalic"/>
                <a:cs typeface="Montserrat-MediumItalic"/>
              </a:rPr>
              <a:t>**Bear in mind the above are just a few examples. You could select one or combine two different types for your campaign plan. For each of these campaign types you will need to provide details that include points you will be actioning. (i.e., the how and what it will look like for the company as added in side notes above).</a:t>
            </a:r>
          </a:p>
          <a:p>
            <a:pPr marL="8468" defTabSz="609630">
              <a:spcBef>
                <a:spcPts val="67"/>
              </a:spcBef>
              <a:tabLst>
                <a:tab pos="236655" algn="l"/>
                <a:tab pos="237079" algn="l"/>
              </a:tabLst>
            </a:pPr>
            <a:endParaRPr lang="en-NZ" sz="1450" spc="37" dirty="0">
              <a:solidFill>
                <a:srgbClr val="233446"/>
              </a:solidFill>
              <a:latin typeface="Montserrat-MediumItalic"/>
              <a:cs typeface="Montserrat-MediumItalic"/>
            </a:endParaRPr>
          </a:p>
        </p:txBody>
      </p:sp>
      <p:pic>
        <p:nvPicPr>
          <p:cNvPr id="8" name="Picture 7">
            <a:extLst>
              <a:ext uri="{FF2B5EF4-FFF2-40B4-BE49-F238E27FC236}">
                <a16:creationId xmlns:a16="http://schemas.microsoft.com/office/drawing/2014/main" id="{95878631-B5CA-325F-A2C2-A8EE4F53693A}"/>
              </a:ext>
            </a:extLst>
          </p:cNvPr>
          <p:cNvPicPr>
            <a:picLocks noChangeAspect="1"/>
          </p:cNvPicPr>
          <p:nvPr/>
        </p:nvPicPr>
        <p:blipFill>
          <a:blip r:embed="rId3"/>
          <a:stretch>
            <a:fillRect/>
          </a:stretch>
        </p:blipFill>
        <p:spPr>
          <a:xfrm>
            <a:off x="662093" y="2261257"/>
            <a:ext cx="3975100" cy="3975100"/>
          </a:xfrm>
          <a:prstGeom prst="rect">
            <a:avLst/>
          </a:prstGeom>
        </p:spPr>
      </p:pic>
    </p:spTree>
    <p:extLst>
      <p:ext uri="{BB962C8B-B14F-4D97-AF65-F5344CB8AC3E}">
        <p14:creationId xmlns:p14="http://schemas.microsoft.com/office/powerpoint/2010/main" val="3372553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5596" y="330200"/>
            <a:ext cx="10819085" cy="2268449"/>
            <a:chOff x="-9989609" y="-1721489"/>
            <a:chExt cx="21638171" cy="4536900"/>
          </a:xfrm>
        </p:grpSpPr>
        <p:sp>
          <p:nvSpPr>
            <p:cNvPr id="4" name="TextBox 4"/>
            <p:cNvSpPr txBox="1"/>
            <p:nvPr/>
          </p:nvSpPr>
          <p:spPr>
            <a:xfrm>
              <a:off x="-1" y="2206141"/>
              <a:ext cx="11648563" cy="609270"/>
            </a:xfrm>
            <a:prstGeom prst="rect">
              <a:avLst/>
            </a:prstGeom>
          </p:spPr>
          <p:txBody>
            <a:bodyPr lIns="0" tIns="0" rIns="0" bIns="0" rtlCol="0" anchor="t">
              <a:spAutoFit/>
            </a:bodyPr>
            <a:lstStyle/>
            <a:p>
              <a:pPr defTabSz="609630">
                <a:lnSpc>
                  <a:spcPts val="2613"/>
                </a:lnSpc>
                <a:defRPr/>
              </a:pPr>
              <a:endParaRPr lang="en-US" sz="1867" spc="37">
                <a:solidFill>
                  <a:srgbClr val="EC8D5F"/>
                </a:solidFill>
                <a:latin typeface="Montserrat Light Italics"/>
              </a:endParaRPr>
            </a:p>
          </p:txBody>
        </p:sp>
        <p:sp>
          <p:nvSpPr>
            <p:cNvPr id="5" name="TextBox 5"/>
            <p:cNvSpPr txBox="1"/>
            <p:nvPr/>
          </p:nvSpPr>
          <p:spPr>
            <a:xfrm>
              <a:off x="-9989609" y="-1721489"/>
              <a:ext cx="15849601" cy="1779591"/>
            </a:xfrm>
            <a:prstGeom prst="rect">
              <a:avLst/>
            </a:prstGeom>
          </p:spPr>
          <p:txBody>
            <a:bodyPr wrap="square" lIns="0" tIns="0" rIns="0" bIns="0" rtlCol="0" anchor="t">
              <a:spAutoFit/>
            </a:bodyPr>
            <a:lstStyle/>
            <a:p>
              <a:pPr defTabSz="609630">
                <a:lnSpc>
                  <a:spcPts val="3647"/>
                </a:lnSpc>
                <a:defRPr/>
              </a:pPr>
              <a:r>
                <a:rPr lang="en-US" sz="2805" spc="84" dirty="0">
                  <a:solidFill>
                    <a:srgbClr val="233446"/>
                  </a:solidFill>
                  <a:latin typeface="Kollektif Bold"/>
                </a:rPr>
                <a:t>How Starbucks co-creates with customers:</a:t>
              </a:r>
            </a:p>
            <a:p>
              <a:pPr defTabSz="609630">
                <a:lnSpc>
                  <a:spcPts val="3647"/>
                </a:lnSpc>
                <a:defRPr/>
              </a:pPr>
              <a:r>
                <a:rPr lang="en-US" sz="2805" spc="84" dirty="0">
                  <a:solidFill>
                    <a:srgbClr val="233446"/>
                  </a:solidFill>
                  <a:latin typeface="Kollektif Bold"/>
                </a:rPr>
                <a:t>1) </a:t>
              </a:r>
              <a:r>
                <a:rPr lang="en-US" sz="2805" spc="84" dirty="0" err="1">
                  <a:solidFill>
                    <a:srgbClr val="233446"/>
                  </a:solidFill>
                  <a:latin typeface="Kollektif Bold"/>
                </a:rPr>
                <a:t>Regram</a:t>
              </a:r>
              <a:r>
                <a:rPr lang="en-US" sz="2805" spc="84" dirty="0">
                  <a:solidFill>
                    <a:srgbClr val="233446"/>
                  </a:solidFill>
                  <a:latin typeface="Kollektif Bold"/>
                </a:rPr>
                <a:t>/repost</a:t>
              </a:r>
            </a:p>
          </p:txBody>
        </p:sp>
      </p:grpSp>
      <p:sp>
        <p:nvSpPr>
          <p:cNvPr id="7" name="AutoShape 7"/>
          <p:cNvSpPr/>
          <p:nvPr/>
        </p:nvSpPr>
        <p:spPr>
          <a:xfrm>
            <a:off x="-367146" y="-339437"/>
            <a:ext cx="12773891" cy="526473"/>
          </a:xfrm>
          <a:prstGeom prst="rect">
            <a:avLst/>
          </a:prstGeom>
          <a:solidFill>
            <a:srgbClr val="EC8D5F"/>
          </a:solidFill>
        </p:spPr>
        <p:txBody>
          <a:bodyPr/>
          <a:lstStyle/>
          <a:p>
            <a:pPr defTabSz="609630"/>
            <a:endParaRPr lang="en-US" sz="1200">
              <a:solidFill>
                <a:prstClr val="black"/>
              </a:solidFill>
              <a:latin typeface="Calibri" panose="020F0502020204030204"/>
            </a:endParaRPr>
          </a:p>
        </p:txBody>
      </p:sp>
      <p:pic>
        <p:nvPicPr>
          <p:cNvPr id="13" name="Picture 12" descr="A screenshot of a cell phone&#10;&#10;Description automatically generated">
            <a:extLst>
              <a:ext uri="{FF2B5EF4-FFF2-40B4-BE49-F238E27FC236}">
                <a16:creationId xmlns:a16="http://schemas.microsoft.com/office/drawing/2014/main" id="{2C1A0023-65F2-614E-99F2-B03BA8ABE52A}"/>
              </a:ext>
            </a:extLst>
          </p:cNvPr>
          <p:cNvPicPr>
            <a:picLocks noChangeAspect="1"/>
          </p:cNvPicPr>
          <p:nvPr/>
        </p:nvPicPr>
        <p:blipFill rotWithShape="1">
          <a:blip r:embed="rId3">
            <a:extLst>
              <a:ext uri="{28A0092B-C50C-407E-A947-70E740481C1C}">
                <a14:useLocalDpi xmlns:a14="http://schemas.microsoft.com/office/drawing/2010/main" val="0"/>
              </a:ext>
            </a:extLst>
          </a:blip>
          <a:srcRect l="4367" t="17068" r="7747" b="3627"/>
          <a:stretch/>
        </p:blipFill>
        <p:spPr>
          <a:xfrm>
            <a:off x="101600" y="1760240"/>
            <a:ext cx="7924800" cy="5015741"/>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18E0F463-1153-3849-BCF6-5F01337DD301}"/>
              </a:ext>
            </a:extLst>
          </p:cNvPr>
          <p:cNvPicPr>
            <a:picLocks noChangeAspect="1"/>
          </p:cNvPicPr>
          <p:nvPr/>
        </p:nvPicPr>
        <p:blipFill rotWithShape="1">
          <a:blip r:embed="rId4">
            <a:extLst>
              <a:ext uri="{28A0092B-C50C-407E-A947-70E740481C1C}">
                <a14:useLocalDpi xmlns:a14="http://schemas.microsoft.com/office/drawing/2010/main" val="0"/>
              </a:ext>
            </a:extLst>
          </a:blip>
          <a:srcRect l="4496" t="16961" r="6816" b="2844"/>
          <a:stretch/>
        </p:blipFill>
        <p:spPr>
          <a:xfrm>
            <a:off x="4042855" y="1760240"/>
            <a:ext cx="7895145" cy="5015741"/>
          </a:xfrm>
          <a:prstGeom prst="rect">
            <a:avLst/>
          </a:prstGeom>
        </p:spPr>
      </p:pic>
    </p:spTree>
    <p:extLst>
      <p:ext uri="{BB962C8B-B14F-4D97-AF65-F5344CB8AC3E}">
        <p14:creationId xmlns:p14="http://schemas.microsoft.com/office/powerpoint/2010/main" val="15975215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5596" y="330200"/>
            <a:ext cx="10819085" cy="2268449"/>
            <a:chOff x="-9989609" y="-1721489"/>
            <a:chExt cx="21638171" cy="4536900"/>
          </a:xfrm>
        </p:grpSpPr>
        <p:sp>
          <p:nvSpPr>
            <p:cNvPr id="4" name="TextBox 4"/>
            <p:cNvSpPr txBox="1"/>
            <p:nvPr/>
          </p:nvSpPr>
          <p:spPr>
            <a:xfrm>
              <a:off x="-1" y="2206141"/>
              <a:ext cx="11648563" cy="609270"/>
            </a:xfrm>
            <a:prstGeom prst="rect">
              <a:avLst/>
            </a:prstGeom>
          </p:spPr>
          <p:txBody>
            <a:bodyPr lIns="0" tIns="0" rIns="0" bIns="0" rtlCol="0" anchor="t">
              <a:spAutoFit/>
            </a:bodyPr>
            <a:lstStyle/>
            <a:p>
              <a:pPr defTabSz="609630">
                <a:lnSpc>
                  <a:spcPts val="2613"/>
                </a:lnSpc>
                <a:defRPr/>
              </a:pPr>
              <a:endParaRPr lang="en-US" sz="1867" spc="37">
                <a:solidFill>
                  <a:srgbClr val="EC8D5F"/>
                </a:solidFill>
                <a:latin typeface="Montserrat Light Italics"/>
              </a:endParaRPr>
            </a:p>
          </p:txBody>
        </p:sp>
        <p:sp>
          <p:nvSpPr>
            <p:cNvPr id="5" name="TextBox 5"/>
            <p:cNvSpPr txBox="1"/>
            <p:nvPr/>
          </p:nvSpPr>
          <p:spPr>
            <a:xfrm>
              <a:off x="-9989609" y="-1721489"/>
              <a:ext cx="20759209" cy="1779591"/>
            </a:xfrm>
            <a:prstGeom prst="rect">
              <a:avLst/>
            </a:prstGeom>
          </p:spPr>
          <p:txBody>
            <a:bodyPr wrap="square" lIns="0" tIns="0" rIns="0" bIns="0" rtlCol="0" anchor="t">
              <a:spAutoFit/>
            </a:bodyPr>
            <a:lstStyle/>
            <a:p>
              <a:pPr defTabSz="609630">
                <a:lnSpc>
                  <a:spcPts val="3647"/>
                </a:lnSpc>
                <a:defRPr/>
              </a:pPr>
              <a:r>
                <a:rPr lang="en-US" sz="2805" spc="84">
                  <a:solidFill>
                    <a:srgbClr val="233446"/>
                  </a:solidFill>
                  <a:latin typeface="Kollektif Bold"/>
                </a:rPr>
                <a:t>How Starbucks co-creates with customers:</a:t>
              </a:r>
            </a:p>
            <a:p>
              <a:pPr defTabSz="609630">
                <a:lnSpc>
                  <a:spcPts val="3647"/>
                </a:lnSpc>
                <a:defRPr/>
              </a:pPr>
              <a:r>
                <a:rPr lang="en-US" sz="2805" spc="84">
                  <a:solidFill>
                    <a:srgbClr val="233446"/>
                  </a:solidFill>
                  <a:latin typeface="Kollektif Bold"/>
                </a:rPr>
                <a:t>2) Customer feedback: listens and responds (implements)</a:t>
              </a:r>
            </a:p>
          </p:txBody>
        </p:sp>
      </p:grpSp>
      <p:sp>
        <p:nvSpPr>
          <p:cNvPr id="7" name="AutoShape 7"/>
          <p:cNvSpPr/>
          <p:nvPr/>
        </p:nvSpPr>
        <p:spPr>
          <a:xfrm>
            <a:off x="-367146" y="-339437"/>
            <a:ext cx="12773891" cy="526473"/>
          </a:xfrm>
          <a:prstGeom prst="rect">
            <a:avLst/>
          </a:prstGeom>
          <a:solidFill>
            <a:srgbClr val="EC8D5F"/>
          </a:solidFill>
        </p:spPr>
        <p:txBody>
          <a:bodyPr/>
          <a:lstStyle/>
          <a:p>
            <a:pPr defTabSz="609630"/>
            <a:endParaRPr lang="en-US" sz="1200">
              <a:solidFill>
                <a:prstClr val="black"/>
              </a:solidFill>
              <a:latin typeface="Calibri" panose="020F0502020204030204"/>
            </a:endParaRPr>
          </a:p>
        </p:txBody>
      </p:sp>
      <p:pic>
        <p:nvPicPr>
          <p:cNvPr id="6" name="Picture 5" descr="A screenshot of a computer&#10;&#10;Description automatically generated">
            <a:extLst>
              <a:ext uri="{FF2B5EF4-FFF2-40B4-BE49-F238E27FC236}">
                <a16:creationId xmlns:a16="http://schemas.microsoft.com/office/drawing/2014/main" id="{969A0259-D9D3-BE49-B2D5-D02D2E976C69}"/>
              </a:ext>
            </a:extLst>
          </p:cNvPr>
          <p:cNvPicPr>
            <a:picLocks noChangeAspect="1"/>
          </p:cNvPicPr>
          <p:nvPr/>
        </p:nvPicPr>
        <p:blipFill rotWithShape="1">
          <a:blip r:embed="rId3">
            <a:extLst>
              <a:ext uri="{28A0092B-C50C-407E-A947-70E740481C1C}">
                <a14:useLocalDpi xmlns:a14="http://schemas.microsoft.com/office/drawing/2010/main" val="0"/>
              </a:ext>
            </a:extLst>
          </a:blip>
          <a:srcRect l="3709" t="17625" r="3709" b="4277"/>
          <a:stretch/>
        </p:blipFill>
        <p:spPr>
          <a:xfrm>
            <a:off x="1930400" y="1447800"/>
            <a:ext cx="7924800" cy="4945945"/>
          </a:xfrm>
          <a:prstGeom prst="rect">
            <a:avLst/>
          </a:prstGeom>
        </p:spPr>
      </p:pic>
      <p:pic>
        <p:nvPicPr>
          <p:cNvPr id="9" name="Picture 8" descr="A close up of text on a white background&#10;&#10;Description automatically generated">
            <a:extLst>
              <a:ext uri="{FF2B5EF4-FFF2-40B4-BE49-F238E27FC236}">
                <a16:creationId xmlns:a16="http://schemas.microsoft.com/office/drawing/2014/main" id="{7BEA3E5D-5ED6-9F45-A326-6CC8058FA576}"/>
              </a:ext>
            </a:extLst>
          </p:cNvPr>
          <p:cNvPicPr>
            <a:picLocks noChangeAspect="1"/>
          </p:cNvPicPr>
          <p:nvPr/>
        </p:nvPicPr>
        <p:blipFill rotWithShape="1">
          <a:blip r:embed="rId4">
            <a:extLst>
              <a:ext uri="{28A0092B-C50C-407E-A947-70E740481C1C}">
                <a14:useLocalDpi xmlns:a14="http://schemas.microsoft.com/office/drawing/2010/main" val="0"/>
              </a:ext>
            </a:extLst>
          </a:blip>
          <a:srcRect l="4971" t="17581" r="4971" b="4217"/>
          <a:stretch/>
        </p:blipFill>
        <p:spPr>
          <a:xfrm>
            <a:off x="1930400" y="1447800"/>
            <a:ext cx="7823200" cy="4945945"/>
          </a:xfrm>
          <a:prstGeom prst="rect">
            <a:avLst/>
          </a:prstGeom>
        </p:spPr>
      </p:pic>
    </p:spTree>
    <p:extLst>
      <p:ext uri="{BB962C8B-B14F-4D97-AF65-F5344CB8AC3E}">
        <p14:creationId xmlns:p14="http://schemas.microsoft.com/office/powerpoint/2010/main" val="40606932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CDCCF"/>
        </a:solidFill>
        <a:effectLst/>
      </p:bgPr>
    </p:bg>
    <p:spTree>
      <p:nvGrpSpPr>
        <p:cNvPr id="1" name=""/>
        <p:cNvGrpSpPr/>
        <p:nvPr/>
      </p:nvGrpSpPr>
      <p:grpSpPr>
        <a:xfrm>
          <a:off x="0" y="0"/>
          <a:ext cx="0" cy="0"/>
          <a:chOff x="0" y="0"/>
          <a:chExt cx="0" cy="0"/>
        </a:xfrm>
      </p:grpSpPr>
      <p:grpSp>
        <p:nvGrpSpPr>
          <p:cNvPr id="2" name="Group 2"/>
          <p:cNvGrpSpPr/>
          <p:nvPr/>
        </p:nvGrpSpPr>
        <p:grpSpPr>
          <a:xfrm>
            <a:off x="3118532" y="1699030"/>
            <a:ext cx="5954937" cy="2604212"/>
            <a:chOff x="0" y="-123825"/>
            <a:chExt cx="11909873" cy="5208424"/>
          </a:xfrm>
        </p:grpSpPr>
        <p:sp>
          <p:nvSpPr>
            <p:cNvPr id="3" name="TextBox 3"/>
            <p:cNvSpPr txBox="1"/>
            <p:nvPr/>
          </p:nvSpPr>
          <p:spPr>
            <a:xfrm>
              <a:off x="234548" y="2213301"/>
              <a:ext cx="11440775" cy="2871298"/>
            </a:xfrm>
            <a:prstGeom prst="rect">
              <a:avLst/>
            </a:prstGeom>
          </p:spPr>
          <p:txBody>
            <a:bodyPr lIns="0" tIns="0" rIns="0" bIns="0" rtlCol="0" anchor="t">
              <a:spAutoFit/>
            </a:bodyPr>
            <a:lstStyle/>
            <a:p>
              <a:pPr algn="ctr" defTabSz="609630">
                <a:lnSpc>
                  <a:spcPct val="150000"/>
                </a:lnSpc>
                <a:defRPr/>
              </a:pPr>
              <a:r>
                <a:rPr lang="en-US" sz="1600" spc="42" dirty="0">
                  <a:solidFill>
                    <a:srgbClr val="233446"/>
                  </a:solidFill>
                  <a:latin typeface="Montserrat Medium" pitchFamily="2" charset="77"/>
                </a:rPr>
                <a:t>What is Social CRM?</a:t>
              </a:r>
            </a:p>
            <a:p>
              <a:pPr algn="ctr" defTabSz="609630">
                <a:lnSpc>
                  <a:spcPct val="150000"/>
                </a:lnSpc>
                <a:defRPr/>
              </a:pPr>
              <a:r>
                <a:rPr lang="en-US" sz="1600" spc="42" dirty="0">
                  <a:solidFill>
                    <a:srgbClr val="233446"/>
                  </a:solidFill>
                  <a:latin typeface="Montserrat Medium" pitchFamily="2" charset="77"/>
                </a:rPr>
                <a:t>Why Social CRM?</a:t>
              </a:r>
            </a:p>
            <a:p>
              <a:pPr algn="ctr" defTabSz="609630">
                <a:lnSpc>
                  <a:spcPct val="150000"/>
                </a:lnSpc>
                <a:defRPr/>
              </a:pPr>
              <a:r>
                <a:rPr lang="en-US" sz="1600" spc="42" dirty="0">
                  <a:solidFill>
                    <a:srgbClr val="233446"/>
                  </a:solidFill>
                  <a:latin typeface="Montserrat Medium" pitchFamily="2" charset="77"/>
                </a:rPr>
                <a:t>Online value proposition</a:t>
              </a:r>
            </a:p>
            <a:p>
              <a:pPr algn="ctr" defTabSz="609630">
                <a:lnSpc>
                  <a:spcPct val="150000"/>
                </a:lnSpc>
                <a:defRPr/>
              </a:pPr>
              <a:r>
                <a:rPr lang="en-US" sz="1600" spc="42">
                  <a:solidFill>
                    <a:srgbClr val="233446"/>
                  </a:solidFill>
                  <a:latin typeface="Montserrat Medium" pitchFamily="2" charset="77"/>
                </a:rPr>
                <a:t>Campaign concepts</a:t>
              </a:r>
              <a:endParaRPr lang="en-US" sz="1600" spc="42" dirty="0">
                <a:solidFill>
                  <a:srgbClr val="233446"/>
                </a:solidFill>
                <a:latin typeface="Montserrat Medium" pitchFamily="2" charset="77"/>
              </a:endParaRPr>
            </a:p>
          </p:txBody>
        </p:sp>
        <p:sp>
          <p:nvSpPr>
            <p:cNvPr id="4" name="TextBox 4"/>
            <p:cNvSpPr txBox="1"/>
            <p:nvPr/>
          </p:nvSpPr>
          <p:spPr>
            <a:xfrm>
              <a:off x="0" y="-123825"/>
              <a:ext cx="11909873" cy="856004"/>
            </a:xfrm>
            <a:prstGeom prst="rect">
              <a:avLst/>
            </a:prstGeom>
          </p:spPr>
          <p:txBody>
            <a:bodyPr lIns="0" tIns="0" rIns="0" bIns="0" rtlCol="0" anchor="t">
              <a:spAutoFit/>
            </a:bodyPr>
            <a:lstStyle/>
            <a:p>
              <a:pPr algn="ctr" defTabSz="609630">
                <a:lnSpc>
                  <a:spcPts val="3640"/>
                </a:lnSpc>
                <a:defRPr/>
              </a:pPr>
              <a:r>
                <a:rPr lang="en-US" sz="2800" spc="84" dirty="0">
                  <a:solidFill>
                    <a:srgbClr val="233446"/>
                  </a:solidFill>
                  <a:latin typeface="Kollektif Bold"/>
                </a:rPr>
                <a:t>Session Flow</a:t>
              </a:r>
            </a:p>
          </p:txBody>
        </p:sp>
        <p:sp>
          <p:nvSpPr>
            <p:cNvPr id="5" name="TextBox 5"/>
            <p:cNvSpPr txBox="1"/>
            <p:nvPr/>
          </p:nvSpPr>
          <p:spPr>
            <a:xfrm>
              <a:off x="1814736" y="1149795"/>
              <a:ext cx="8280399" cy="586058"/>
            </a:xfrm>
            <a:prstGeom prst="rect">
              <a:avLst/>
            </a:prstGeom>
          </p:spPr>
          <p:txBody>
            <a:bodyPr lIns="0" tIns="0" rIns="0" bIns="0" rtlCol="0" anchor="t">
              <a:spAutoFit/>
            </a:bodyPr>
            <a:lstStyle/>
            <a:p>
              <a:pPr algn="ctr" defTabSz="609630">
                <a:lnSpc>
                  <a:spcPts val="2519"/>
                </a:lnSpc>
                <a:defRPr/>
              </a:pPr>
              <a:r>
                <a:rPr lang="en-US" spc="36" dirty="0">
                  <a:solidFill>
                    <a:srgbClr val="EC8D5F"/>
                  </a:solidFill>
                  <a:latin typeface="Montserrat Classic Bold"/>
                </a:rPr>
                <a:t>Today's Agenda</a:t>
              </a:r>
            </a:p>
          </p:txBody>
        </p:sp>
      </p:grpSp>
      <p:grpSp>
        <p:nvGrpSpPr>
          <p:cNvPr id="6" name="Group 6"/>
          <p:cNvGrpSpPr/>
          <p:nvPr/>
        </p:nvGrpSpPr>
        <p:grpSpPr>
          <a:xfrm>
            <a:off x="-394855" y="6121400"/>
            <a:ext cx="12981709" cy="1033857"/>
            <a:chOff x="0" y="0"/>
            <a:chExt cx="25963418" cy="2067714"/>
          </a:xfrm>
        </p:grpSpPr>
        <p:sp>
          <p:nvSpPr>
            <p:cNvPr id="7" name="AutoShape 7"/>
            <p:cNvSpPr/>
            <p:nvPr/>
          </p:nvSpPr>
          <p:spPr>
            <a:xfrm>
              <a:off x="0" y="0"/>
              <a:ext cx="25963418" cy="2067714"/>
            </a:xfrm>
            <a:prstGeom prst="rect">
              <a:avLst/>
            </a:prstGeom>
            <a:solidFill>
              <a:srgbClr val="233446"/>
            </a:solidFill>
          </p:spPr>
          <p:txBody>
            <a:bodyPr/>
            <a:lstStyle/>
            <a:p>
              <a:pPr defTabSz="609630"/>
              <a:endParaRPr lang="en-US" sz="1200">
                <a:solidFill>
                  <a:prstClr val="black"/>
                </a:solidFill>
                <a:latin typeface="Calibri"/>
              </a:endParaRPr>
            </a:p>
          </p:txBody>
        </p:sp>
        <p:sp>
          <p:nvSpPr>
            <p:cNvPr id="8" name="TextBox 8"/>
            <p:cNvSpPr txBox="1"/>
            <p:nvPr/>
          </p:nvSpPr>
          <p:spPr>
            <a:xfrm>
              <a:off x="16103602" y="504672"/>
              <a:ext cx="8280400" cy="304572"/>
            </a:xfrm>
            <a:prstGeom prst="rect">
              <a:avLst/>
            </a:prstGeom>
          </p:spPr>
          <p:txBody>
            <a:bodyPr lIns="0" tIns="0" rIns="0" bIns="0" rtlCol="0" anchor="t">
              <a:spAutoFit/>
            </a:bodyPr>
            <a:lstStyle/>
            <a:p>
              <a:pPr algn="r" defTabSz="609630">
                <a:lnSpc>
                  <a:spcPts val="1306"/>
                </a:lnSpc>
                <a:defRPr/>
              </a:pPr>
              <a:r>
                <a:rPr lang="en-US" sz="933" spc="187" dirty="0">
                  <a:solidFill>
                    <a:srgbClr val="ECDCCF"/>
                  </a:solidFill>
                  <a:latin typeface="Montserrat Classic Bold"/>
                </a:rPr>
                <a:t>TOUR710</a:t>
              </a:r>
            </a:p>
          </p:txBody>
        </p:sp>
      </p:grpSp>
      <p:sp>
        <p:nvSpPr>
          <p:cNvPr id="9" name="AutoShape 9"/>
          <p:cNvSpPr/>
          <p:nvPr/>
        </p:nvSpPr>
        <p:spPr>
          <a:xfrm>
            <a:off x="-367146" y="-339437"/>
            <a:ext cx="12773891" cy="526473"/>
          </a:xfrm>
          <a:prstGeom prst="rect">
            <a:avLst/>
          </a:prstGeom>
          <a:solidFill>
            <a:srgbClr val="EC8D5F"/>
          </a:solid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5ACBA851-FCD4-0044-8B26-12841047CAE3}"/>
              </a:ext>
            </a:extLst>
          </p:cNvPr>
          <p:cNvSpPr txBox="1"/>
          <p:nvPr/>
        </p:nvSpPr>
        <p:spPr>
          <a:xfrm>
            <a:off x="15537366" y="7077307"/>
            <a:ext cx="184731" cy="276999"/>
          </a:xfrm>
          <a:prstGeom prst="rect">
            <a:avLst/>
          </a:prstGeom>
          <a:noFill/>
        </p:spPr>
        <p:txBody>
          <a:bodyPr wrap="none" rtlCol="0">
            <a:spAutoFit/>
          </a:bodyPr>
          <a:lstStyle/>
          <a:p>
            <a:pPr defTabSz="609630">
              <a:defRPr/>
            </a:pPr>
            <a:endParaRPr lang="en-US" sz="1200" dirty="0">
              <a:solidFill>
                <a:prstClr val="black"/>
              </a:solidFill>
              <a:latin typeface="Calibri"/>
            </a:endParaRPr>
          </a:p>
        </p:txBody>
      </p:sp>
    </p:spTree>
    <p:extLst>
      <p:ext uri="{BB962C8B-B14F-4D97-AF65-F5344CB8AC3E}">
        <p14:creationId xmlns:p14="http://schemas.microsoft.com/office/powerpoint/2010/main" val="2009164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5596" y="330200"/>
            <a:ext cx="10819085" cy="2268449"/>
            <a:chOff x="-9989609" y="-1721489"/>
            <a:chExt cx="21638171" cy="4536900"/>
          </a:xfrm>
        </p:grpSpPr>
        <p:sp>
          <p:nvSpPr>
            <p:cNvPr id="4" name="TextBox 4"/>
            <p:cNvSpPr txBox="1"/>
            <p:nvPr/>
          </p:nvSpPr>
          <p:spPr>
            <a:xfrm>
              <a:off x="-1" y="2206141"/>
              <a:ext cx="11648563" cy="609270"/>
            </a:xfrm>
            <a:prstGeom prst="rect">
              <a:avLst/>
            </a:prstGeom>
          </p:spPr>
          <p:txBody>
            <a:bodyPr lIns="0" tIns="0" rIns="0" bIns="0" rtlCol="0" anchor="t">
              <a:spAutoFit/>
            </a:bodyPr>
            <a:lstStyle/>
            <a:p>
              <a:pPr defTabSz="609630">
                <a:lnSpc>
                  <a:spcPts val="2613"/>
                </a:lnSpc>
                <a:defRPr/>
              </a:pPr>
              <a:endParaRPr lang="en-US" sz="1867" spc="37">
                <a:solidFill>
                  <a:srgbClr val="EC8D5F"/>
                </a:solidFill>
                <a:latin typeface="Montserrat Light Italics"/>
              </a:endParaRPr>
            </a:p>
          </p:txBody>
        </p:sp>
        <p:sp>
          <p:nvSpPr>
            <p:cNvPr id="5" name="TextBox 5"/>
            <p:cNvSpPr txBox="1"/>
            <p:nvPr/>
          </p:nvSpPr>
          <p:spPr>
            <a:xfrm>
              <a:off x="-9989609" y="-1721489"/>
              <a:ext cx="19540009" cy="1779591"/>
            </a:xfrm>
            <a:prstGeom prst="rect">
              <a:avLst/>
            </a:prstGeom>
          </p:spPr>
          <p:txBody>
            <a:bodyPr wrap="square" lIns="0" tIns="0" rIns="0" bIns="0" rtlCol="0" anchor="t">
              <a:spAutoFit/>
            </a:bodyPr>
            <a:lstStyle/>
            <a:p>
              <a:pPr defTabSz="609630">
                <a:lnSpc>
                  <a:spcPts val="3647"/>
                </a:lnSpc>
                <a:defRPr/>
              </a:pPr>
              <a:r>
                <a:rPr lang="en-US" sz="2805" spc="84">
                  <a:solidFill>
                    <a:srgbClr val="233446"/>
                  </a:solidFill>
                  <a:latin typeface="Kollektif Bold"/>
                </a:rPr>
                <a:t>How Starbucks co-creates with customers:</a:t>
              </a:r>
            </a:p>
            <a:p>
              <a:pPr defTabSz="609630">
                <a:lnSpc>
                  <a:spcPts val="3647"/>
                </a:lnSpc>
                <a:defRPr/>
              </a:pPr>
              <a:r>
                <a:rPr lang="en-US" sz="2805" spc="84">
                  <a:solidFill>
                    <a:srgbClr val="233446"/>
                  </a:solidFill>
                  <a:latin typeface="Kollektif Bold"/>
                </a:rPr>
                <a:t>3) Observes and reciprocates (data-driven marketing)</a:t>
              </a:r>
            </a:p>
          </p:txBody>
        </p:sp>
      </p:grpSp>
      <p:sp>
        <p:nvSpPr>
          <p:cNvPr id="7" name="AutoShape 7"/>
          <p:cNvSpPr/>
          <p:nvPr/>
        </p:nvSpPr>
        <p:spPr>
          <a:xfrm>
            <a:off x="-367146" y="-339437"/>
            <a:ext cx="12773891" cy="526473"/>
          </a:xfrm>
          <a:prstGeom prst="rect">
            <a:avLst/>
          </a:prstGeom>
          <a:solidFill>
            <a:srgbClr val="EC8D5F"/>
          </a:solidFill>
        </p:spPr>
        <p:txBody>
          <a:bodyPr/>
          <a:lstStyle/>
          <a:p>
            <a:pPr defTabSz="609630"/>
            <a:endParaRPr lang="en-US" sz="1200">
              <a:solidFill>
                <a:prstClr val="black"/>
              </a:solidFill>
              <a:latin typeface="Calibri" panose="020F0502020204030204"/>
            </a:endParaRPr>
          </a:p>
        </p:txBody>
      </p:sp>
      <p:pic>
        <p:nvPicPr>
          <p:cNvPr id="14" name="Picture 13" descr="A picture containing food, table&#10;&#10;Description automatically generated">
            <a:extLst>
              <a:ext uri="{FF2B5EF4-FFF2-40B4-BE49-F238E27FC236}">
                <a16:creationId xmlns:a16="http://schemas.microsoft.com/office/drawing/2014/main" id="{A5C92EAD-1E0D-E843-BDC1-C768F7C66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7515" y="1490133"/>
            <a:ext cx="7874000" cy="5037667"/>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F6A6BFF9-F449-884B-A89B-F78BC6019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0646" y="1490133"/>
            <a:ext cx="7890933" cy="5037667"/>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0991C084-61E3-274C-A8B3-2A7495C40D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6533" y="1476514"/>
            <a:ext cx="7874000" cy="5071533"/>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3A314F75-0DA8-D94C-A89F-DBFA50AC2B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9480" y="1469887"/>
            <a:ext cx="7857067" cy="5054600"/>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0145F091-8411-9144-A766-49F9448DA9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8773" y="1447800"/>
            <a:ext cx="7914764" cy="5100247"/>
          </a:xfrm>
          <a:prstGeom prst="rect">
            <a:avLst/>
          </a:prstGeom>
        </p:spPr>
      </p:pic>
    </p:spTree>
    <p:extLst>
      <p:ext uri="{BB962C8B-B14F-4D97-AF65-F5344CB8AC3E}">
        <p14:creationId xmlns:p14="http://schemas.microsoft.com/office/powerpoint/2010/main" val="12049156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DE1"/>
        </a:solidFill>
        <a:effectLst/>
      </p:bgPr>
    </p:bg>
    <p:spTree>
      <p:nvGrpSpPr>
        <p:cNvPr id="1" name="Shape 443"/>
        <p:cNvGrpSpPr/>
        <p:nvPr/>
      </p:nvGrpSpPr>
      <p:grpSpPr>
        <a:xfrm>
          <a:off x="0" y="0"/>
          <a:ext cx="0" cy="0"/>
          <a:chOff x="0" y="0"/>
          <a:chExt cx="0" cy="0"/>
        </a:xfrm>
      </p:grpSpPr>
      <p:sp>
        <p:nvSpPr>
          <p:cNvPr id="447" name="Google Shape;447;p37"/>
          <p:cNvSpPr txBox="1">
            <a:spLocks noGrp="1"/>
          </p:cNvSpPr>
          <p:nvPr>
            <p:ph type="title"/>
          </p:nvPr>
        </p:nvSpPr>
        <p:spPr>
          <a:xfrm>
            <a:off x="312599" y="736600"/>
            <a:ext cx="3232943" cy="1849533"/>
          </a:xfrm>
          <a:prstGeom prst="rect">
            <a:avLst/>
          </a:prstGeom>
        </p:spPr>
        <p:txBody>
          <a:bodyPr spcFirstLastPara="1" vert="horz" wrap="square" lIns="121900" tIns="121900" rIns="121900" bIns="121900" rtlCol="0" anchor="b" anchorCtr="0">
            <a:noAutofit/>
          </a:bodyPr>
          <a:lstStyle/>
          <a:p>
            <a:pPr algn="l"/>
            <a:r>
              <a:rPr lang="en-NZ" sz="2667" dirty="0">
                <a:latin typeface="Montserrat Medium" pitchFamily="2" charset="77"/>
              </a:rPr>
              <a:t>Sharing is the new buying</a:t>
            </a:r>
            <a:endParaRPr sz="2667" dirty="0">
              <a:latin typeface="Montserrat Medium" pitchFamily="2" charset="77"/>
            </a:endParaRPr>
          </a:p>
        </p:txBody>
      </p:sp>
      <p:sp>
        <p:nvSpPr>
          <p:cNvPr id="446" name="Google Shape;446;p37"/>
          <p:cNvSpPr txBox="1">
            <a:spLocks noGrp="1"/>
          </p:cNvSpPr>
          <p:nvPr>
            <p:ph type="sldNum" idx="12"/>
          </p:nvPr>
        </p:nvSpPr>
        <p:spPr>
          <a:prstGeom prst="rect">
            <a:avLst/>
          </a:prstGeom>
        </p:spPr>
        <p:txBody>
          <a:bodyPr spcFirstLastPara="1" vert="horz" wrap="square" lIns="121900" tIns="121900" rIns="121900" bIns="121900" rtlCol="0" anchor="ctr" anchorCtr="0">
            <a:noAutofit/>
          </a:bodyPr>
          <a:lstStyle/>
          <a:p>
            <a:pPr defTabSz="609630"/>
            <a:fld id="{00000000-1234-1234-1234-123412341234}" type="slidenum">
              <a:rPr lang="en">
                <a:latin typeface="Calibri" panose="020F0502020204030204"/>
              </a:rPr>
              <a:pPr defTabSz="609630"/>
              <a:t>3</a:t>
            </a:fld>
            <a:endParaRPr>
              <a:latin typeface="Calibri" panose="020F0502020204030204"/>
            </a:endParaRPr>
          </a:p>
        </p:txBody>
      </p:sp>
      <p:sp>
        <p:nvSpPr>
          <p:cNvPr id="6" name="Rectangle 5">
            <a:extLst>
              <a:ext uri="{FF2B5EF4-FFF2-40B4-BE49-F238E27FC236}">
                <a16:creationId xmlns:a16="http://schemas.microsoft.com/office/drawing/2014/main" id="{051C1ED6-E2BE-5A40-BC3D-DDFF1E6E2040}"/>
              </a:ext>
            </a:extLst>
          </p:cNvPr>
          <p:cNvSpPr/>
          <p:nvPr/>
        </p:nvSpPr>
        <p:spPr>
          <a:xfrm>
            <a:off x="-203199" y="0"/>
            <a:ext cx="3748741" cy="6857935"/>
          </a:xfrm>
          <a:prstGeom prst="rect">
            <a:avLst/>
          </a:prstGeom>
          <a:solidFill>
            <a:srgbClr val="23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NZ" sz="1200">
              <a:solidFill>
                <a:prstClr val="white"/>
              </a:solidFill>
              <a:latin typeface="Calibri" panose="020F0502020204030204"/>
            </a:endParaRPr>
          </a:p>
        </p:txBody>
      </p:sp>
      <p:sp>
        <p:nvSpPr>
          <p:cNvPr id="15" name="Google Shape;447;p37">
            <a:extLst>
              <a:ext uri="{FF2B5EF4-FFF2-40B4-BE49-F238E27FC236}">
                <a16:creationId xmlns:a16="http://schemas.microsoft.com/office/drawing/2014/main" id="{C4ADC3C4-986F-EE40-B622-210EC07B78AA}"/>
              </a:ext>
            </a:extLst>
          </p:cNvPr>
          <p:cNvSpPr txBox="1">
            <a:spLocks/>
          </p:cNvSpPr>
          <p:nvPr/>
        </p:nvSpPr>
        <p:spPr>
          <a:xfrm>
            <a:off x="231032" y="1165083"/>
            <a:ext cx="3232943" cy="1849533"/>
          </a:xfrm>
          <a:prstGeom prst="rect">
            <a:avLst/>
          </a:prstGeom>
        </p:spPr>
        <p:txBody>
          <a:bodyPr spcFirstLastPara="1" vert="horz" wrap="square" lIns="121900" tIns="121900" rIns="121900" bIns="121900" rtlCol="0" anchor="b" anchorCtr="0">
            <a:noAutofit/>
          </a:bodyPr>
          <a:lstStyle>
            <a:lvl1pPr lvl="0" algn="l" defTabSz="1371600" rtl="0" eaLnBrk="1" latinLnBrk="0" hangingPunct="1">
              <a:lnSpc>
                <a:spcPct val="90000"/>
              </a:lnSpc>
              <a:spcBef>
                <a:spcPts val="0"/>
              </a:spcBef>
              <a:spcAft>
                <a:spcPts val="0"/>
              </a:spcAft>
              <a:buClr>
                <a:srgbClr val="F67031"/>
              </a:buClr>
              <a:buSzPts val="2400"/>
              <a:buNone/>
              <a:defRPr sz="6600" kern="1200">
                <a:solidFill>
                  <a:srgbClr val="F67031"/>
                </a:solidFill>
                <a:latin typeface="+mj-lt"/>
                <a:ea typeface="+mj-ea"/>
                <a:cs typeface="+mj-cs"/>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pPr defTabSz="914446"/>
            <a:r>
              <a:rPr lang="en-NZ" sz="2667" dirty="0">
                <a:latin typeface="Montserrat Medium" pitchFamily="2" charset="77"/>
              </a:rPr>
              <a:t>The CRM to Social CRM shift</a:t>
            </a:r>
          </a:p>
        </p:txBody>
      </p:sp>
      <p:grpSp>
        <p:nvGrpSpPr>
          <p:cNvPr id="7" name="Group 6">
            <a:extLst>
              <a:ext uri="{FF2B5EF4-FFF2-40B4-BE49-F238E27FC236}">
                <a16:creationId xmlns:a16="http://schemas.microsoft.com/office/drawing/2014/main" id="{6DF8F26B-15E2-C24B-AC46-00B2085037C4}"/>
              </a:ext>
            </a:extLst>
          </p:cNvPr>
          <p:cNvGrpSpPr/>
          <p:nvPr/>
        </p:nvGrpSpPr>
        <p:grpSpPr>
          <a:xfrm>
            <a:off x="3915618" y="1704025"/>
            <a:ext cx="3042571" cy="3042571"/>
            <a:chOff x="5873427" y="2556038"/>
            <a:chExt cx="4563856" cy="4563856"/>
          </a:xfrm>
        </p:grpSpPr>
        <p:sp>
          <p:nvSpPr>
            <p:cNvPr id="9" name="Google Shape;150;p26">
              <a:extLst>
                <a:ext uri="{FF2B5EF4-FFF2-40B4-BE49-F238E27FC236}">
                  <a16:creationId xmlns:a16="http://schemas.microsoft.com/office/drawing/2014/main" id="{9FEE8C65-364F-724D-84EB-FD8AEDD84C21}"/>
                </a:ext>
              </a:extLst>
            </p:cNvPr>
            <p:cNvSpPr/>
            <p:nvPr/>
          </p:nvSpPr>
          <p:spPr>
            <a:xfrm>
              <a:off x="5873427" y="2556038"/>
              <a:ext cx="4563856" cy="4563856"/>
            </a:xfrm>
            <a:prstGeom prst="ellipse">
              <a:avLst/>
            </a:prstGeom>
            <a:solidFill>
              <a:srgbClr val="959595">
                <a:alpha val="49800"/>
              </a:srgbClr>
            </a:solidFill>
            <a:ln>
              <a:noFill/>
            </a:ln>
          </p:spPr>
          <p:txBody>
            <a:bodyPr spcFirstLastPara="1" wrap="square" lIns="60950" tIns="60950" rIns="60950" bIns="60950" anchor="ctr" anchorCtr="0">
              <a:noAutofit/>
            </a:bodyPr>
            <a:lstStyle/>
            <a:p>
              <a:pPr defTabSz="609630"/>
              <a:endParaRPr sz="1200" dirty="0">
                <a:solidFill>
                  <a:prstClr val="black"/>
                </a:solidFill>
                <a:latin typeface="Calibri" panose="020F0502020204030204"/>
              </a:endParaRPr>
            </a:p>
          </p:txBody>
        </p:sp>
        <p:sp>
          <p:nvSpPr>
            <p:cNvPr id="10" name="Google Shape;151;p26">
              <a:extLst>
                <a:ext uri="{FF2B5EF4-FFF2-40B4-BE49-F238E27FC236}">
                  <a16:creationId xmlns:a16="http://schemas.microsoft.com/office/drawing/2014/main" id="{B0C5C92D-44EF-1046-9E55-AF72E73EAC9C}"/>
                </a:ext>
              </a:extLst>
            </p:cNvPr>
            <p:cNvSpPr txBox="1"/>
            <p:nvPr/>
          </p:nvSpPr>
          <p:spPr>
            <a:xfrm>
              <a:off x="6710918" y="4038391"/>
              <a:ext cx="2719163" cy="1856184"/>
            </a:xfrm>
            <a:prstGeom prst="rect">
              <a:avLst/>
            </a:prstGeom>
            <a:noFill/>
            <a:ln>
              <a:noFill/>
            </a:ln>
          </p:spPr>
          <p:txBody>
            <a:bodyPr spcFirstLastPara="1" wrap="square" lIns="0" tIns="0" rIns="0" bIns="0" anchor="ctr" anchorCtr="0">
              <a:noAutofit/>
            </a:bodyPr>
            <a:lstStyle/>
            <a:p>
              <a:pPr algn="ctr" defTabSz="609630">
                <a:lnSpc>
                  <a:spcPct val="90000"/>
                </a:lnSpc>
              </a:pPr>
              <a:r>
                <a:rPr lang="en-US" sz="1600" dirty="0">
                  <a:solidFill>
                    <a:srgbClr val="EC8D5F"/>
                  </a:solidFill>
                  <a:latin typeface="Montserrat Medium" pitchFamily="2" charset="77"/>
                  <a:ea typeface="Calibri"/>
                  <a:cs typeface="Calibri"/>
                  <a:sym typeface="Calibri"/>
                </a:rPr>
                <a:t>MANAGEMENT</a:t>
              </a:r>
              <a:endParaRPr sz="1200" dirty="0">
                <a:solidFill>
                  <a:srgbClr val="EC8D5F"/>
                </a:solidFill>
                <a:latin typeface="Montserrat Medium" pitchFamily="2" charset="77"/>
                <a:ea typeface="Calibri"/>
                <a:cs typeface="Calibri"/>
                <a:sym typeface="Calibri"/>
              </a:endParaRPr>
            </a:p>
          </p:txBody>
        </p:sp>
      </p:grpSp>
      <p:grpSp>
        <p:nvGrpSpPr>
          <p:cNvPr id="8" name="Group 7">
            <a:extLst>
              <a:ext uri="{FF2B5EF4-FFF2-40B4-BE49-F238E27FC236}">
                <a16:creationId xmlns:a16="http://schemas.microsoft.com/office/drawing/2014/main" id="{A2D5BCBD-E0C3-4E40-AAE3-94C73F225971}"/>
              </a:ext>
            </a:extLst>
          </p:cNvPr>
          <p:cNvGrpSpPr/>
          <p:nvPr/>
        </p:nvGrpSpPr>
        <p:grpSpPr>
          <a:xfrm>
            <a:off x="6263184" y="1704026"/>
            <a:ext cx="3177818" cy="3042571"/>
            <a:chOff x="9394775" y="2556039"/>
            <a:chExt cx="4766727" cy="4563856"/>
          </a:xfrm>
        </p:grpSpPr>
        <p:sp>
          <p:nvSpPr>
            <p:cNvPr id="11" name="Google Shape;152;p26">
              <a:extLst>
                <a:ext uri="{FF2B5EF4-FFF2-40B4-BE49-F238E27FC236}">
                  <a16:creationId xmlns:a16="http://schemas.microsoft.com/office/drawing/2014/main" id="{8A8D3F25-C41C-914A-93CD-D85ACD2B272A}"/>
                </a:ext>
              </a:extLst>
            </p:cNvPr>
            <p:cNvSpPr/>
            <p:nvPr/>
          </p:nvSpPr>
          <p:spPr>
            <a:xfrm>
              <a:off x="9597646" y="2556039"/>
              <a:ext cx="4563856" cy="4563856"/>
            </a:xfrm>
            <a:prstGeom prst="ellipse">
              <a:avLst/>
            </a:prstGeom>
            <a:solidFill>
              <a:srgbClr val="D8D8D8">
                <a:alpha val="49800"/>
              </a:srgbClr>
            </a:solidFill>
            <a:ln>
              <a:noFill/>
            </a:ln>
          </p:spPr>
          <p:txBody>
            <a:bodyPr spcFirstLastPara="1" wrap="square" lIns="60950" tIns="60950" rIns="60950" bIns="60950" anchor="ctr" anchorCtr="0">
              <a:noAutofit/>
            </a:bodyPr>
            <a:lstStyle/>
            <a:p>
              <a:pPr defTabSz="609630"/>
              <a:endParaRPr sz="1200" dirty="0">
                <a:solidFill>
                  <a:prstClr val="black"/>
                </a:solidFill>
                <a:latin typeface="Calibri" panose="020F0502020204030204"/>
              </a:endParaRPr>
            </a:p>
          </p:txBody>
        </p:sp>
        <p:sp>
          <p:nvSpPr>
            <p:cNvPr id="12" name="Google Shape;153;p26">
              <a:extLst>
                <a:ext uri="{FF2B5EF4-FFF2-40B4-BE49-F238E27FC236}">
                  <a16:creationId xmlns:a16="http://schemas.microsoft.com/office/drawing/2014/main" id="{E050C0B8-0AA5-2A43-B527-D1E776717ECA}"/>
                </a:ext>
              </a:extLst>
            </p:cNvPr>
            <p:cNvSpPr txBox="1"/>
            <p:nvPr/>
          </p:nvSpPr>
          <p:spPr>
            <a:xfrm>
              <a:off x="10756258" y="4038391"/>
              <a:ext cx="2376637" cy="1856184"/>
            </a:xfrm>
            <a:prstGeom prst="rect">
              <a:avLst/>
            </a:prstGeom>
            <a:noFill/>
            <a:ln>
              <a:noFill/>
            </a:ln>
          </p:spPr>
          <p:txBody>
            <a:bodyPr spcFirstLastPara="1" wrap="square" lIns="0" tIns="0" rIns="0" bIns="0" anchor="ctr" anchorCtr="0">
              <a:noAutofit/>
            </a:bodyPr>
            <a:lstStyle/>
            <a:p>
              <a:pPr algn="ctr" defTabSz="609630">
                <a:lnSpc>
                  <a:spcPct val="90000"/>
                </a:lnSpc>
              </a:pPr>
              <a:r>
                <a:rPr lang="en-US" sz="1600" dirty="0">
                  <a:solidFill>
                    <a:srgbClr val="EC8D5F"/>
                  </a:solidFill>
                  <a:latin typeface="Montserrat Medium" pitchFamily="2" charset="77"/>
                  <a:ea typeface="Calibri"/>
                  <a:cs typeface="Calibri"/>
                  <a:sym typeface="Calibri"/>
                </a:rPr>
                <a:t>ENGAGEMENT</a:t>
              </a:r>
              <a:endParaRPr sz="1200" dirty="0">
                <a:solidFill>
                  <a:srgbClr val="EC8D5F"/>
                </a:solidFill>
                <a:latin typeface="Montserrat Medium" pitchFamily="2" charset="77"/>
                <a:ea typeface="Calibri"/>
                <a:cs typeface="Calibri"/>
                <a:sym typeface="Calibri"/>
              </a:endParaRPr>
            </a:p>
          </p:txBody>
        </p:sp>
        <p:cxnSp>
          <p:nvCxnSpPr>
            <p:cNvPr id="13" name="Google Shape;154;p26">
              <a:extLst>
                <a:ext uri="{FF2B5EF4-FFF2-40B4-BE49-F238E27FC236}">
                  <a16:creationId xmlns:a16="http://schemas.microsoft.com/office/drawing/2014/main" id="{46CFFA6E-171D-DC40-9B5D-AD44C42AE0EB}"/>
                </a:ext>
              </a:extLst>
            </p:cNvPr>
            <p:cNvCxnSpPr>
              <a:cxnSpLocks/>
            </p:cNvCxnSpPr>
            <p:nvPr/>
          </p:nvCxnSpPr>
          <p:spPr>
            <a:xfrm>
              <a:off x="9394775" y="5656168"/>
              <a:ext cx="1361483" cy="0"/>
            </a:xfrm>
            <a:prstGeom prst="straightConnector1">
              <a:avLst/>
            </a:prstGeom>
            <a:noFill/>
            <a:ln w="12700" cap="flat" cmpd="sng">
              <a:solidFill>
                <a:srgbClr val="EC8D5F"/>
              </a:solidFill>
              <a:prstDash val="solid"/>
              <a:miter lim="800000"/>
              <a:headEnd type="none" w="sm" len="sm"/>
              <a:tailEnd type="triangle" w="med" len="med"/>
            </a:ln>
          </p:spPr>
        </p:cxnSp>
      </p:grpSp>
      <p:grpSp>
        <p:nvGrpSpPr>
          <p:cNvPr id="14" name="Group 13">
            <a:extLst>
              <a:ext uri="{FF2B5EF4-FFF2-40B4-BE49-F238E27FC236}">
                <a16:creationId xmlns:a16="http://schemas.microsoft.com/office/drawing/2014/main" id="{E7CF36CB-09E2-1E43-981B-609E6C618452}"/>
              </a:ext>
            </a:extLst>
          </p:cNvPr>
          <p:cNvGrpSpPr/>
          <p:nvPr/>
        </p:nvGrpSpPr>
        <p:grpSpPr>
          <a:xfrm>
            <a:off x="8755264" y="1661367"/>
            <a:ext cx="3124138" cy="3042571"/>
            <a:chOff x="13132895" y="2492050"/>
            <a:chExt cx="4686207" cy="4563856"/>
          </a:xfrm>
          <a:solidFill>
            <a:srgbClr val="EDDCD0"/>
          </a:solidFill>
        </p:grpSpPr>
        <p:sp>
          <p:nvSpPr>
            <p:cNvPr id="16" name="Google Shape;152;p26">
              <a:extLst>
                <a:ext uri="{FF2B5EF4-FFF2-40B4-BE49-F238E27FC236}">
                  <a16:creationId xmlns:a16="http://schemas.microsoft.com/office/drawing/2014/main" id="{D404C286-F741-7A4A-98EB-4A12F8B8F3B9}"/>
                </a:ext>
              </a:extLst>
            </p:cNvPr>
            <p:cNvSpPr/>
            <p:nvPr/>
          </p:nvSpPr>
          <p:spPr>
            <a:xfrm>
              <a:off x="13255246" y="2492050"/>
              <a:ext cx="4563856" cy="4563856"/>
            </a:xfrm>
            <a:prstGeom prst="ellipse">
              <a:avLst/>
            </a:prstGeom>
            <a:grpFill/>
            <a:ln>
              <a:noFill/>
            </a:ln>
          </p:spPr>
          <p:txBody>
            <a:bodyPr spcFirstLastPara="1" wrap="square" lIns="60950" tIns="60950" rIns="60950" bIns="60950" anchor="ctr" anchorCtr="0">
              <a:noAutofit/>
            </a:bodyPr>
            <a:lstStyle/>
            <a:p>
              <a:pPr defTabSz="609630"/>
              <a:endParaRPr sz="1200" dirty="0">
                <a:solidFill>
                  <a:prstClr val="black"/>
                </a:solidFill>
                <a:latin typeface="Calibri" panose="020F0502020204030204"/>
              </a:endParaRPr>
            </a:p>
          </p:txBody>
        </p:sp>
        <p:sp>
          <p:nvSpPr>
            <p:cNvPr id="17" name="Google Shape;151;p26">
              <a:extLst>
                <a:ext uri="{FF2B5EF4-FFF2-40B4-BE49-F238E27FC236}">
                  <a16:creationId xmlns:a16="http://schemas.microsoft.com/office/drawing/2014/main" id="{D6A4801B-6B14-1344-BB88-E8A77A057BA3}"/>
                </a:ext>
              </a:extLst>
            </p:cNvPr>
            <p:cNvSpPr txBox="1"/>
            <p:nvPr/>
          </p:nvSpPr>
          <p:spPr>
            <a:xfrm>
              <a:off x="14326512" y="4038391"/>
              <a:ext cx="2719163" cy="1856184"/>
            </a:xfrm>
            <a:prstGeom prst="rect">
              <a:avLst/>
            </a:prstGeom>
            <a:grpFill/>
            <a:ln>
              <a:noFill/>
            </a:ln>
          </p:spPr>
          <p:txBody>
            <a:bodyPr spcFirstLastPara="1" wrap="square" lIns="0" tIns="0" rIns="0" bIns="0" anchor="ctr" anchorCtr="0">
              <a:noAutofit/>
            </a:bodyPr>
            <a:lstStyle/>
            <a:p>
              <a:pPr algn="ctr" defTabSz="609630">
                <a:lnSpc>
                  <a:spcPct val="90000"/>
                </a:lnSpc>
              </a:pPr>
              <a:r>
                <a:rPr lang="en-US" sz="1600" dirty="0">
                  <a:solidFill>
                    <a:srgbClr val="EC8D5F"/>
                  </a:solidFill>
                  <a:latin typeface="Montserrat Medium" pitchFamily="2" charset="77"/>
                  <a:ea typeface="Calibri"/>
                  <a:cs typeface="Calibri"/>
                  <a:sym typeface="Calibri"/>
                </a:rPr>
                <a:t>SOCIAL CRM</a:t>
              </a:r>
              <a:endParaRPr sz="1200" dirty="0">
                <a:solidFill>
                  <a:srgbClr val="EC8D5F"/>
                </a:solidFill>
                <a:latin typeface="Montserrat Medium" pitchFamily="2" charset="77"/>
                <a:ea typeface="Calibri"/>
                <a:cs typeface="Calibri"/>
                <a:sym typeface="Calibri"/>
              </a:endParaRPr>
            </a:p>
          </p:txBody>
        </p:sp>
        <p:cxnSp>
          <p:nvCxnSpPr>
            <p:cNvPr id="18" name="Google Shape;154;p26">
              <a:extLst>
                <a:ext uri="{FF2B5EF4-FFF2-40B4-BE49-F238E27FC236}">
                  <a16:creationId xmlns:a16="http://schemas.microsoft.com/office/drawing/2014/main" id="{107F701F-635E-9348-8E63-2ED6FAED0BEE}"/>
                </a:ext>
              </a:extLst>
            </p:cNvPr>
            <p:cNvCxnSpPr>
              <a:cxnSpLocks/>
            </p:cNvCxnSpPr>
            <p:nvPr/>
          </p:nvCxnSpPr>
          <p:spPr>
            <a:xfrm>
              <a:off x="13132895" y="5574299"/>
              <a:ext cx="1361483" cy="0"/>
            </a:xfrm>
            <a:prstGeom prst="straightConnector1">
              <a:avLst/>
            </a:prstGeom>
            <a:grpFill/>
            <a:ln w="12700" cap="flat" cmpd="sng">
              <a:solidFill>
                <a:srgbClr val="EC8D5F"/>
              </a:solidFill>
              <a:prstDash val="solid"/>
              <a:miter lim="800000"/>
              <a:headEnd type="none" w="sm" len="sm"/>
              <a:tailEnd type="triangle" w="med" len="med"/>
            </a:ln>
          </p:spPr>
        </p:cxnSp>
      </p:grpSp>
      <p:sp>
        <p:nvSpPr>
          <p:cNvPr id="2" name="Rectangle 1">
            <a:extLst>
              <a:ext uri="{FF2B5EF4-FFF2-40B4-BE49-F238E27FC236}">
                <a16:creationId xmlns:a16="http://schemas.microsoft.com/office/drawing/2014/main" id="{68FBABCF-6874-B148-9848-7CF621AC4FB3}"/>
              </a:ext>
            </a:extLst>
          </p:cNvPr>
          <p:cNvSpPr/>
          <p:nvPr/>
        </p:nvSpPr>
        <p:spPr>
          <a:xfrm>
            <a:off x="10946414" y="6366839"/>
            <a:ext cx="889987" cy="276999"/>
          </a:xfrm>
          <a:prstGeom prst="rect">
            <a:avLst/>
          </a:prstGeom>
        </p:spPr>
        <p:txBody>
          <a:bodyPr wrap="none">
            <a:spAutoFit/>
          </a:bodyPr>
          <a:lstStyle/>
          <a:p>
            <a:pPr defTabSz="609630"/>
            <a:r>
              <a:rPr lang="en-US" sz="1200" dirty="0">
                <a:solidFill>
                  <a:srgbClr val="233446"/>
                </a:solidFill>
                <a:latin typeface="Montserrat Medium" pitchFamily="2" charset="77"/>
                <a:sym typeface="Book Antiqua"/>
              </a:rPr>
              <a:t>TOUR710</a:t>
            </a:r>
            <a:endParaRPr lang="en-US" sz="1200" dirty="0">
              <a:solidFill>
                <a:prstClr val="black"/>
              </a:solidFill>
              <a:latin typeface="Calibri" panose="020F0502020204030204"/>
            </a:endParaRPr>
          </a:p>
        </p:txBody>
      </p:sp>
      <p:sp>
        <p:nvSpPr>
          <p:cNvPr id="19" name="Rectangle 18">
            <a:extLst>
              <a:ext uri="{FF2B5EF4-FFF2-40B4-BE49-F238E27FC236}">
                <a16:creationId xmlns:a16="http://schemas.microsoft.com/office/drawing/2014/main" id="{75A2C776-61A6-094A-8599-CD3DDACEECEF}"/>
              </a:ext>
            </a:extLst>
          </p:cNvPr>
          <p:cNvSpPr/>
          <p:nvPr/>
        </p:nvSpPr>
        <p:spPr>
          <a:xfrm>
            <a:off x="338294" y="3234285"/>
            <a:ext cx="2709706" cy="1241622"/>
          </a:xfrm>
          <a:prstGeom prst="rect">
            <a:avLst/>
          </a:prstGeom>
        </p:spPr>
        <p:txBody>
          <a:bodyPr wrap="square">
            <a:spAutoFit/>
          </a:bodyPr>
          <a:lstStyle/>
          <a:p>
            <a:pPr defTabSz="609630"/>
            <a:r>
              <a:rPr lang="en-NZ" sz="1867" dirty="0">
                <a:solidFill>
                  <a:prstClr val="white"/>
                </a:solidFill>
                <a:latin typeface="Montserrat Medium" pitchFamily="2" charset="77"/>
              </a:rPr>
              <a:t>CRM = </a:t>
            </a:r>
          </a:p>
          <a:p>
            <a:pPr defTabSz="609630"/>
            <a:r>
              <a:rPr lang="en-NZ" sz="1867" dirty="0">
                <a:solidFill>
                  <a:prstClr val="white"/>
                </a:solidFill>
                <a:latin typeface="Montserrat Medium" pitchFamily="2" charset="77"/>
              </a:rPr>
              <a:t>Customer Relationship Management</a:t>
            </a:r>
          </a:p>
        </p:txBody>
      </p:sp>
    </p:spTree>
    <p:extLst>
      <p:ext uri="{BB962C8B-B14F-4D97-AF65-F5344CB8AC3E}">
        <p14:creationId xmlns:p14="http://schemas.microsoft.com/office/powerpoint/2010/main" val="120311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holding remote controls&#10;&#10;Description automatically generated with low confidence">
            <a:extLst>
              <a:ext uri="{FF2B5EF4-FFF2-40B4-BE49-F238E27FC236}">
                <a16:creationId xmlns:a16="http://schemas.microsoft.com/office/drawing/2014/main" id="{621AA085-F966-F446-A16C-60AA191BFDA0}"/>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4">
            <a:extLst>
              <a:ext uri="{FF2B5EF4-FFF2-40B4-BE49-F238E27FC236}">
                <a16:creationId xmlns:a16="http://schemas.microsoft.com/office/drawing/2014/main" id="{2964FE51-BFEC-8F4C-9646-E46BD79E9E8C}"/>
              </a:ext>
            </a:extLst>
          </p:cNvPr>
          <p:cNvSpPr txBox="1"/>
          <p:nvPr/>
        </p:nvSpPr>
        <p:spPr>
          <a:xfrm>
            <a:off x="973470" y="718879"/>
            <a:ext cx="5844309" cy="326115"/>
          </a:xfrm>
          <a:prstGeom prst="rect">
            <a:avLst/>
          </a:prstGeom>
        </p:spPr>
        <p:txBody>
          <a:bodyPr lIns="0" tIns="0" rIns="0" bIns="0" rtlCol="0" anchor="t">
            <a:spAutoFit/>
          </a:bodyPr>
          <a:lstStyle/>
          <a:p>
            <a:pPr defTabSz="609630">
              <a:lnSpc>
                <a:spcPts val="2519"/>
              </a:lnSpc>
            </a:pPr>
            <a:r>
              <a:rPr lang="en-US" sz="2933" b="1" spc="36" dirty="0">
                <a:solidFill>
                  <a:srgbClr val="EC8D5F"/>
                </a:solidFill>
                <a:latin typeface="Montserrat Classic Bold"/>
              </a:rPr>
              <a:t>Social CRM</a:t>
            </a:r>
          </a:p>
        </p:txBody>
      </p:sp>
      <p:sp>
        <p:nvSpPr>
          <p:cNvPr id="9" name="TextBox 6">
            <a:extLst>
              <a:ext uri="{FF2B5EF4-FFF2-40B4-BE49-F238E27FC236}">
                <a16:creationId xmlns:a16="http://schemas.microsoft.com/office/drawing/2014/main" id="{28AAE4DB-D6DB-2042-851C-B2F7A89F5E23}"/>
              </a:ext>
            </a:extLst>
          </p:cNvPr>
          <p:cNvSpPr txBox="1"/>
          <p:nvPr/>
        </p:nvSpPr>
        <p:spPr>
          <a:xfrm>
            <a:off x="973470" y="1176079"/>
            <a:ext cx="4498753" cy="1436612"/>
          </a:xfrm>
          <a:prstGeom prst="rect">
            <a:avLst/>
          </a:prstGeom>
        </p:spPr>
        <p:txBody>
          <a:bodyPr wrap="square" lIns="0" tIns="0" rIns="0" bIns="0" rtlCol="0" anchor="t">
            <a:spAutoFit/>
          </a:bodyPr>
          <a:lstStyle/>
          <a:p>
            <a:pPr defTabSz="609630"/>
            <a:r>
              <a:rPr lang="en-US" sz="1867" i="1" spc="36" dirty="0">
                <a:solidFill>
                  <a:srgbClr val="233446"/>
                </a:solidFill>
                <a:latin typeface="Montserrat Medium" pitchFamily="2" charset="77"/>
                <a:ea typeface="Montserrat Classic"/>
              </a:rPr>
              <a:t>“a company’s response to the customer’s control of the conversation”</a:t>
            </a:r>
          </a:p>
          <a:p>
            <a:pPr algn="r" defTabSz="609630"/>
            <a:r>
              <a:rPr lang="en-US" sz="1867" i="1" spc="36" dirty="0">
                <a:solidFill>
                  <a:srgbClr val="233446"/>
                </a:solidFill>
                <a:latin typeface="Montserrat Medium" pitchFamily="2" charset="77"/>
                <a:ea typeface="Montserrat Classic"/>
              </a:rPr>
              <a:t>social CRM thought leader, </a:t>
            </a:r>
          </a:p>
          <a:p>
            <a:pPr algn="r" defTabSz="609630"/>
            <a:r>
              <a:rPr lang="en-US" sz="1867" i="1" spc="36" dirty="0">
                <a:solidFill>
                  <a:srgbClr val="233446"/>
                </a:solidFill>
                <a:latin typeface="Montserrat Medium" pitchFamily="2" charset="77"/>
                <a:ea typeface="Montserrat Classic"/>
              </a:rPr>
              <a:t>Paul Greenberg, 2010</a:t>
            </a:r>
          </a:p>
        </p:txBody>
      </p:sp>
      <p:sp>
        <p:nvSpPr>
          <p:cNvPr id="14" name="Rectangle 13">
            <a:extLst>
              <a:ext uri="{FF2B5EF4-FFF2-40B4-BE49-F238E27FC236}">
                <a16:creationId xmlns:a16="http://schemas.microsoft.com/office/drawing/2014/main" id="{32EED46B-D2F9-B54F-AE58-DC44F341178B}"/>
              </a:ext>
            </a:extLst>
          </p:cNvPr>
          <p:cNvSpPr/>
          <p:nvPr/>
        </p:nvSpPr>
        <p:spPr>
          <a:xfrm>
            <a:off x="5966046" y="4354017"/>
            <a:ext cx="5332819" cy="1816266"/>
          </a:xfrm>
          <a:prstGeom prst="rect">
            <a:avLst/>
          </a:prstGeom>
        </p:spPr>
        <p:txBody>
          <a:bodyPr wrap="square">
            <a:spAutoFit/>
          </a:bodyPr>
          <a:lstStyle/>
          <a:p>
            <a:pPr defTabSz="609630"/>
            <a:r>
              <a:rPr lang="en-US" sz="1867" i="1" spc="36" dirty="0">
                <a:solidFill>
                  <a:srgbClr val="233446"/>
                </a:solidFill>
                <a:latin typeface="Montserrat Medium" pitchFamily="2" charset="77"/>
                <a:ea typeface="Montserrat Classic"/>
              </a:rPr>
              <a:t>“…entails a shift from a transactional and automational solution to a customer experience management philosophy, reflecting high levels of customer empowerment.”</a:t>
            </a:r>
          </a:p>
          <a:p>
            <a:pPr algn="r" defTabSz="609630"/>
            <a:r>
              <a:rPr lang="en-US" sz="1867" i="1" spc="36" dirty="0">
                <a:solidFill>
                  <a:srgbClr val="233446"/>
                </a:solidFill>
                <a:latin typeface="Montserrat Medium" pitchFamily="2" charset="77"/>
                <a:ea typeface="Montserrat Classic"/>
              </a:rPr>
              <a:t>Sigala, 2018</a:t>
            </a:r>
          </a:p>
        </p:txBody>
      </p:sp>
      <p:pic>
        <p:nvPicPr>
          <p:cNvPr id="5" name="Picture 4" descr="A person in a suit&#10;&#10;Description automatically generated with medium confidence">
            <a:extLst>
              <a:ext uri="{FF2B5EF4-FFF2-40B4-BE49-F238E27FC236}">
                <a16:creationId xmlns:a16="http://schemas.microsoft.com/office/drawing/2014/main" id="{A1F4A5B6-2A90-5441-BBD2-D30A86905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9779" y="887194"/>
            <a:ext cx="4064000" cy="2286000"/>
          </a:xfrm>
          <a:prstGeom prst="rect">
            <a:avLst/>
          </a:prstGeom>
        </p:spPr>
      </p:pic>
    </p:spTree>
    <p:extLst>
      <p:ext uri="{BB962C8B-B14F-4D97-AF65-F5344CB8AC3E}">
        <p14:creationId xmlns:p14="http://schemas.microsoft.com/office/powerpoint/2010/main" val="120375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DE1"/>
        </a:solidFill>
        <a:effectLst/>
      </p:bgPr>
    </p:bg>
    <p:spTree>
      <p:nvGrpSpPr>
        <p:cNvPr id="1" name="Shape 443"/>
        <p:cNvGrpSpPr/>
        <p:nvPr/>
      </p:nvGrpSpPr>
      <p:grpSpPr>
        <a:xfrm>
          <a:off x="0" y="0"/>
          <a:ext cx="0" cy="0"/>
          <a:chOff x="0" y="0"/>
          <a:chExt cx="0" cy="0"/>
        </a:xfrm>
      </p:grpSpPr>
      <p:sp>
        <p:nvSpPr>
          <p:cNvPr id="13" name="Google Shape;374;p34">
            <a:extLst>
              <a:ext uri="{FF2B5EF4-FFF2-40B4-BE49-F238E27FC236}">
                <a16:creationId xmlns:a16="http://schemas.microsoft.com/office/drawing/2014/main" id="{B24CF387-F16C-ED4D-8F3E-6FB7EC6325B7}"/>
              </a:ext>
            </a:extLst>
          </p:cNvPr>
          <p:cNvSpPr/>
          <p:nvPr/>
        </p:nvSpPr>
        <p:spPr>
          <a:xfrm>
            <a:off x="4304326" y="1842060"/>
            <a:ext cx="630400" cy="630400"/>
          </a:xfrm>
          <a:prstGeom prst="ellipse">
            <a:avLst/>
          </a:prstGeom>
          <a:solidFill>
            <a:srgbClr val="FFD966"/>
          </a:solidFill>
          <a:ln>
            <a:noFill/>
          </a:ln>
        </p:spPr>
        <p:txBody>
          <a:bodyPr spcFirstLastPara="1" wrap="square" lIns="121900" tIns="121900" rIns="121900" bIns="121900" anchor="ctr" anchorCtr="0">
            <a:noAutofit/>
          </a:bodyPr>
          <a:lstStyle/>
          <a:p>
            <a:pPr defTabSz="609630"/>
            <a:endParaRPr sz="2400">
              <a:solidFill>
                <a:prstClr val="black"/>
              </a:solidFill>
              <a:latin typeface="Calibri" panose="020F0502020204030204"/>
            </a:endParaRPr>
          </a:p>
        </p:txBody>
      </p:sp>
      <p:sp>
        <p:nvSpPr>
          <p:cNvPr id="446" name="Google Shape;446;p37"/>
          <p:cNvSpPr txBox="1">
            <a:spLocks noGrp="1"/>
          </p:cNvSpPr>
          <p:nvPr>
            <p:ph type="sldNum" idx="12"/>
          </p:nvPr>
        </p:nvSpPr>
        <p:spPr>
          <a:prstGeom prst="rect">
            <a:avLst/>
          </a:prstGeom>
        </p:spPr>
        <p:txBody>
          <a:bodyPr spcFirstLastPara="1" vert="horz" wrap="square" lIns="121900" tIns="121900" rIns="121900" bIns="121900" rtlCol="0" anchor="ctr" anchorCtr="0">
            <a:noAutofit/>
          </a:bodyPr>
          <a:lstStyle/>
          <a:p>
            <a:pPr defTabSz="609630"/>
            <a:fld id="{00000000-1234-1234-1234-123412341234}" type="slidenum">
              <a:rPr lang="en">
                <a:latin typeface="Calibri" panose="020F0502020204030204"/>
              </a:rPr>
              <a:pPr defTabSz="609630"/>
              <a:t>5</a:t>
            </a:fld>
            <a:endParaRPr>
              <a:latin typeface="Calibri" panose="020F0502020204030204"/>
            </a:endParaRPr>
          </a:p>
        </p:txBody>
      </p:sp>
      <p:sp>
        <p:nvSpPr>
          <p:cNvPr id="6" name="Rectangle 5">
            <a:extLst>
              <a:ext uri="{FF2B5EF4-FFF2-40B4-BE49-F238E27FC236}">
                <a16:creationId xmlns:a16="http://schemas.microsoft.com/office/drawing/2014/main" id="{051C1ED6-E2BE-5A40-BC3D-DDFF1E6E2040}"/>
              </a:ext>
            </a:extLst>
          </p:cNvPr>
          <p:cNvSpPr/>
          <p:nvPr/>
        </p:nvSpPr>
        <p:spPr>
          <a:xfrm>
            <a:off x="-15546" y="0"/>
            <a:ext cx="3931794" cy="6857935"/>
          </a:xfrm>
          <a:prstGeom prst="rect">
            <a:avLst/>
          </a:prstGeom>
          <a:solidFill>
            <a:srgbClr val="23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NZ" sz="1200">
              <a:solidFill>
                <a:prstClr val="white"/>
              </a:solidFill>
              <a:latin typeface="Calibri" panose="020F0502020204030204"/>
            </a:endParaRPr>
          </a:p>
        </p:txBody>
      </p:sp>
      <p:sp>
        <p:nvSpPr>
          <p:cNvPr id="15" name="Google Shape;447;p37">
            <a:extLst>
              <a:ext uri="{FF2B5EF4-FFF2-40B4-BE49-F238E27FC236}">
                <a16:creationId xmlns:a16="http://schemas.microsoft.com/office/drawing/2014/main" id="{C4ADC3C4-986F-EE40-B622-210EC07B78AA}"/>
              </a:ext>
            </a:extLst>
          </p:cNvPr>
          <p:cNvSpPr txBox="1">
            <a:spLocks/>
          </p:cNvSpPr>
          <p:nvPr/>
        </p:nvSpPr>
        <p:spPr>
          <a:xfrm>
            <a:off x="450984" y="917294"/>
            <a:ext cx="3232943" cy="1849533"/>
          </a:xfrm>
          <a:prstGeom prst="rect">
            <a:avLst/>
          </a:prstGeom>
        </p:spPr>
        <p:txBody>
          <a:bodyPr spcFirstLastPara="1" vert="horz" wrap="square" lIns="121900" tIns="121900" rIns="121900" bIns="121900" rtlCol="0" anchor="b" anchorCtr="0">
            <a:noAutofit/>
          </a:bodyPr>
          <a:lstStyle>
            <a:lvl1pPr lvl="0" algn="l" defTabSz="1371600" rtl="0" eaLnBrk="1" latinLnBrk="0" hangingPunct="1">
              <a:lnSpc>
                <a:spcPct val="90000"/>
              </a:lnSpc>
              <a:spcBef>
                <a:spcPts val="0"/>
              </a:spcBef>
              <a:spcAft>
                <a:spcPts val="0"/>
              </a:spcAft>
              <a:buClr>
                <a:srgbClr val="F67031"/>
              </a:buClr>
              <a:buSzPts val="2400"/>
              <a:buNone/>
              <a:defRPr sz="6600" kern="1200">
                <a:solidFill>
                  <a:srgbClr val="F67031"/>
                </a:solidFill>
                <a:latin typeface="+mj-lt"/>
                <a:ea typeface="+mj-ea"/>
                <a:cs typeface="+mj-cs"/>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pPr defTabSz="914446"/>
            <a:r>
              <a:rPr lang="en-NZ" sz="2667" dirty="0">
                <a:latin typeface="Montserrat Medium" pitchFamily="2" charset="77"/>
              </a:rPr>
              <a:t>Why Social CRM?</a:t>
            </a:r>
          </a:p>
        </p:txBody>
      </p:sp>
      <p:sp>
        <p:nvSpPr>
          <p:cNvPr id="4" name="Rectangle 3">
            <a:extLst>
              <a:ext uri="{FF2B5EF4-FFF2-40B4-BE49-F238E27FC236}">
                <a16:creationId xmlns:a16="http://schemas.microsoft.com/office/drawing/2014/main" id="{03D6F259-D2A4-1B43-B28B-F4E2DB66C037}"/>
              </a:ext>
            </a:extLst>
          </p:cNvPr>
          <p:cNvSpPr/>
          <p:nvPr/>
        </p:nvSpPr>
        <p:spPr>
          <a:xfrm>
            <a:off x="4620824" y="2079724"/>
            <a:ext cx="7120193" cy="1898084"/>
          </a:xfrm>
          <a:prstGeom prst="rect">
            <a:avLst/>
          </a:prstGeom>
        </p:spPr>
        <p:txBody>
          <a:bodyPr wrap="square">
            <a:spAutoFit/>
          </a:bodyPr>
          <a:lstStyle/>
          <a:p>
            <a:pPr defTabSz="609630"/>
            <a:r>
              <a:rPr lang="en-NZ" sz="2133" dirty="0">
                <a:solidFill>
                  <a:srgbClr val="233446"/>
                </a:solidFill>
                <a:latin typeface="Montserrat Medium" pitchFamily="2" charset="77"/>
              </a:rPr>
              <a:t>Losing voice</a:t>
            </a:r>
          </a:p>
          <a:p>
            <a:pPr defTabSz="609630"/>
            <a:r>
              <a:rPr lang="en-NZ" sz="1867" i="1" dirty="0">
                <a:solidFill>
                  <a:srgbClr val="233446"/>
                </a:solidFill>
                <a:latin typeface="Montserrat" pitchFamily="2" charset="77"/>
              </a:rPr>
              <a:t>Markets are conversations. The community of discourse is the market. Companies that do not belong to a community of discourse will die.</a:t>
            </a:r>
          </a:p>
          <a:p>
            <a:pPr algn="r" defTabSz="609630"/>
            <a:r>
              <a:rPr lang="en-NZ" sz="1867" dirty="0">
                <a:solidFill>
                  <a:srgbClr val="233446"/>
                </a:solidFill>
                <a:latin typeface="Montserrat" pitchFamily="2" charset="77"/>
              </a:rPr>
              <a:t>(Levine, Locke, </a:t>
            </a:r>
            <a:r>
              <a:rPr lang="en-NZ" sz="1867" dirty="0" err="1">
                <a:solidFill>
                  <a:srgbClr val="233446"/>
                </a:solidFill>
                <a:latin typeface="Montserrat" pitchFamily="2" charset="77"/>
              </a:rPr>
              <a:t>Searls</a:t>
            </a:r>
            <a:r>
              <a:rPr lang="en-NZ" sz="1867" dirty="0">
                <a:solidFill>
                  <a:srgbClr val="233446"/>
                </a:solidFill>
                <a:latin typeface="Montserrat" pitchFamily="2" charset="77"/>
              </a:rPr>
              <a:t>, &amp; Weinberger, 2000)</a:t>
            </a:r>
          </a:p>
          <a:p>
            <a:pPr defTabSz="609630"/>
            <a:endParaRPr lang="en-NZ" sz="2133" dirty="0">
              <a:solidFill>
                <a:srgbClr val="233446"/>
              </a:solidFill>
              <a:latin typeface="Montserrat Medium" pitchFamily="2" charset="77"/>
            </a:endParaRPr>
          </a:p>
        </p:txBody>
      </p:sp>
      <p:sp>
        <p:nvSpPr>
          <p:cNvPr id="14" name="Rectangle 13">
            <a:extLst>
              <a:ext uri="{FF2B5EF4-FFF2-40B4-BE49-F238E27FC236}">
                <a16:creationId xmlns:a16="http://schemas.microsoft.com/office/drawing/2014/main" id="{1791F7EA-E0F0-AA44-91FC-DD98445FC5BC}"/>
              </a:ext>
            </a:extLst>
          </p:cNvPr>
          <p:cNvSpPr/>
          <p:nvPr/>
        </p:nvSpPr>
        <p:spPr>
          <a:xfrm>
            <a:off x="4600660" y="4557413"/>
            <a:ext cx="7120193" cy="1323439"/>
          </a:xfrm>
          <a:prstGeom prst="rect">
            <a:avLst/>
          </a:prstGeom>
        </p:spPr>
        <p:txBody>
          <a:bodyPr wrap="square">
            <a:spAutoFit/>
          </a:bodyPr>
          <a:lstStyle/>
          <a:p>
            <a:pPr defTabSz="609630"/>
            <a:r>
              <a:rPr lang="en-NZ" sz="2133" dirty="0">
                <a:solidFill>
                  <a:srgbClr val="233446"/>
                </a:solidFill>
                <a:latin typeface="Montserrat Medium" pitchFamily="2" charset="77"/>
              </a:rPr>
              <a:t>Managing customers           Managing the dialogue</a:t>
            </a:r>
          </a:p>
          <a:p>
            <a:pPr defTabSz="609630"/>
            <a:r>
              <a:rPr lang="en-NZ" sz="1867" i="1" dirty="0">
                <a:solidFill>
                  <a:srgbClr val="233446"/>
                </a:solidFill>
                <a:latin typeface="Montserrat" pitchFamily="2" charset="77"/>
              </a:rPr>
              <a:t>.</a:t>
            </a:r>
          </a:p>
          <a:p>
            <a:pPr algn="r" defTabSz="609630"/>
            <a:r>
              <a:rPr lang="en-NZ" sz="1867" dirty="0">
                <a:solidFill>
                  <a:srgbClr val="233446"/>
                </a:solidFill>
                <a:latin typeface="Montserrat" pitchFamily="2" charset="77"/>
              </a:rPr>
              <a:t>(IBM Institute for Business Value, 2011)</a:t>
            </a:r>
          </a:p>
        </p:txBody>
      </p:sp>
      <p:sp>
        <p:nvSpPr>
          <p:cNvPr id="3" name="Right Arrow 2">
            <a:extLst>
              <a:ext uri="{FF2B5EF4-FFF2-40B4-BE49-F238E27FC236}">
                <a16:creationId xmlns:a16="http://schemas.microsoft.com/office/drawing/2014/main" id="{2412F3C7-602A-8E4E-B89F-5ABEE2E7AB05}"/>
              </a:ext>
            </a:extLst>
          </p:cNvPr>
          <p:cNvSpPr/>
          <p:nvPr/>
        </p:nvSpPr>
        <p:spPr>
          <a:xfrm>
            <a:off x="7664570" y="4641100"/>
            <a:ext cx="669629" cy="243007"/>
          </a:xfrm>
          <a:prstGeom prst="rightArrow">
            <a:avLst/>
          </a:prstGeom>
          <a:solidFill>
            <a:srgbClr val="EC8D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panose="020F0502020204030204"/>
            </a:endParaRPr>
          </a:p>
        </p:txBody>
      </p:sp>
      <p:pic>
        <p:nvPicPr>
          <p:cNvPr id="16" name="Picture 15" descr="A group of people holding remote controls&#10;&#10;Description automatically generated with low confidence">
            <a:extLst>
              <a:ext uri="{FF2B5EF4-FFF2-40B4-BE49-F238E27FC236}">
                <a16:creationId xmlns:a16="http://schemas.microsoft.com/office/drawing/2014/main" id="{A7BA2AB8-6FFA-174D-BC3B-064EC102AC57}"/>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28354" y="3072355"/>
            <a:ext cx="3945899" cy="2219568"/>
          </a:xfrm>
          <a:prstGeom prst="rect">
            <a:avLst/>
          </a:prstGeom>
        </p:spPr>
      </p:pic>
      <p:sp>
        <p:nvSpPr>
          <p:cNvPr id="19" name="Rectangle 18">
            <a:extLst>
              <a:ext uri="{FF2B5EF4-FFF2-40B4-BE49-F238E27FC236}">
                <a16:creationId xmlns:a16="http://schemas.microsoft.com/office/drawing/2014/main" id="{F04D26CB-9C02-3844-A3D6-114F36F3278F}"/>
              </a:ext>
            </a:extLst>
          </p:cNvPr>
          <p:cNvSpPr/>
          <p:nvPr/>
        </p:nvSpPr>
        <p:spPr>
          <a:xfrm>
            <a:off x="10946414" y="6366839"/>
            <a:ext cx="889987" cy="276999"/>
          </a:xfrm>
          <a:prstGeom prst="rect">
            <a:avLst/>
          </a:prstGeom>
        </p:spPr>
        <p:txBody>
          <a:bodyPr wrap="none">
            <a:spAutoFit/>
          </a:bodyPr>
          <a:lstStyle/>
          <a:p>
            <a:pPr defTabSz="609630"/>
            <a:r>
              <a:rPr lang="en-US" sz="1200" dirty="0">
                <a:solidFill>
                  <a:srgbClr val="233446"/>
                </a:solidFill>
                <a:latin typeface="Montserrat Medium" pitchFamily="2" charset="77"/>
                <a:sym typeface="Book Antiqua"/>
              </a:rPr>
              <a:t>TOUR710</a:t>
            </a:r>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310967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1"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ppt_y</p:attrName>
                                        </p:attrNameLst>
                                      </p:cBhvr>
                                      <p:tavLst>
                                        <p:tav tm="0">
                                          <p:val>
                                            <p:strVal val="#ppt_y+#ppt_h*1.125000"/>
                                          </p:val>
                                        </p:tav>
                                        <p:tav tm="100000">
                                          <p:val>
                                            <p:strVal val="#ppt_y"/>
                                          </p:val>
                                        </p:tav>
                                      </p:tavLst>
                                    </p:anim>
                                    <p:animEffect transition="in" filter="wipe(up)">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DE1"/>
        </a:solidFill>
        <a:effectLst/>
      </p:bgPr>
    </p:bg>
    <p:spTree>
      <p:nvGrpSpPr>
        <p:cNvPr id="1" name="Shape 443"/>
        <p:cNvGrpSpPr/>
        <p:nvPr/>
      </p:nvGrpSpPr>
      <p:grpSpPr>
        <a:xfrm>
          <a:off x="0" y="0"/>
          <a:ext cx="0" cy="0"/>
          <a:chOff x="0" y="0"/>
          <a:chExt cx="0" cy="0"/>
        </a:xfrm>
      </p:grpSpPr>
      <p:sp>
        <p:nvSpPr>
          <p:cNvPr id="10" name="Google Shape;369;p34">
            <a:extLst>
              <a:ext uri="{FF2B5EF4-FFF2-40B4-BE49-F238E27FC236}">
                <a16:creationId xmlns:a16="http://schemas.microsoft.com/office/drawing/2014/main" id="{EBA331D2-A52A-DE44-A298-58D5E03F5F84}"/>
              </a:ext>
            </a:extLst>
          </p:cNvPr>
          <p:cNvSpPr/>
          <p:nvPr/>
        </p:nvSpPr>
        <p:spPr>
          <a:xfrm>
            <a:off x="4387205" y="2295715"/>
            <a:ext cx="630400" cy="630400"/>
          </a:xfrm>
          <a:prstGeom prst="ellipse">
            <a:avLst/>
          </a:prstGeom>
          <a:solidFill>
            <a:srgbClr val="FFA400"/>
          </a:solidFill>
          <a:ln>
            <a:noFill/>
          </a:ln>
        </p:spPr>
        <p:txBody>
          <a:bodyPr spcFirstLastPara="1" wrap="square" lIns="121900" tIns="121900" rIns="121900" bIns="121900" anchor="ctr" anchorCtr="0">
            <a:noAutofit/>
          </a:bodyPr>
          <a:lstStyle/>
          <a:p>
            <a:pPr defTabSz="609630"/>
            <a:endParaRPr sz="2400">
              <a:solidFill>
                <a:prstClr val="black"/>
              </a:solidFill>
              <a:latin typeface="Calibri" panose="020F0502020204030204"/>
            </a:endParaRPr>
          </a:p>
        </p:txBody>
      </p:sp>
      <p:sp>
        <p:nvSpPr>
          <p:cNvPr id="446" name="Google Shape;446;p37"/>
          <p:cNvSpPr txBox="1">
            <a:spLocks noGrp="1"/>
          </p:cNvSpPr>
          <p:nvPr>
            <p:ph type="sldNum" idx="12"/>
          </p:nvPr>
        </p:nvSpPr>
        <p:spPr>
          <a:prstGeom prst="rect">
            <a:avLst/>
          </a:prstGeom>
        </p:spPr>
        <p:txBody>
          <a:bodyPr spcFirstLastPara="1" vert="horz" wrap="square" lIns="121900" tIns="121900" rIns="121900" bIns="121900" rtlCol="0" anchor="ctr" anchorCtr="0">
            <a:noAutofit/>
          </a:bodyPr>
          <a:lstStyle/>
          <a:p>
            <a:pPr defTabSz="609630"/>
            <a:fld id="{00000000-1234-1234-1234-123412341234}" type="slidenum">
              <a:rPr lang="en">
                <a:latin typeface="Calibri" panose="020F0502020204030204"/>
              </a:rPr>
              <a:pPr defTabSz="609630"/>
              <a:t>6</a:t>
            </a:fld>
            <a:endParaRPr>
              <a:latin typeface="Calibri" panose="020F0502020204030204"/>
            </a:endParaRPr>
          </a:p>
        </p:txBody>
      </p:sp>
      <p:sp>
        <p:nvSpPr>
          <p:cNvPr id="6" name="Rectangle 5">
            <a:extLst>
              <a:ext uri="{FF2B5EF4-FFF2-40B4-BE49-F238E27FC236}">
                <a16:creationId xmlns:a16="http://schemas.microsoft.com/office/drawing/2014/main" id="{051C1ED6-E2BE-5A40-BC3D-DDFF1E6E2040}"/>
              </a:ext>
            </a:extLst>
          </p:cNvPr>
          <p:cNvSpPr/>
          <p:nvPr/>
        </p:nvSpPr>
        <p:spPr>
          <a:xfrm>
            <a:off x="-15546" y="0"/>
            <a:ext cx="3931794" cy="6857935"/>
          </a:xfrm>
          <a:prstGeom prst="rect">
            <a:avLst/>
          </a:prstGeom>
          <a:solidFill>
            <a:srgbClr val="23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NZ" sz="1200">
              <a:solidFill>
                <a:prstClr val="white"/>
              </a:solidFill>
              <a:latin typeface="Calibri" panose="020F0502020204030204"/>
            </a:endParaRPr>
          </a:p>
        </p:txBody>
      </p:sp>
      <p:sp>
        <p:nvSpPr>
          <p:cNvPr id="15" name="Google Shape;447;p37">
            <a:extLst>
              <a:ext uri="{FF2B5EF4-FFF2-40B4-BE49-F238E27FC236}">
                <a16:creationId xmlns:a16="http://schemas.microsoft.com/office/drawing/2014/main" id="{C4ADC3C4-986F-EE40-B622-210EC07B78AA}"/>
              </a:ext>
            </a:extLst>
          </p:cNvPr>
          <p:cNvSpPr txBox="1">
            <a:spLocks/>
          </p:cNvSpPr>
          <p:nvPr/>
        </p:nvSpPr>
        <p:spPr>
          <a:xfrm>
            <a:off x="450984" y="917294"/>
            <a:ext cx="3232943" cy="1849533"/>
          </a:xfrm>
          <a:prstGeom prst="rect">
            <a:avLst/>
          </a:prstGeom>
        </p:spPr>
        <p:txBody>
          <a:bodyPr spcFirstLastPara="1" vert="horz" wrap="square" lIns="121900" tIns="121900" rIns="121900" bIns="121900" rtlCol="0" anchor="b" anchorCtr="0">
            <a:noAutofit/>
          </a:bodyPr>
          <a:lstStyle>
            <a:lvl1pPr lvl="0" algn="l" defTabSz="1371600" rtl="0" eaLnBrk="1" latinLnBrk="0" hangingPunct="1">
              <a:lnSpc>
                <a:spcPct val="90000"/>
              </a:lnSpc>
              <a:spcBef>
                <a:spcPts val="0"/>
              </a:spcBef>
              <a:spcAft>
                <a:spcPts val="0"/>
              </a:spcAft>
              <a:buClr>
                <a:srgbClr val="F67031"/>
              </a:buClr>
              <a:buSzPts val="2400"/>
              <a:buNone/>
              <a:defRPr sz="6600" kern="1200">
                <a:solidFill>
                  <a:srgbClr val="F67031"/>
                </a:solidFill>
                <a:latin typeface="+mj-lt"/>
                <a:ea typeface="+mj-ea"/>
                <a:cs typeface="+mj-cs"/>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pPr defTabSz="914446"/>
            <a:r>
              <a:rPr lang="en-NZ" sz="2667" dirty="0">
                <a:latin typeface="Montserrat Medium" pitchFamily="2" charset="77"/>
              </a:rPr>
              <a:t>Why Social CRM?</a:t>
            </a:r>
          </a:p>
        </p:txBody>
      </p:sp>
      <p:sp>
        <p:nvSpPr>
          <p:cNvPr id="4" name="Rectangle 3">
            <a:extLst>
              <a:ext uri="{FF2B5EF4-FFF2-40B4-BE49-F238E27FC236}">
                <a16:creationId xmlns:a16="http://schemas.microsoft.com/office/drawing/2014/main" id="{03D6F259-D2A4-1B43-B28B-F4E2DB66C037}"/>
              </a:ext>
            </a:extLst>
          </p:cNvPr>
          <p:cNvSpPr/>
          <p:nvPr/>
        </p:nvSpPr>
        <p:spPr>
          <a:xfrm>
            <a:off x="4620824" y="2533379"/>
            <a:ext cx="7120193" cy="2431820"/>
          </a:xfrm>
          <a:prstGeom prst="rect">
            <a:avLst/>
          </a:prstGeom>
        </p:spPr>
        <p:txBody>
          <a:bodyPr wrap="square">
            <a:spAutoFit/>
          </a:bodyPr>
          <a:lstStyle/>
          <a:p>
            <a:pPr defTabSz="609630"/>
            <a:r>
              <a:rPr lang="en-NZ" sz="2133" dirty="0">
                <a:solidFill>
                  <a:srgbClr val="233446"/>
                </a:solidFill>
                <a:latin typeface="Montserrat Medium" pitchFamily="2" charset="77"/>
              </a:rPr>
              <a:t>Losing control</a:t>
            </a:r>
          </a:p>
          <a:p>
            <a:pPr defTabSz="609630"/>
            <a:r>
              <a:rPr lang="en-NZ" sz="1867" dirty="0">
                <a:solidFill>
                  <a:srgbClr val="233446"/>
                </a:solidFill>
                <a:latin typeface="Montserrat" pitchFamily="2" charset="77"/>
              </a:rPr>
              <a:t>The vast range of multi-directional and instantaneous communication channels in Web 2.0, has left marketers unable to control the reachability, frequency or content of their marketing initiatives, resulting in the organisation no longer being in complete control of the message.</a:t>
            </a:r>
          </a:p>
          <a:p>
            <a:pPr algn="r" defTabSz="609630"/>
            <a:r>
              <a:rPr lang="en-NZ" sz="1867" dirty="0">
                <a:solidFill>
                  <a:srgbClr val="233446"/>
                </a:solidFill>
                <a:latin typeface="Montserrat" pitchFamily="2" charset="77"/>
              </a:rPr>
              <a:t>(Mangold &amp; Faulds, 2009; Powell, Groves, &amp; </a:t>
            </a:r>
            <a:r>
              <a:rPr lang="en-NZ" sz="1867" dirty="0" err="1">
                <a:solidFill>
                  <a:srgbClr val="233446"/>
                </a:solidFill>
                <a:latin typeface="Montserrat" pitchFamily="2" charset="77"/>
              </a:rPr>
              <a:t>Dimos</a:t>
            </a:r>
            <a:r>
              <a:rPr lang="en-NZ" sz="1867" dirty="0">
                <a:solidFill>
                  <a:srgbClr val="233446"/>
                </a:solidFill>
                <a:latin typeface="Montserrat" pitchFamily="2" charset="77"/>
              </a:rPr>
              <a:t>, 2011)</a:t>
            </a:r>
          </a:p>
          <a:p>
            <a:pPr defTabSz="609630"/>
            <a:endParaRPr lang="en-NZ" sz="1867" dirty="0">
              <a:solidFill>
                <a:srgbClr val="233446"/>
              </a:solidFill>
              <a:latin typeface="Montserrat" pitchFamily="2" charset="77"/>
            </a:endParaRPr>
          </a:p>
        </p:txBody>
      </p:sp>
      <p:pic>
        <p:nvPicPr>
          <p:cNvPr id="16" name="Picture 15" descr="A group of people holding remote controls&#10;&#10;Description automatically generated with low confidence">
            <a:extLst>
              <a:ext uri="{FF2B5EF4-FFF2-40B4-BE49-F238E27FC236}">
                <a16:creationId xmlns:a16="http://schemas.microsoft.com/office/drawing/2014/main" id="{A7BA2AB8-6FFA-174D-BC3B-064EC102AC57}"/>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28354" y="3072355"/>
            <a:ext cx="3945899" cy="2219568"/>
          </a:xfrm>
          <a:prstGeom prst="rect">
            <a:avLst/>
          </a:prstGeom>
        </p:spPr>
      </p:pic>
      <p:sp>
        <p:nvSpPr>
          <p:cNvPr id="11" name="Rectangle 10">
            <a:extLst>
              <a:ext uri="{FF2B5EF4-FFF2-40B4-BE49-F238E27FC236}">
                <a16:creationId xmlns:a16="http://schemas.microsoft.com/office/drawing/2014/main" id="{577FBA56-CC22-2143-B035-5688D42FFCD3}"/>
              </a:ext>
            </a:extLst>
          </p:cNvPr>
          <p:cNvSpPr/>
          <p:nvPr/>
        </p:nvSpPr>
        <p:spPr>
          <a:xfrm>
            <a:off x="10946414" y="6366839"/>
            <a:ext cx="889987" cy="276999"/>
          </a:xfrm>
          <a:prstGeom prst="rect">
            <a:avLst/>
          </a:prstGeom>
        </p:spPr>
        <p:txBody>
          <a:bodyPr wrap="none">
            <a:spAutoFit/>
          </a:bodyPr>
          <a:lstStyle/>
          <a:p>
            <a:pPr defTabSz="609630"/>
            <a:r>
              <a:rPr lang="en-US" sz="1200" dirty="0">
                <a:solidFill>
                  <a:srgbClr val="233446"/>
                </a:solidFill>
                <a:latin typeface="Montserrat Medium" pitchFamily="2" charset="77"/>
                <a:sym typeface="Book Antiqua"/>
              </a:rPr>
              <a:t>TOUR710</a:t>
            </a:r>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417552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DE1"/>
        </a:solidFill>
        <a:effectLst/>
      </p:bgPr>
    </p:bg>
    <p:spTree>
      <p:nvGrpSpPr>
        <p:cNvPr id="1" name="Shape 443"/>
        <p:cNvGrpSpPr/>
        <p:nvPr/>
      </p:nvGrpSpPr>
      <p:grpSpPr>
        <a:xfrm>
          <a:off x="0" y="0"/>
          <a:ext cx="0" cy="0"/>
          <a:chOff x="0" y="0"/>
          <a:chExt cx="0" cy="0"/>
        </a:xfrm>
      </p:grpSpPr>
      <p:sp>
        <p:nvSpPr>
          <p:cNvPr id="8" name="Google Shape;370;p34">
            <a:extLst>
              <a:ext uri="{FF2B5EF4-FFF2-40B4-BE49-F238E27FC236}">
                <a16:creationId xmlns:a16="http://schemas.microsoft.com/office/drawing/2014/main" id="{8329B242-6C97-EC4A-A2BD-2B63A8350A2F}"/>
              </a:ext>
            </a:extLst>
          </p:cNvPr>
          <p:cNvSpPr/>
          <p:nvPr/>
        </p:nvSpPr>
        <p:spPr>
          <a:xfrm>
            <a:off x="4382778" y="997787"/>
            <a:ext cx="621873" cy="617233"/>
          </a:xfrm>
          <a:prstGeom prst="ellipse">
            <a:avLst/>
          </a:prstGeom>
          <a:solidFill>
            <a:srgbClr val="F67031"/>
          </a:solidFill>
          <a:ln>
            <a:noFill/>
          </a:ln>
        </p:spPr>
        <p:txBody>
          <a:bodyPr spcFirstLastPara="1" wrap="square" lIns="121900" tIns="121900" rIns="121900" bIns="121900" anchor="ctr" anchorCtr="0">
            <a:noAutofit/>
          </a:bodyPr>
          <a:lstStyle/>
          <a:p>
            <a:pPr defTabSz="609630"/>
            <a:endParaRPr sz="2400">
              <a:solidFill>
                <a:prstClr val="black"/>
              </a:solidFill>
              <a:latin typeface="Calibri" panose="020F0502020204030204"/>
            </a:endParaRPr>
          </a:p>
        </p:txBody>
      </p:sp>
      <p:sp>
        <p:nvSpPr>
          <p:cNvPr id="446" name="Google Shape;446;p37"/>
          <p:cNvSpPr txBox="1">
            <a:spLocks noGrp="1"/>
          </p:cNvSpPr>
          <p:nvPr>
            <p:ph type="sldNum" idx="12"/>
          </p:nvPr>
        </p:nvSpPr>
        <p:spPr>
          <a:prstGeom prst="rect">
            <a:avLst/>
          </a:prstGeom>
        </p:spPr>
        <p:txBody>
          <a:bodyPr spcFirstLastPara="1" vert="horz" wrap="square" lIns="121900" tIns="121900" rIns="121900" bIns="121900" rtlCol="0" anchor="ctr" anchorCtr="0">
            <a:noAutofit/>
          </a:bodyPr>
          <a:lstStyle/>
          <a:p>
            <a:pPr defTabSz="609630"/>
            <a:fld id="{00000000-1234-1234-1234-123412341234}" type="slidenum">
              <a:rPr lang="en">
                <a:latin typeface="Calibri" panose="020F0502020204030204"/>
              </a:rPr>
              <a:pPr defTabSz="609630"/>
              <a:t>7</a:t>
            </a:fld>
            <a:endParaRPr>
              <a:latin typeface="Calibri" panose="020F0502020204030204"/>
            </a:endParaRPr>
          </a:p>
        </p:txBody>
      </p:sp>
      <p:sp>
        <p:nvSpPr>
          <p:cNvPr id="6" name="Rectangle 5">
            <a:extLst>
              <a:ext uri="{FF2B5EF4-FFF2-40B4-BE49-F238E27FC236}">
                <a16:creationId xmlns:a16="http://schemas.microsoft.com/office/drawing/2014/main" id="{051C1ED6-E2BE-5A40-BC3D-DDFF1E6E2040}"/>
              </a:ext>
            </a:extLst>
          </p:cNvPr>
          <p:cNvSpPr/>
          <p:nvPr/>
        </p:nvSpPr>
        <p:spPr>
          <a:xfrm>
            <a:off x="-15546" y="0"/>
            <a:ext cx="3931794" cy="6857935"/>
          </a:xfrm>
          <a:prstGeom prst="rect">
            <a:avLst/>
          </a:prstGeom>
          <a:solidFill>
            <a:srgbClr val="233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NZ" sz="1200">
              <a:solidFill>
                <a:prstClr val="white"/>
              </a:solidFill>
              <a:latin typeface="Calibri" panose="020F0502020204030204"/>
            </a:endParaRPr>
          </a:p>
        </p:txBody>
      </p:sp>
      <p:sp>
        <p:nvSpPr>
          <p:cNvPr id="15" name="Google Shape;447;p37">
            <a:extLst>
              <a:ext uri="{FF2B5EF4-FFF2-40B4-BE49-F238E27FC236}">
                <a16:creationId xmlns:a16="http://schemas.microsoft.com/office/drawing/2014/main" id="{C4ADC3C4-986F-EE40-B622-210EC07B78AA}"/>
              </a:ext>
            </a:extLst>
          </p:cNvPr>
          <p:cNvSpPr txBox="1">
            <a:spLocks/>
          </p:cNvSpPr>
          <p:nvPr/>
        </p:nvSpPr>
        <p:spPr>
          <a:xfrm>
            <a:off x="450984" y="917294"/>
            <a:ext cx="3232943" cy="1849533"/>
          </a:xfrm>
          <a:prstGeom prst="rect">
            <a:avLst/>
          </a:prstGeom>
        </p:spPr>
        <p:txBody>
          <a:bodyPr spcFirstLastPara="1" vert="horz" wrap="square" lIns="121900" tIns="121900" rIns="121900" bIns="121900" rtlCol="0" anchor="b" anchorCtr="0">
            <a:noAutofit/>
          </a:bodyPr>
          <a:lstStyle>
            <a:lvl1pPr lvl="0" algn="l" defTabSz="1371600" rtl="0" eaLnBrk="1" latinLnBrk="0" hangingPunct="1">
              <a:lnSpc>
                <a:spcPct val="90000"/>
              </a:lnSpc>
              <a:spcBef>
                <a:spcPts val="0"/>
              </a:spcBef>
              <a:spcAft>
                <a:spcPts val="0"/>
              </a:spcAft>
              <a:buClr>
                <a:srgbClr val="F67031"/>
              </a:buClr>
              <a:buSzPts val="2400"/>
              <a:buNone/>
              <a:defRPr sz="6600" kern="1200">
                <a:solidFill>
                  <a:srgbClr val="F67031"/>
                </a:solidFill>
                <a:latin typeface="+mj-lt"/>
                <a:ea typeface="+mj-ea"/>
                <a:cs typeface="+mj-cs"/>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pPr defTabSz="914446"/>
            <a:r>
              <a:rPr lang="en-NZ" sz="2667" dirty="0">
                <a:latin typeface="Montserrat Medium" pitchFamily="2" charset="77"/>
              </a:rPr>
              <a:t>Why Social CRM?</a:t>
            </a:r>
          </a:p>
        </p:txBody>
      </p:sp>
      <p:sp>
        <p:nvSpPr>
          <p:cNvPr id="4" name="Rectangle 3">
            <a:extLst>
              <a:ext uri="{FF2B5EF4-FFF2-40B4-BE49-F238E27FC236}">
                <a16:creationId xmlns:a16="http://schemas.microsoft.com/office/drawing/2014/main" id="{03D6F259-D2A4-1B43-B28B-F4E2DB66C037}"/>
              </a:ext>
            </a:extLst>
          </p:cNvPr>
          <p:cNvSpPr/>
          <p:nvPr/>
        </p:nvSpPr>
        <p:spPr>
          <a:xfrm>
            <a:off x="4620824" y="1179887"/>
            <a:ext cx="7120193" cy="1282531"/>
          </a:xfrm>
          <a:prstGeom prst="rect">
            <a:avLst/>
          </a:prstGeom>
        </p:spPr>
        <p:txBody>
          <a:bodyPr wrap="square">
            <a:spAutoFit/>
          </a:bodyPr>
          <a:lstStyle/>
          <a:p>
            <a:pPr defTabSz="609630"/>
            <a:r>
              <a:rPr lang="en-NZ" sz="2133" dirty="0">
                <a:solidFill>
                  <a:srgbClr val="233446"/>
                </a:solidFill>
                <a:latin typeface="Montserrat Medium" pitchFamily="2" charset="77"/>
              </a:rPr>
              <a:t>Collaborative experiences</a:t>
            </a:r>
          </a:p>
          <a:p>
            <a:pPr defTabSz="609630"/>
            <a:r>
              <a:rPr lang="en-NZ" sz="1867" dirty="0">
                <a:solidFill>
                  <a:srgbClr val="233446"/>
                </a:solidFill>
                <a:latin typeface="Montserrat" pitchFamily="2" charset="77"/>
              </a:rPr>
              <a:t>Experiential-focused philosophies have replaced what was known to be the more transactional or automated solutions (</a:t>
            </a:r>
            <a:r>
              <a:rPr lang="en-NZ" sz="1867" dirty="0" err="1">
                <a:solidFill>
                  <a:srgbClr val="233446"/>
                </a:solidFill>
                <a:latin typeface="Montserrat" pitchFamily="2" charset="77"/>
              </a:rPr>
              <a:t>Sigala</a:t>
            </a:r>
            <a:r>
              <a:rPr lang="en-NZ" sz="1867" dirty="0">
                <a:solidFill>
                  <a:srgbClr val="233446"/>
                </a:solidFill>
                <a:latin typeface="Montserrat" pitchFamily="2" charset="77"/>
              </a:rPr>
              <a:t>, 2018). </a:t>
            </a:r>
          </a:p>
        </p:txBody>
      </p:sp>
      <p:pic>
        <p:nvPicPr>
          <p:cNvPr id="16" name="Picture 15" descr="A group of people holding remote controls&#10;&#10;Description automatically generated with low confidence">
            <a:extLst>
              <a:ext uri="{FF2B5EF4-FFF2-40B4-BE49-F238E27FC236}">
                <a16:creationId xmlns:a16="http://schemas.microsoft.com/office/drawing/2014/main" id="{A7BA2AB8-6FFA-174D-BC3B-064EC102AC57}"/>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28354" y="3072355"/>
            <a:ext cx="3945899" cy="2219568"/>
          </a:xfrm>
          <a:prstGeom prst="rect">
            <a:avLst/>
          </a:prstGeom>
        </p:spPr>
      </p:pic>
      <p:grpSp>
        <p:nvGrpSpPr>
          <p:cNvPr id="3" name="Group 2">
            <a:extLst>
              <a:ext uri="{FF2B5EF4-FFF2-40B4-BE49-F238E27FC236}">
                <a16:creationId xmlns:a16="http://schemas.microsoft.com/office/drawing/2014/main" id="{BD535D32-C892-2747-9CA2-BABC95749838}"/>
              </a:ext>
            </a:extLst>
          </p:cNvPr>
          <p:cNvGrpSpPr/>
          <p:nvPr/>
        </p:nvGrpSpPr>
        <p:grpSpPr>
          <a:xfrm>
            <a:off x="4475080" y="2666717"/>
            <a:ext cx="7265937" cy="2613555"/>
            <a:chOff x="6712619" y="4000076"/>
            <a:chExt cx="10898906" cy="3920332"/>
          </a:xfrm>
        </p:grpSpPr>
        <p:sp>
          <p:nvSpPr>
            <p:cNvPr id="9" name="Google Shape;371;p34">
              <a:extLst>
                <a:ext uri="{FF2B5EF4-FFF2-40B4-BE49-F238E27FC236}">
                  <a16:creationId xmlns:a16="http://schemas.microsoft.com/office/drawing/2014/main" id="{2A94A866-7849-CA48-9AEB-7C150E0A6A77}"/>
                </a:ext>
              </a:extLst>
            </p:cNvPr>
            <p:cNvSpPr/>
            <p:nvPr/>
          </p:nvSpPr>
          <p:spPr>
            <a:xfrm>
              <a:off x="6712619" y="4000076"/>
              <a:ext cx="885105" cy="885105"/>
            </a:xfrm>
            <a:prstGeom prst="ellipse">
              <a:avLst/>
            </a:prstGeom>
            <a:solidFill>
              <a:srgbClr val="DD7E6B"/>
            </a:solidFill>
            <a:ln>
              <a:noFill/>
            </a:ln>
          </p:spPr>
          <p:txBody>
            <a:bodyPr spcFirstLastPara="1" wrap="square" lIns="121900" tIns="121900" rIns="121900" bIns="121900" anchor="ctr" anchorCtr="0">
              <a:noAutofit/>
            </a:bodyPr>
            <a:lstStyle/>
            <a:p>
              <a:pPr defTabSz="609630"/>
              <a:endParaRPr sz="2400">
                <a:solidFill>
                  <a:prstClr val="black"/>
                </a:solidFill>
                <a:latin typeface="Calibri" panose="020F0502020204030204"/>
              </a:endParaRPr>
            </a:p>
          </p:txBody>
        </p:sp>
        <p:sp>
          <p:nvSpPr>
            <p:cNvPr id="11" name="Rectangle 10">
              <a:extLst>
                <a:ext uri="{FF2B5EF4-FFF2-40B4-BE49-F238E27FC236}">
                  <a16:creationId xmlns:a16="http://schemas.microsoft.com/office/drawing/2014/main" id="{F34621CC-70C8-F945-89DD-76E8F664775B}"/>
                </a:ext>
              </a:extLst>
            </p:cNvPr>
            <p:cNvSpPr/>
            <p:nvPr/>
          </p:nvSpPr>
          <p:spPr>
            <a:xfrm>
              <a:off x="7131319" y="4150240"/>
              <a:ext cx="10480206" cy="3770168"/>
            </a:xfrm>
            <a:prstGeom prst="rect">
              <a:avLst/>
            </a:prstGeom>
          </p:spPr>
          <p:txBody>
            <a:bodyPr wrap="square">
              <a:spAutoFit/>
            </a:bodyPr>
            <a:lstStyle/>
            <a:p>
              <a:pPr defTabSz="609630"/>
              <a:r>
                <a:rPr lang="en-NZ" sz="2133" dirty="0">
                  <a:solidFill>
                    <a:srgbClr val="233446"/>
                  </a:solidFill>
                  <a:latin typeface="Montserrat Medium" pitchFamily="2" charset="77"/>
                </a:rPr>
                <a:t>Co-creative approach (value co-creation)</a:t>
              </a:r>
            </a:p>
            <a:p>
              <a:pPr defTabSz="609630"/>
              <a:r>
                <a:rPr lang="en-NZ" sz="1867" dirty="0">
                  <a:solidFill>
                    <a:srgbClr val="233446"/>
                  </a:solidFill>
                  <a:latin typeface="Montserrat" pitchFamily="2" charset="77"/>
                </a:rPr>
                <a:t>The need to actively engage customers in relationship building and value co-creation and considering customers as collaborative partners has been found as common to social CRM definitions. </a:t>
              </a:r>
            </a:p>
            <a:p>
              <a:pPr algn="r" defTabSz="609630"/>
              <a:endParaRPr lang="en-NZ" sz="1333" dirty="0">
                <a:solidFill>
                  <a:srgbClr val="233446"/>
                </a:solidFill>
                <a:latin typeface="Montserrat" pitchFamily="2" charset="77"/>
              </a:endParaRPr>
            </a:p>
            <a:p>
              <a:pPr algn="r" defTabSz="609630"/>
              <a:r>
                <a:rPr lang="en-NZ" sz="1333" dirty="0">
                  <a:solidFill>
                    <a:srgbClr val="233446"/>
                  </a:solidFill>
                  <a:latin typeface="Montserrat" pitchFamily="2" charset="77"/>
                </a:rPr>
                <a:t>(Brodie, </a:t>
              </a:r>
              <a:r>
                <a:rPr lang="en-NZ" sz="1333" dirty="0" err="1">
                  <a:solidFill>
                    <a:srgbClr val="233446"/>
                  </a:solidFill>
                  <a:latin typeface="Montserrat" pitchFamily="2" charset="77"/>
                </a:rPr>
                <a:t>Ilić</a:t>
              </a:r>
              <a:r>
                <a:rPr lang="en-NZ" sz="1333" dirty="0">
                  <a:solidFill>
                    <a:srgbClr val="233446"/>
                  </a:solidFill>
                  <a:latin typeface="Montserrat" pitchFamily="2" charset="77"/>
                </a:rPr>
                <a:t>, </a:t>
              </a:r>
              <a:r>
                <a:rPr lang="en-NZ" sz="1333" dirty="0" err="1">
                  <a:solidFill>
                    <a:srgbClr val="233446"/>
                  </a:solidFill>
                  <a:latin typeface="Montserrat" pitchFamily="2" charset="77"/>
                </a:rPr>
                <a:t>Jurić</a:t>
              </a:r>
              <a:r>
                <a:rPr lang="en-NZ" sz="1333" dirty="0">
                  <a:solidFill>
                    <a:srgbClr val="233446"/>
                  </a:solidFill>
                  <a:latin typeface="Montserrat" pitchFamily="2" charset="77"/>
                </a:rPr>
                <a:t>, &amp; </a:t>
              </a:r>
              <a:r>
                <a:rPr lang="en-NZ" sz="1333" dirty="0" err="1">
                  <a:solidFill>
                    <a:srgbClr val="233446"/>
                  </a:solidFill>
                  <a:latin typeface="Montserrat" pitchFamily="2" charset="77"/>
                </a:rPr>
                <a:t>Hollebeek</a:t>
              </a:r>
              <a:r>
                <a:rPr lang="en-NZ" sz="1333" dirty="0">
                  <a:solidFill>
                    <a:srgbClr val="233446"/>
                  </a:solidFill>
                  <a:latin typeface="Montserrat" pitchFamily="2" charset="77"/>
                </a:rPr>
                <a:t>, 2013; Choudhury &amp; Harrigan, 2014; </a:t>
              </a:r>
              <a:r>
                <a:rPr lang="en-NZ" sz="1333" dirty="0" err="1">
                  <a:solidFill>
                    <a:srgbClr val="233446"/>
                  </a:solidFill>
                  <a:latin typeface="Montserrat" pitchFamily="2" charset="77"/>
                </a:rPr>
                <a:t>Dutot</a:t>
              </a:r>
              <a:r>
                <a:rPr lang="en-NZ" sz="1333" dirty="0">
                  <a:solidFill>
                    <a:srgbClr val="233446"/>
                  </a:solidFill>
                  <a:latin typeface="Montserrat" pitchFamily="2" charset="77"/>
                </a:rPr>
                <a:t>, 2013; Greenberg, 2009; </a:t>
              </a:r>
              <a:r>
                <a:rPr lang="en-NZ" sz="1333" dirty="0" err="1">
                  <a:solidFill>
                    <a:srgbClr val="233446"/>
                  </a:solidFill>
                  <a:latin typeface="Montserrat" pitchFamily="2" charset="77"/>
                </a:rPr>
                <a:t>Lipiäinen</a:t>
              </a:r>
              <a:r>
                <a:rPr lang="en-NZ" sz="1333" dirty="0">
                  <a:solidFill>
                    <a:srgbClr val="233446"/>
                  </a:solidFill>
                  <a:latin typeface="Montserrat" pitchFamily="2" charset="77"/>
                </a:rPr>
                <a:t>, 2015).</a:t>
              </a:r>
            </a:p>
            <a:p>
              <a:pPr defTabSz="609630"/>
              <a:endParaRPr lang="en-NZ" sz="2133" dirty="0">
                <a:solidFill>
                  <a:srgbClr val="233446"/>
                </a:solidFill>
                <a:latin typeface="Montserrat Medium" pitchFamily="2" charset="77"/>
              </a:endParaRPr>
            </a:p>
          </p:txBody>
        </p:sp>
      </p:grpSp>
      <p:grpSp>
        <p:nvGrpSpPr>
          <p:cNvPr id="2" name="Group 1">
            <a:extLst>
              <a:ext uri="{FF2B5EF4-FFF2-40B4-BE49-F238E27FC236}">
                <a16:creationId xmlns:a16="http://schemas.microsoft.com/office/drawing/2014/main" id="{D92A54AC-DA80-1D4D-A263-E0ED1CEE682F}"/>
              </a:ext>
            </a:extLst>
          </p:cNvPr>
          <p:cNvGrpSpPr/>
          <p:nvPr/>
        </p:nvGrpSpPr>
        <p:grpSpPr>
          <a:xfrm>
            <a:off x="4620824" y="5397415"/>
            <a:ext cx="7120193" cy="379656"/>
            <a:chOff x="6931236" y="8096122"/>
            <a:chExt cx="10680289" cy="569484"/>
          </a:xfrm>
        </p:grpSpPr>
        <p:sp>
          <p:nvSpPr>
            <p:cNvPr id="13" name="Rectangle 12">
              <a:extLst>
                <a:ext uri="{FF2B5EF4-FFF2-40B4-BE49-F238E27FC236}">
                  <a16:creationId xmlns:a16="http://schemas.microsoft.com/office/drawing/2014/main" id="{89A5CBF5-5902-7C47-B024-03AD37D9F34D}"/>
                </a:ext>
              </a:extLst>
            </p:cNvPr>
            <p:cNvSpPr/>
            <p:nvPr/>
          </p:nvSpPr>
          <p:spPr>
            <a:xfrm>
              <a:off x="6931236" y="8096122"/>
              <a:ext cx="10680289" cy="569484"/>
            </a:xfrm>
            <a:prstGeom prst="rect">
              <a:avLst/>
            </a:prstGeom>
          </p:spPr>
          <p:txBody>
            <a:bodyPr wrap="square">
              <a:spAutoFit/>
            </a:bodyPr>
            <a:lstStyle/>
            <a:p>
              <a:pPr defTabSz="609630"/>
              <a:r>
                <a:rPr lang="en-NZ" sz="1867" dirty="0">
                  <a:solidFill>
                    <a:srgbClr val="233446"/>
                  </a:solidFill>
                  <a:latin typeface="Montserrat Medium" pitchFamily="2" charset="77"/>
                </a:rPr>
                <a:t>Customer management              Customer engagement</a:t>
              </a:r>
            </a:p>
          </p:txBody>
        </p:sp>
        <p:sp>
          <p:nvSpPr>
            <p:cNvPr id="14" name="Right Arrow 13">
              <a:extLst>
                <a:ext uri="{FF2B5EF4-FFF2-40B4-BE49-F238E27FC236}">
                  <a16:creationId xmlns:a16="http://schemas.microsoft.com/office/drawing/2014/main" id="{F6BCE32A-4FF1-B84C-8DFF-4C2F964FFCB9}"/>
                </a:ext>
              </a:extLst>
            </p:cNvPr>
            <p:cNvSpPr/>
            <p:nvPr/>
          </p:nvSpPr>
          <p:spPr>
            <a:xfrm>
              <a:off x="11527101" y="8175476"/>
              <a:ext cx="1004444" cy="364511"/>
            </a:xfrm>
            <a:prstGeom prst="rightArrow">
              <a:avLst/>
            </a:prstGeom>
            <a:solidFill>
              <a:srgbClr val="EC8D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panose="020F0502020204030204"/>
              </a:endParaRPr>
            </a:p>
          </p:txBody>
        </p:sp>
      </p:grpSp>
      <p:sp>
        <p:nvSpPr>
          <p:cNvPr id="17" name="Rectangle 16">
            <a:extLst>
              <a:ext uri="{FF2B5EF4-FFF2-40B4-BE49-F238E27FC236}">
                <a16:creationId xmlns:a16="http://schemas.microsoft.com/office/drawing/2014/main" id="{62A63B25-8884-404B-9037-9F528149B255}"/>
              </a:ext>
            </a:extLst>
          </p:cNvPr>
          <p:cNvSpPr/>
          <p:nvPr/>
        </p:nvSpPr>
        <p:spPr>
          <a:xfrm>
            <a:off x="10946414" y="6366839"/>
            <a:ext cx="889987" cy="276999"/>
          </a:xfrm>
          <a:prstGeom prst="rect">
            <a:avLst/>
          </a:prstGeom>
        </p:spPr>
        <p:txBody>
          <a:bodyPr wrap="none">
            <a:spAutoFit/>
          </a:bodyPr>
          <a:lstStyle/>
          <a:p>
            <a:pPr defTabSz="609630"/>
            <a:r>
              <a:rPr lang="en-US" sz="1200" dirty="0">
                <a:solidFill>
                  <a:srgbClr val="233446"/>
                </a:solidFill>
                <a:latin typeface="Montserrat Medium" pitchFamily="2" charset="77"/>
                <a:sym typeface="Book Antiqua"/>
              </a:rPr>
              <a:t>TOUR710</a:t>
            </a:r>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98210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7" name="Picture 4" descr="Related image">
            <a:extLst>
              <a:ext uri="{FF2B5EF4-FFF2-40B4-BE49-F238E27FC236}">
                <a16:creationId xmlns:a16="http://schemas.microsoft.com/office/drawing/2014/main" id="{BE3D6545-9528-0443-A57E-2C109AF68391}"/>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2351"/>
          <a:stretch/>
        </p:blipFill>
        <p:spPr bwMode="auto">
          <a:xfrm>
            <a:off x="-85060" y="-435338"/>
            <a:ext cx="12277060" cy="8468634"/>
          </a:xfrm>
          <a:prstGeom prst="rect">
            <a:avLst/>
          </a:prstGeom>
          <a:noFill/>
          <a:extLst>
            <a:ext uri="{909E8E84-426E-40DD-AFC4-6F175D3DCCD1}">
              <a14:hiddenFill xmlns:a14="http://schemas.microsoft.com/office/drawing/2010/main">
                <a:solidFill>
                  <a:srgbClr val="FFFFFF"/>
                </a:solidFill>
              </a14:hiddenFill>
            </a:ext>
          </a:extLst>
        </p:spPr>
      </p:pic>
      <p:sp>
        <p:nvSpPr>
          <p:cNvPr id="243" name="Google Shape;243;p27"/>
          <p:cNvSpPr txBox="1">
            <a:spLocks noGrp="1"/>
          </p:cNvSpPr>
          <p:nvPr>
            <p:ph type="sldNum" idx="12"/>
          </p:nvPr>
        </p:nvSpPr>
        <p:spPr>
          <a:xfrm>
            <a:off x="11409045" y="6333135"/>
            <a:ext cx="731600" cy="524800"/>
          </a:xfrm>
          <a:prstGeom prst="rect">
            <a:avLst/>
          </a:prstGeom>
        </p:spPr>
        <p:txBody>
          <a:bodyPr spcFirstLastPara="1" vert="horz" wrap="square" lIns="121900" tIns="121900" rIns="121900" bIns="121900" rtlCol="0" anchor="ctr" anchorCtr="0">
            <a:noAutofit/>
          </a:bodyPr>
          <a:lstStyle/>
          <a:p>
            <a:pPr defTabSz="609630"/>
            <a:fld id="{00000000-1234-1234-1234-123412341234}" type="slidenum">
              <a:rPr lang="en">
                <a:solidFill>
                  <a:prstClr val="black">
                    <a:tint val="75000"/>
                  </a:prstClr>
                </a:solidFill>
                <a:latin typeface="Calibri" panose="020F0502020204030204"/>
              </a:rPr>
              <a:pPr defTabSz="609630"/>
              <a:t>8</a:t>
            </a:fld>
            <a:endParaRPr>
              <a:solidFill>
                <a:prstClr val="black">
                  <a:tint val="75000"/>
                </a:prstClr>
              </a:solidFill>
              <a:latin typeface="Calibri" panose="020F0502020204030204"/>
            </a:endParaRPr>
          </a:p>
        </p:txBody>
      </p:sp>
      <p:sp>
        <p:nvSpPr>
          <p:cNvPr id="242" name="Google Shape;242;p27"/>
          <p:cNvSpPr txBox="1">
            <a:spLocks noGrp="1"/>
          </p:cNvSpPr>
          <p:nvPr>
            <p:ph type="title" idx="4294967295"/>
          </p:nvPr>
        </p:nvSpPr>
        <p:spPr>
          <a:xfrm>
            <a:off x="546553" y="2534235"/>
            <a:ext cx="10546000" cy="832676"/>
          </a:xfrm>
          <a:prstGeom prst="rect">
            <a:avLst/>
          </a:prstGeom>
        </p:spPr>
        <p:txBody>
          <a:bodyPr spcFirstLastPara="1" vert="horz" wrap="square" lIns="121900" tIns="121900" rIns="121900" bIns="121900" rtlCol="0" anchor="ctr" anchorCtr="0">
            <a:noAutofit/>
          </a:bodyPr>
          <a:lstStyle/>
          <a:p>
            <a:pPr lvl="0" algn="ctr"/>
            <a:r>
              <a:rPr lang="en-NZ" sz="4800" b="1" dirty="0">
                <a:solidFill>
                  <a:srgbClr val="233446"/>
                </a:solidFill>
                <a:latin typeface="Montserrat SemiBold" pitchFamily="2" charset="77"/>
              </a:rPr>
              <a:t>THE SOCIAL CUSTOMER</a:t>
            </a:r>
            <a:br>
              <a:rPr lang="en-NZ" sz="4800" b="1" dirty="0">
                <a:solidFill>
                  <a:srgbClr val="233446"/>
                </a:solidFill>
                <a:latin typeface="Montserrat SemiBold" pitchFamily="2" charset="77"/>
              </a:rPr>
            </a:br>
            <a:endParaRPr sz="1400" b="1" dirty="0">
              <a:solidFill>
                <a:srgbClr val="233446"/>
              </a:solidFill>
              <a:latin typeface="Montserrat SemiBold" pitchFamily="2" charset="77"/>
            </a:endParaRPr>
          </a:p>
        </p:txBody>
      </p:sp>
      <p:sp>
        <p:nvSpPr>
          <p:cNvPr id="6" name="TextBox 5">
            <a:extLst>
              <a:ext uri="{FF2B5EF4-FFF2-40B4-BE49-F238E27FC236}">
                <a16:creationId xmlns:a16="http://schemas.microsoft.com/office/drawing/2014/main" id="{0AA0060A-EC7A-46D4-A1B4-7A9FAE0B0EBA}"/>
              </a:ext>
            </a:extLst>
          </p:cNvPr>
          <p:cNvSpPr txBox="1"/>
          <p:nvPr/>
        </p:nvSpPr>
        <p:spPr>
          <a:xfrm>
            <a:off x="1403497" y="4352119"/>
            <a:ext cx="8832111" cy="1077026"/>
          </a:xfrm>
          <a:prstGeom prst="rect">
            <a:avLst/>
          </a:prstGeom>
          <a:noFill/>
        </p:spPr>
        <p:txBody>
          <a:bodyPr wrap="square" rtlCol="0">
            <a:spAutoFit/>
          </a:bodyPr>
          <a:lstStyle/>
          <a:p>
            <a:pPr algn="ctr" defTabSz="609630"/>
            <a:r>
              <a:rPr lang="en-NZ" sz="2133" dirty="0">
                <a:solidFill>
                  <a:srgbClr val="233446"/>
                </a:solidFill>
                <a:latin typeface="Montserrat Medium" pitchFamily="2" charset="77"/>
              </a:rPr>
              <a:t>They are customers who feel compelled to share information with peers they might have never met but who are </a:t>
            </a:r>
          </a:p>
          <a:p>
            <a:pPr algn="ctr" defTabSz="609630"/>
            <a:r>
              <a:rPr lang="en-NZ" sz="2133" dirty="0">
                <a:solidFill>
                  <a:srgbClr val="233446"/>
                </a:solidFill>
                <a:latin typeface="Montserrat Medium" pitchFamily="2" charset="77"/>
              </a:rPr>
              <a:t>“someone like them” </a:t>
            </a:r>
          </a:p>
        </p:txBody>
      </p:sp>
      <p:sp>
        <p:nvSpPr>
          <p:cNvPr id="9" name="Google Shape;242;p27">
            <a:extLst>
              <a:ext uri="{FF2B5EF4-FFF2-40B4-BE49-F238E27FC236}">
                <a16:creationId xmlns:a16="http://schemas.microsoft.com/office/drawing/2014/main" id="{6AB9E210-77C9-484A-97B0-09840BF4A475}"/>
              </a:ext>
            </a:extLst>
          </p:cNvPr>
          <p:cNvSpPr txBox="1">
            <a:spLocks/>
          </p:cNvSpPr>
          <p:nvPr/>
        </p:nvSpPr>
        <p:spPr>
          <a:xfrm>
            <a:off x="780470" y="3430981"/>
            <a:ext cx="10546000" cy="832676"/>
          </a:xfrm>
          <a:prstGeom prst="rect">
            <a:avLst/>
          </a:prstGeom>
        </p:spPr>
        <p:txBody>
          <a:bodyPr spcFirstLastPara="1" vert="horz" wrap="square" lIns="121900" tIns="121900" rIns="121900" bIns="121900" rtlCol="0" anchor="ctr" anchorCtr="0">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defTabSz="914446"/>
            <a:r>
              <a:rPr lang="en-NZ" sz="4800" b="1" dirty="0">
                <a:solidFill>
                  <a:srgbClr val="EC8D5F"/>
                </a:solidFill>
                <a:latin typeface="Montserrat SemiBold" pitchFamily="2" charset="77"/>
              </a:rPr>
              <a:t>“someone like me”</a:t>
            </a:r>
            <a:endParaRPr lang="en-NZ" sz="1400" b="1" dirty="0">
              <a:solidFill>
                <a:srgbClr val="EC8D5F"/>
              </a:solidFill>
              <a:latin typeface="Montserrat SemiBold" pitchFamily="2" charset="77"/>
            </a:endParaRPr>
          </a:p>
        </p:txBody>
      </p:sp>
      <p:sp>
        <p:nvSpPr>
          <p:cNvPr id="10" name="TextBox 9">
            <a:extLst>
              <a:ext uri="{FF2B5EF4-FFF2-40B4-BE49-F238E27FC236}">
                <a16:creationId xmlns:a16="http://schemas.microsoft.com/office/drawing/2014/main" id="{3250F46F-3246-894C-BBB4-CFFE82CCEEB5}"/>
              </a:ext>
            </a:extLst>
          </p:cNvPr>
          <p:cNvSpPr txBox="1"/>
          <p:nvPr/>
        </p:nvSpPr>
        <p:spPr>
          <a:xfrm>
            <a:off x="1679945" y="5658859"/>
            <a:ext cx="8832111" cy="338554"/>
          </a:xfrm>
          <a:prstGeom prst="rect">
            <a:avLst/>
          </a:prstGeom>
          <a:noFill/>
        </p:spPr>
        <p:txBody>
          <a:bodyPr wrap="square" rtlCol="0">
            <a:spAutoFit/>
          </a:bodyPr>
          <a:lstStyle/>
          <a:p>
            <a:pPr algn="r" defTabSz="609630"/>
            <a:r>
              <a:rPr lang="en-NZ" sz="1600" dirty="0">
                <a:solidFill>
                  <a:srgbClr val="233446"/>
                </a:solidFill>
                <a:latin typeface="Montserrat" pitchFamily="2" charset="77"/>
              </a:rPr>
              <a:t>Greenberg, 2010</a:t>
            </a:r>
          </a:p>
        </p:txBody>
      </p:sp>
    </p:spTree>
    <p:extLst>
      <p:ext uri="{BB962C8B-B14F-4D97-AF65-F5344CB8AC3E}">
        <p14:creationId xmlns:p14="http://schemas.microsoft.com/office/powerpoint/2010/main" val="213107646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CDCCF"/>
        </a:solidFill>
        <a:effectLst/>
      </p:bgPr>
    </p:bg>
    <p:spTree>
      <p:nvGrpSpPr>
        <p:cNvPr id="1" name=""/>
        <p:cNvGrpSpPr/>
        <p:nvPr/>
      </p:nvGrpSpPr>
      <p:grpSpPr>
        <a:xfrm>
          <a:off x="0" y="0"/>
          <a:ext cx="0" cy="0"/>
          <a:chOff x="0" y="0"/>
          <a:chExt cx="0" cy="0"/>
        </a:xfrm>
      </p:grpSpPr>
      <p:sp>
        <p:nvSpPr>
          <p:cNvPr id="4" name="AutoShape 4"/>
          <p:cNvSpPr/>
          <p:nvPr/>
        </p:nvSpPr>
        <p:spPr>
          <a:xfrm>
            <a:off x="5854058" y="1809639"/>
            <a:ext cx="5539509" cy="3375193"/>
          </a:xfrm>
          <a:prstGeom prst="rect">
            <a:avLst/>
          </a:prstGeom>
          <a:solidFill>
            <a:srgbClr val="EC8D5F"/>
          </a:solidFill>
        </p:spPr>
        <p:txBody>
          <a:bodyPr/>
          <a:lstStyle/>
          <a:p>
            <a:pPr defTabSz="609630"/>
            <a:endParaRPr lang="en-US" sz="1200">
              <a:solidFill>
                <a:prstClr val="black"/>
              </a:solidFill>
              <a:latin typeface="Calibri" panose="020F0502020204030204"/>
            </a:endParaRPr>
          </a:p>
        </p:txBody>
      </p:sp>
      <p:grpSp>
        <p:nvGrpSpPr>
          <p:cNvPr id="11" name="Group 11"/>
          <p:cNvGrpSpPr/>
          <p:nvPr/>
        </p:nvGrpSpPr>
        <p:grpSpPr>
          <a:xfrm>
            <a:off x="6974960" y="5406867"/>
            <a:ext cx="3336637" cy="629633"/>
            <a:chOff x="-3337227" y="301414"/>
            <a:chExt cx="6673273" cy="1259265"/>
          </a:xfrm>
        </p:grpSpPr>
        <p:sp>
          <p:nvSpPr>
            <p:cNvPr id="12" name="TextBox 12"/>
            <p:cNvSpPr txBox="1"/>
            <p:nvPr/>
          </p:nvSpPr>
          <p:spPr>
            <a:xfrm>
              <a:off x="-3337227" y="301414"/>
              <a:ext cx="6673273" cy="586057"/>
            </a:xfrm>
            <a:prstGeom prst="rect">
              <a:avLst/>
            </a:prstGeom>
          </p:spPr>
          <p:txBody>
            <a:bodyPr lIns="0" tIns="0" rIns="0" bIns="0" rtlCol="0" anchor="t">
              <a:spAutoFit/>
            </a:bodyPr>
            <a:lstStyle/>
            <a:p>
              <a:pPr algn="ctr" defTabSz="609630">
                <a:lnSpc>
                  <a:spcPts val="2519"/>
                </a:lnSpc>
                <a:defRPr/>
              </a:pPr>
              <a:r>
                <a:rPr lang="en-US" spc="36" dirty="0">
                  <a:solidFill>
                    <a:srgbClr val="323232"/>
                  </a:solidFill>
                  <a:latin typeface="Montserrat Classic Bold"/>
                  <a:hlinkClick r:id="rId3">
                    <a:extLst>
                      <a:ext uri="{A12FA001-AC4F-418D-AE19-62706E023703}">
                        <ahyp:hlinkClr xmlns:ahyp="http://schemas.microsoft.com/office/drawing/2018/hyperlinkcolor" val="tx"/>
                      </a:ext>
                    </a:extLst>
                  </a:hlinkClick>
                </a:rPr>
                <a:t>Heinz</a:t>
              </a:r>
              <a:endParaRPr lang="en-US" spc="36" dirty="0">
                <a:solidFill>
                  <a:srgbClr val="323232"/>
                </a:solidFill>
                <a:latin typeface="Montserrat Classic Bold"/>
              </a:endParaRPr>
            </a:p>
          </p:txBody>
        </p:sp>
        <p:sp>
          <p:nvSpPr>
            <p:cNvPr id="13" name="TextBox 13"/>
            <p:cNvSpPr txBox="1"/>
            <p:nvPr/>
          </p:nvSpPr>
          <p:spPr>
            <a:xfrm>
              <a:off x="-2678365" y="1087217"/>
              <a:ext cx="5355551" cy="473462"/>
            </a:xfrm>
            <a:prstGeom prst="rect">
              <a:avLst/>
            </a:prstGeom>
          </p:spPr>
          <p:txBody>
            <a:bodyPr lIns="0" tIns="0" rIns="0" bIns="0" rtlCol="0" anchor="t">
              <a:spAutoFit/>
            </a:bodyPr>
            <a:lstStyle/>
            <a:p>
              <a:pPr algn="ctr" defTabSz="609630">
                <a:lnSpc>
                  <a:spcPts val="1960"/>
                </a:lnSpc>
                <a:defRPr/>
              </a:pPr>
              <a:r>
                <a:rPr lang="en-US" sz="1400" spc="42">
                  <a:solidFill>
                    <a:srgbClr val="233446"/>
                  </a:solidFill>
                  <a:latin typeface="Montserrat Light"/>
                </a:rPr>
                <a:t>Ketchup Ad</a:t>
              </a:r>
            </a:p>
          </p:txBody>
        </p:sp>
      </p:grpSp>
      <p:grpSp>
        <p:nvGrpSpPr>
          <p:cNvPr id="14" name="Group 14"/>
          <p:cNvGrpSpPr/>
          <p:nvPr/>
        </p:nvGrpSpPr>
        <p:grpSpPr>
          <a:xfrm>
            <a:off x="735446" y="1890660"/>
            <a:ext cx="4481597" cy="4057791"/>
            <a:chOff x="-11547" y="2409719"/>
            <a:chExt cx="8963193" cy="8115578"/>
          </a:xfrm>
        </p:grpSpPr>
        <p:sp>
          <p:nvSpPr>
            <p:cNvPr id="15" name="TextBox 15"/>
            <p:cNvSpPr txBox="1"/>
            <p:nvPr/>
          </p:nvSpPr>
          <p:spPr>
            <a:xfrm>
              <a:off x="-11547" y="2409719"/>
              <a:ext cx="8963193" cy="5324531"/>
            </a:xfrm>
            <a:prstGeom prst="rect">
              <a:avLst/>
            </a:prstGeom>
          </p:spPr>
          <p:txBody>
            <a:bodyPr wrap="square" lIns="0" tIns="0" rIns="0" bIns="0" rtlCol="0" anchor="t">
              <a:spAutoFit/>
            </a:bodyPr>
            <a:lstStyle/>
            <a:p>
              <a:pPr defTabSz="609630">
                <a:lnSpc>
                  <a:spcPts val="2987"/>
                </a:lnSpc>
                <a:defRPr/>
              </a:pPr>
              <a:r>
                <a:rPr lang="en-US" altLang="ko-KR" sz="2133" spc="43" dirty="0">
                  <a:solidFill>
                    <a:srgbClr val="233446"/>
                  </a:solidFill>
                  <a:latin typeface="Montserrat Medium" pitchFamily="2" charset="77"/>
                  <a:ea typeface="맑은 고딕" panose="020B0503020000020004" pitchFamily="34" charset="-127"/>
                </a:rPr>
                <a:t>Collaborative projects:</a:t>
              </a:r>
            </a:p>
            <a:p>
              <a:pPr marL="304815" indent="-304815" defTabSz="609630">
                <a:lnSpc>
                  <a:spcPts val="2987"/>
                </a:lnSpc>
                <a:buFont typeface="Arial" panose="020B0604020202020204" pitchFamily="34" charset="0"/>
                <a:buChar char="•"/>
                <a:defRPr/>
              </a:pPr>
              <a:r>
                <a:rPr lang="en-US" altLang="ko-KR" sz="1867" spc="43" dirty="0">
                  <a:solidFill>
                    <a:srgbClr val="233446"/>
                  </a:solidFill>
                  <a:latin typeface="Montserrat" pitchFamily="2" charset="77"/>
                  <a:ea typeface="맑은 고딕" panose="020B0503020000020004" pitchFamily="34" charset="-127"/>
                </a:rPr>
                <a:t>Professional + UGC</a:t>
              </a:r>
            </a:p>
            <a:p>
              <a:pPr marL="304815" indent="-304815" defTabSz="609630">
                <a:lnSpc>
                  <a:spcPts val="2987"/>
                </a:lnSpc>
                <a:buFont typeface="Arial" panose="020B0604020202020204" pitchFamily="34" charset="0"/>
                <a:buChar char="•"/>
                <a:defRPr/>
              </a:pPr>
              <a:r>
                <a:rPr lang="en-US" sz="1867" spc="43" dirty="0">
                  <a:solidFill>
                    <a:srgbClr val="233446"/>
                  </a:solidFill>
                  <a:latin typeface="Montserrat" pitchFamily="2" charset="77"/>
                </a:rPr>
                <a:t>Telling authentic stories</a:t>
              </a:r>
            </a:p>
            <a:p>
              <a:pPr marL="304815" indent="-304815" defTabSz="609630">
                <a:lnSpc>
                  <a:spcPts val="2987"/>
                </a:lnSpc>
                <a:buFont typeface="Arial" panose="020B0604020202020204" pitchFamily="34" charset="0"/>
                <a:buChar char="•"/>
                <a:defRPr/>
              </a:pPr>
              <a:r>
                <a:rPr lang="en-US" sz="1867" spc="43" dirty="0">
                  <a:solidFill>
                    <a:srgbClr val="233446"/>
                  </a:solidFill>
                  <a:latin typeface="Montserrat" pitchFamily="2" charset="77"/>
                </a:rPr>
                <a:t>Fan – Brand Advocate</a:t>
              </a:r>
            </a:p>
            <a:p>
              <a:pPr marL="304815" indent="-304815" defTabSz="609630">
                <a:lnSpc>
                  <a:spcPts val="2987"/>
                </a:lnSpc>
                <a:buFont typeface="Arial" panose="020B0604020202020204" pitchFamily="34" charset="0"/>
                <a:buChar char="•"/>
                <a:defRPr/>
              </a:pPr>
              <a:endParaRPr lang="en-US" sz="1867" spc="43" dirty="0">
                <a:solidFill>
                  <a:srgbClr val="233446"/>
                </a:solidFill>
                <a:latin typeface="Montserrat" pitchFamily="2" charset="77"/>
              </a:endParaRPr>
            </a:p>
            <a:p>
              <a:pPr defTabSz="609630">
                <a:defRPr/>
              </a:pPr>
              <a:r>
                <a:rPr lang="en-US" sz="1600" i="1" spc="43" dirty="0">
                  <a:solidFill>
                    <a:srgbClr val="233446"/>
                  </a:solidFill>
                  <a:latin typeface="Montserrat" pitchFamily="2" charset="77"/>
                </a:rPr>
                <a:t>We will look at this story in more detail in Week 11 – ‘Social media marketing: Influencer marketing’</a:t>
              </a:r>
            </a:p>
          </p:txBody>
        </p:sp>
        <p:sp>
          <p:nvSpPr>
            <p:cNvPr id="16" name="TextBox 16"/>
            <p:cNvSpPr txBox="1"/>
            <p:nvPr/>
          </p:nvSpPr>
          <p:spPr>
            <a:xfrm>
              <a:off x="1" y="10063633"/>
              <a:ext cx="5527961" cy="461664"/>
            </a:xfrm>
            <a:prstGeom prst="rect">
              <a:avLst/>
            </a:prstGeom>
          </p:spPr>
          <p:txBody>
            <a:bodyPr wrap="square" lIns="0" tIns="0" rIns="0" bIns="0" rtlCol="0" anchor="t">
              <a:spAutoFit/>
            </a:bodyPr>
            <a:lstStyle/>
            <a:p>
              <a:pPr defTabSz="609630">
                <a:lnSpc>
                  <a:spcPts val="1773"/>
                </a:lnSpc>
                <a:defRPr/>
              </a:pPr>
              <a:endParaRPr lang="en-US" sz="1867" b="1" spc="63">
                <a:solidFill>
                  <a:srgbClr val="233446"/>
                </a:solidFill>
                <a:latin typeface="Montserrat Classic" panose="020B0604020202020204" charset="0"/>
              </a:endParaRPr>
            </a:p>
          </p:txBody>
        </p:sp>
      </p:grpSp>
      <p:sp>
        <p:nvSpPr>
          <p:cNvPr id="18" name="AutoShape 18"/>
          <p:cNvSpPr/>
          <p:nvPr/>
        </p:nvSpPr>
        <p:spPr>
          <a:xfrm>
            <a:off x="-367146" y="-339437"/>
            <a:ext cx="12773891" cy="526473"/>
          </a:xfrm>
          <a:prstGeom prst="rect">
            <a:avLst/>
          </a:prstGeom>
          <a:solidFill>
            <a:srgbClr val="233446"/>
          </a:solidFill>
        </p:spPr>
        <p:txBody>
          <a:bodyPr/>
          <a:lstStyle/>
          <a:p>
            <a:pPr defTabSz="609630"/>
            <a:endParaRPr lang="en-US" sz="1200">
              <a:solidFill>
                <a:prstClr val="black"/>
              </a:solidFill>
              <a:latin typeface="Calibri" panose="020F0502020204030204"/>
            </a:endParaRPr>
          </a:p>
        </p:txBody>
      </p:sp>
      <p:pic>
        <p:nvPicPr>
          <p:cNvPr id="23" name="Picture 22" descr="A person sitting at a table with wine glasses&#10;&#10;Description automatically generated">
            <a:extLst>
              <a:ext uri="{FF2B5EF4-FFF2-40B4-BE49-F238E27FC236}">
                <a16:creationId xmlns:a16="http://schemas.microsoft.com/office/drawing/2014/main" id="{23790139-01E0-4886-820A-E39455543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299" y="1977663"/>
            <a:ext cx="4738555" cy="3057132"/>
          </a:xfrm>
          <a:prstGeom prst="rect">
            <a:avLst/>
          </a:prstGeom>
        </p:spPr>
      </p:pic>
      <p:pic>
        <p:nvPicPr>
          <p:cNvPr id="22" name="Picture 21" descr="A picture containing drawing&#10;&#10;Description automatically generated">
            <a:hlinkClick r:id="rId3"/>
            <a:extLst>
              <a:ext uri="{FF2B5EF4-FFF2-40B4-BE49-F238E27FC236}">
                <a16:creationId xmlns:a16="http://schemas.microsoft.com/office/drawing/2014/main" id="{F0A27743-6EB5-6F42-B49D-A1A041A68AEB}"/>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7994207" y="2888674"/>
            <a:ext cx="1259210" cy="1235110"/>
          </a:xfrm>
          <a:prstGeom prst="rect">
            <a:avLst/>
          </a:prstGeom>
        </p:spPr>
      </p:pic>
    </p:spTree>
    <p:extLst>
      <p:ext uri="{BB962C8B-B14F-4D97-AF65-F5344CB8AC3E}">
        <p14:creationId xmlns:p14="http://schemas.microsoft.com/office/powerpoint/2010/main" val="21404852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10849</TotalTime>
  <Words>1298</Words>
  <Application>Microsoft Macintosh PowerPoint</Application>
  <PresentationFormat>Widescreen</PresentationFormat>
  <Paragraphs>184</Paragraphs>
  <Slides>20</Slides>
  <Notes>17</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20</vt:i4>
      </vt:variant>
    </vt:vector>
  </HeadingPairs>
  <TitlesOfParts>
    <vt:vector size="38" baseType="lpstr">
      <vt:lpstr>Arial-BoldItalicMT</vt:lpstr>
      <vt:lpstr>Kollektif Bold</vt:lpstr>
      <vt:lpstr>Arial</vt:lpstr>
      <vt:lpstr>Calibri</vt:lpstr>
      <vt:lpstr>Calibri Light</vt:lpstr>
      <vt:lpstr>Georgia</vt:lpstr>
      <vt:lpstr>Montserrat</vt:lpstr>
      <vt:lpstr>Montserrat Classic</vt:lpstr>
      <vt:lpstr>Montserrat Classic Bold</vt:lpstr>
      <vt:lpstr>Montserrat Light</vt:lpstr>
      <vt:lpstr>Montserrat Light Italics</vt:lpstr>
      <vt:lpstr>Montserrat Medium</vt:lpstr>
      <vt:lpstr>Montserrat SemiBold</vt:lpstr>
      <vt:lpstr>Montserrat-Medium</vt:lpstr>
      <vt:lpstr>Montserrat-MediumItalic</vt:lpstr>
      <vt:lpstr>Nunito Sans</vt:lpstr>
      <vt:lpstr>Office Theme</vt:lpstr>
      <vt:lpstr>1_Office Theme</vt:lpstr>
      <vt:lpstr>PowerPoint Presentation</vt:lpstr>
      <vt:lpstr>PowerPoint Presentation</vt:lpstr>
      <vt:lpstr>Sharing is the new buying</vt:lpstr>
      <vt:lpstr>PowerPoint Presentation</vt:lpstr>
      <vt:lpstr>PowerPoint Presentation</vt:lpstr>
      <vt:lpstr>PowerPoint Presentation</vt:lpstr>
      <vt:lpstr>PowerPoint Presentation</vt:lpstr>
      <vt:lpstr>THE SOCIAL CUSTOMER </vt:lpstr>
      <vt:lpstr>PowerPoint Presentation</vt:lpstr>
      <vt:lpstr>ONLINE VALUE PROPOSITION [OVP] What is it?</vt:lpstr>
      <vt:lpstr>ONLINE VALUE PROPOSITION [OVP] Why is it important?</vt:lpstr>
      <vt:lpstr>ONLINE VALUE PROPOSITION [OVP] Defining it:</vt:lpstr>
      <vt:lpstr> https://create.kahoot.it/details/tour710-pop-quiz/821216c8-50f2-460a-b4f8-8f9fb5582a22?drawer=</vt:lpstr>
      <vt:lpstr>Make collective decisions for your Social Media Campaign Proposal including:  1. Choice of organisation 2. Choice of platform  3. Choice of Chaffey and Smith 's' strategy (refer to last week’s slides) </vt:lpstr>
      <vt:lpstr>Make collective decisions for your Social Media Campaign Proposal including:   4. Key campaign message  5. Key campaign dates/duration 6. Proposed engagement outcomes and measures</vt:lpstr>
      <vt:lpstr>CAMPAIGN CONCEPT: TYPES</vt:lpstr>
      <vt:lpstr>CAMPAIGN TYPES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Chloe Kim</dc:creator>
  <cp:lastModifiedBy>Chloe Kim</cp:lastModifiedBy>
  <cp:revision>8</cp:revision>
  <dcterms:created xsi:type="dcterms:W3CDTF">2021-04-19T20:46:20Z</dcterms:created>
  <dcterms:modified xsi:type="dcterms:W3CDTF">2026-04-01T01:08:13Z</dcterms:modified>
</cp:coreProperties>
</file>