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</p:sldMasterIdLst>
  <p:notesMasterIdLst>
    <p:notesMasterId r:id="rId49"/>
  </p:notesMasterIdLst>
  <p:handoutMasterIdLst>
    <p:handoutMasterId r:id="rId50"/>
  </p:handoutMasterIdLst>
  <p:sldIdLst>
    <p:sldId id="463" r:id="rId2"/>
    <p:sldId id="485" r:id="rId3"/>
    <p:sldId id="486" r:id="rId4"/>
    <p:sldId id="506" r:id="rId5"/>
    <p:sldId id="473" r:id="rId6"/>
    <p:sldId id="472" r:id="rId7"/>
    <p:sldId id="490" r:id="rId8"/>
    <p:sldId id="476" r:id="rId9"/>
    <p:sldId id="475" r:id="rId10"/>
    <p:sldId id="416" r:id="rId11"/>
    <p:sldId id="465" r:id="rId12"/>
    <p:sldId id="471" r:id="rId13"/>
    <p:sldId id="489" r:id="rId14"/>
    <p:sldId id="391" r:id="rId15"/>
    <p:sldId id="392" r:id="rId16"/>
    <p:sldId id="461" r:id="rId17"/>
    <p:sldId id="423" r:id="rId18"/>
    <p:sldId id="389" r:id="rId19"/>
    <p:sldId id="401" r:id="rId20"/>
    <p:sldId id="493" r:id="rId21"/>
    <p:sldId id="400" r:id="rId22"/>
    <p:sldId id="398" r:id="rId23"/>
    <p:sldId id="507" r:id="rId24"/>
    <p:sldId id="509" r:id="rId25"/>
    <p:sldId id="515" r:id="rId26"/>
    <p:sldId id="516" r:id="rId27"/>
    <p:sldId id="517" r:id="rId28"/>
    <p:sldId id="510" r:id="rId29"/>
    <p:sldId id="511" r:id="rId30"/>
    <p:sldId id="512" r:id="rId31"/>
    <p:sldId id="513" r:id="rId32"/>
    <p:sldId id="518" r:id="rId33"/>
    <p:sldId id="519" r:id="rId34"/>
    <p:sldId id="481" r:id="rId35"/>
    <p:sldId id="505" r:id="rId36"/>
    <p:sldId id="328" r:id="rId37"/>
    <p:sldId id="349" r:id="rId38"/>
    <p:sldId id="350" r:id="rId39"/>
    <p:sldId id="348" r:id="rId40"/>
    <p:sldId id="351" r:id="rId41"/>
    <p:sldId id="370" r:id="rId42"/>
    <p:sldId id="353" r:id="rId43"/>
    <p:sldId id="352" r:id="rId44"/>
    <p:sldId id="379" r:id="rId45"/>
    <p:sldId id="354" r:id="rId46"/>
    <p:sldId id="408" r:id="rId47"/>
    <p:sldId id="498" r:id="rId48"/>
  </p:sldIdLst>
  <p:sldSz cx="9144000" cy="6858000" type="screen4x3"/>
  <p:notesSz cx="6807200" cy="99393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33CC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0" autoAdjust="0"/>
    <p:restoredTop sz="88889" autoAdjust="0"/>
  </p:normalViewPr>
  <p:slideViewPr>
    <p:cSldViewPr>
      <p:cViewPr varScale="1">
        <p:scale>
          <a:sx n="94" d="100"/>
          <a:sy n="94" d="100"/>
        </p:scale>
        <p:origin x="178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D6895-3B36-44FF-BE64-9097B2C4748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44158A-5949-4E51-95BE-3FBC9ACCC23C}">
      <dgm:prSet phldrT="[Text]"/>
      <dgm:spPr/>
      <dgm:t>
        <a:bodyPr/>
        <a:lstStyle/>
        <a:p>
          <a:r>
            <a:rPr lang="en-NZ" dirty="0"/>
            <a:t>Dominant Individual</a:t>
          </a:r>
        </a:p>
      </dgm:t>
    </dgm:pt>
    <dgm:pt modelId="{8F5AD1EC-03F7-4382-B234-008EB0132766}" type="parTrans" cxnId="{BAAF1622-9A9F-4737-8581-9BBF44BDCAC2}">
      <dgm:prSet/>
      <dgm:spPr/>
    </dgm:pt>
    <dgm:pt modelId="{CA23A728-253E-447A-A59A-DBDE86A1D4BA}" type="sibTrans" cxnId="{BAAF1622-9A9F-4737-8581-9BBF44BDCAC2}">
      <dgm:prSet/>
      <dgm:spPr/>
    </dgm:pt>
    <dgm:pt modelId="{64D879F9-E898-4BFE-8BBD-1F16ED6BA8A5}">
      <dgm:prSet phldrT="[Text]"/>
      <dgm:spPr/>
      <dgm:t>
        <a:bodyPr/>
        <a:lstStyle/>
        <a:p>
          <a:r>
            <a:rPr lang="en-NZ" dirty="0"/>
            <a:t>Getting things done through people</a:t>
          </a:r>
        </a:p>
      </dgm:t>
    </dgm:pt>
    <dgm:pt modelId="{4867DB51-09BF-493F-A6D1-E73753A402A8}" type="parTrans" cxnId="{C591AACB-8229-4A70-992A-AA35002C9174}">
      <dgm:prSet/>
      <dgm:spPr/>
    </dgm:pt>
    <dgm:pt modelId="{35081A0D-57BB-4D2D-ACA0-109A45744CCA}" type="sibTrans" cxnId="{C591AACB-8229-4A70-992A-AA35002C9174}">
      <dgm:prSet/>
      <dgm:spPr/>
    </dgm:pt>
    <dgm:pt modelId="{CC3983AA-31A4-4C41-851E-85D307DF2E5A}">
      <dgm:prSet phldrT="[Text]"/>
      <dgm:spPr/>
      <dgm:t>
        <a:bodyPr/>
        <a:lstStyle/>
        <a:p>
          <a:r>
            <a:rPr lang="en-NZ" dirty="0"/>
            <a:t>Challenging the norm</a:t>
          </a:r>
        </a:p>
      </dgm:t>
    </dgm:pt>
    <dgm:pt modelId="{079A4E01-E09E-4C67-B676-7B2586763D6A}" type="parTrans" cxnId="{4175A8F5-A13B-4F53-9306-0B51F5C01F1A}">
      <dgm:prSet/>
      <dgm:spPr/>
    </dgm:pt>
    <dgm:pt modelId="{A668936A-411B-494F-A494-19F54D988A23}" type="sibTrans" cxnId="{4175A8F5-A13B-4F53-9306-0B51F5C01F1A}">
      <dgm:prSet/>
      <dgm:spPr/>
    </dgm:pt>
    <dgm:pt modelId="{84C64A33-3606-4565-9C62-2C9E802C248C}" type="pres">
      <dgm:prSet presAssocID="{AD3D6895-3B36-44FF-BE64-9097B2C4748D}" presName="CompostProcess" presStyleCnt="0">
        <dgm:presLayoutVars>
          <dgm:dir/>
          <dgm:resizeHandles val="exact"/>
        </dgm:presLayoutVars>
      </dgm:prSet>
      <dgm:spPr/>
    </dgm:pt>
    <dgm:pt modelId="{B3B752EC-1466-44AC-B2FD-CF433AC7CEAE}" type="pres">
      <dgm:prSet presAssocID="{AD3D6895-3B36-44FF-BE64-9097B2C4748D}" presName="arrow" presStyleLbl="bgShp" presStyleIdx="0" presStyleCnt="1"/>
      <dgm:spPr/>
    </dgm:pt>
    <dgm:pt modelId="{DF8D51E9-C17F-4BEE-A009-FEADA340C266}" type="pres">
      <dgm:prSet presAssocID="{AD3D6895-3B36-44FF-BE64-9097B2C4748D}" presName="linearProcess" presStyleCnt="0"/>
      <dgm:spPr/>
    </dgm:pt>
    <dgm:pt modelId="{A3D0DB54-3ECB-4D6A-A642-5DF5625C1994}" type="pres">
      <dgm:prSet presAssocID="{1B44158A-5949-4E51-95BE-3FBC9ACCC23C}" presName="textNode" presStyleLbl="node1" presStyleIdx="0" presStyleCnt="3">
        <dgm:presLayoutVars>
          <dgm:bulletEnabled val="1"/>
        </dgm:presLayoutVars>
      </dgm:prSet>
      <dgm:spPr/>
    </dgm:pt>
    <dgm:pt modelId="{5454A154-30BC-46CF-9341-E96C9030F690}" type="pres">
      <dgm:prSet presAssocID="{CA23A728-253E-447A-A59A-DBDE86A1D4BA}" presName="sibTrans" presStyleCnt="0"/>
      <dgm:spPr/>
    </dgm:pt>
    <dgm:pt modelId="{A210E158-AC7F-43BB-9171-37201C90CE78}" type="pres">
      <dgm:prSet presAssocID="{64D879F9-E898-4BFE-8BBD-1F16ED6BA8A5}" presName="textNode" presStyleLbl="node1" presStyleIdx="1" presStyleCnt="3">
        <dgm:presLayoutVars>
          <dgm:bulletEnabled val="1"/>
        </dgm:presLayoutVars>
      </dgm:prSet>
      <dgm:spPr/>
    </dgm:pt>
    <dgm:pt modelId="{1325B232-FE46-4768-98CC-F10DD26F6453}" type="pres">
      <dgm:prSet presAssocID="{35081A0D-57BB-4D2D-ACA0-109A45744CCA}" presName="sibTrans" presStyleCnt="0"/>
      <dgm:spPr/>
    </dgm:pt>
    <dgm:pt modelId="{50F3DB3D-B4BA-4593-B5C7-AA7D27E702C9}" type="pres">
      <dgm:prSet presAssocID="{CC3983AA-31A4-4C41-851E-85D307DF2E5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AAF1622-9A9F-4737-8581-9BBF44BDCAC2}" srcId="{AD3D6895-3B36-44FF-BE64-9097B2C4748D}" destId="{1B44158A-5949-4E51-95BE-3FBC9ACCC23C}" srcOrd="0" destOrd="0" parTransId="{8F5AD1EC-03F7-4382-B234-008EB0132766}" sibTransId="{CA23A728-253E-447A-A59A-DBDE86A1D4BA}"/>
    <dgm:cxn modelId="{06609A45-243F-47AE-844D-6752A5EB29F0}" type="presOf" srcId="{1B44158A-5949-4E51-95BE-3FBC9ACCC23C}" destId="{A3D0DB54-3ECB-4D6A-A642-5DF5625C1994}" srcOrd="0" destOrd="0" presId="urn:microsoft.com/office/officeart/2005/8/layout/hProcess9"/>
    <dgm:cxn modelId="{CC85E94A-F4E6-4E64-B211-0FE08AC8BA37}" type="presOf" srcId="{CC3983AA-31A4-4C41-851E-85D307DF2E5A}" destId="{50F3DB3D-B4BA-4593-B5C7-AA7D27E702C9}" srcOrd="0" destOrd="0" presId="urn:microsoft.com/office/officeart/2005/8/layout/hProcess9"/>
    <dgm:cxn modelId="{0C327774-2AD9-4404-8021-C8528B67A409}" type="presOf" srcId="{AD3D6895-3B36-44FF-BE64-9097B2C4748D}" destId="{84C64A33-3606-4565-9C62-2C9E802C248C}" srcOrd="0" destOrd="0" presId="urn:microsoft.com/office/officeart/2005/8/layout/hProcess9"/>
    <dgm:cxn modelId="{5C9B5D5A-E32E-439D-A6A1-1700FDE1328E}" type="presOf" srcId="{64D879F9-E898-4BFE-8BBD-1F16ED6BA8A5}" destId="{A210E158-AC7F-43BB-9171-37201C90CE78}" srcOrd="0" destOrd="0" presId="urn:microsoft.com/office/officeart/2005/8/layout/hProcess9"/>
    <dgm:cxn modelId="{C591AACB-8229-4A70-992A-AA35002C9174}" srcId="{AD3D6895-3B36-44FF-BE64-9097B2C4748D}" destId="{64D879F9-E898-4BFE-8BBD-1F16ED6BA8A5}" srcOrd="1" destOrd="0" parTransId="{4867DB51-09BF-493F-A6D1-E73753A402A8}" sibTransId="{35081A0D-57BB-4D2D-ACA0-109A45744CCA}"/>
    <dgm:cxn modelId="{4175A8F5-A13B-4F53-9306-0B51F5C01F1A}" srcId="{AD3D6895-3B36-44FF-BE64-9097B2C4748D}" destId="{CC3983AA-31A4-4C41-851E-85D307DF2E5A}" srcOrd="2" destOrd="0" parTransId="{079A4E01-E09E-4C67-B676-7B2586763D6A}" sibTransId="{A668936A-411B-494F-A494-19F54D988A23}"/>
    <dgm:cxn modelId="{17E31F4D-463D-4282-A227-44E33A8CF534}" type="presParOf" srcId="{84C64A33-3606-4565-9C62-2C9E802C248C}" destId="{B3B752EC-1466-44AC-B2FD-CF433AC7CEAE}" srcOrd="0" destOrd="0" presId="urn:microsoft.com/office/officeart/2005/8/layout/hProcess9"/>
    <dgm:cxn modelId="{DDE47994-570E-4108-8A9B-3410BC4DAF31}" type="presParOf" srcId="{84C64A33-3606-4565-9C62-2C9E802C248C}" destId="{DF8D51E9-C17F-4BEE-A009-FEADA340C266}" srcOrd="1" destOrd="0" presId="urn:microsoft.com/office/officeart/2005/8/layout/hProcess9"/>
    <dgm:cxn modelId="{EE402892-514A-48FD-B939-313781DC0A2E}" type="presParOf" srcId="{DF8D51E9-C17F-4BEE-A009-FEADA340C266}" destId="{A3D0DB54-3ECB-4D6A-A642-5DF5625C1994}" srcOrd="0" destOrd="0" presId="urn:microsoft.com/office/officeart/2005/8/layout/hProcess9"/>
    <dgm:cxn modelId="{D8FA9B6B-F7C9-4452-8CF9-2F947BFC11DD}" type="presParOf" srcId="{DF8D51E9-C17F-4BEE-A009-FEADA340C266}" destId="{5454A154-30BC-46CF-9341-E96C9030F690}" srcOrd="1" destOrd="0" presId="urn:microsoft.com/office/officeart/2005/8/layout/hProcess9"/>
    <dgm:cxn modelId="{923C0F79-E18C-4F98-A337-BDD290E6F4E9}" type="presParOf" srcId="{DF8D51E9-C17F-4BEE-A009-FEADA340C266}" destId="{A210E158-AC7F-43BB-9171-37201C90CE78}" srcOrd="2" destOrd="0" presId="urn:microsoft.com/office/officeart/2005/8/layout/hProcess9"/>
    <dgm:cxn modelId="{6895E950-0BF4-4725-8BF5-8A80CA0F812F}" type="presParOf" srcId="{DF8D51E9-C17F-4BEE-A009-FEADA340C266}" destId="{1325B232-FE46-4768-98CC-F10DD26F6453}" srcOrd="3" destOrd="0" presId="urn:microsoft.com/office/officeart/2005/8/layout/hProcess9"/>
    <dgm:cxn modelId="{974FCE49-BA63-4940-9149-644761B869AA}" type="presParOf" srcId="{DF8D51E9-C17F-4BEE-A009-FEADA340C266}" destId="{50F3DB3D-B4BA-4593-B5C7-AA7D27E702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C4211-402C-4DED-A33D-7FC1A9725A1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49265F6-6887-4B05-87B8-420D23063379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1940s </a:t>
          </a:r>
        </a:p>
      </dgm:t>
    </dgm:pt>
    <dgm:pt modelId="{F0092748-4D82-4946-B4A9-F3E96A32E323}" type="parTrans" cxnId="{1A08B807-8ED8-461B-B07B-1D2A3C5746A8}">
      <dgm:prSet/>
      <dgm:spPr/>
      <dgm:t>
        <a:bodyPr/>
        <a:lstStyle/>
        <a:p>
          <a:endParaRPr lang="en-US"/>
        </a:p>
      </dgm:t>
    </dgm:pt>
    <dgm:pt modelId="{AB0DA790-5068-4CE4-9627-68A9409D667F}" type="sibTrans" cxnId="{1A08B807-8ED8-461B-B07B-1D2A3C5746A8}">
      <dgm:prSet/>
      <dgm:spPr/>
      <dgm:t>
        <a:bodyPr/>
        <a:lstStyle/>
        <a:p>
          <a:endParaRPr lang="en-US"/>
        </a:p>
      </dgm:t>
    </dgm:pt>
    <dgm:pt modelId="{943F8C78-4913-434C-B4BF-72C025CD44E1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1950s </a:t>
          </a:r>
        </a:p>
      </dgm:t>
    </dgm:pt>
    <dgm:pt modelId="{E6A8A203-755E-40F8-9509-1B557CCC2B37}" type="parTrans" cxnId="{5C400BD4-DC28-4C30-9036-72EBA3A762C3}">
      <dgm:prSet/>
      <dgm:spPr/>
      <dgm:t>
        <a:bodyPr/>
        <a:lstStyle/>
        <a:p>
          <a:endParaRPr lang="en-US"/>
        </a:p>
      </dgm:t>
    </dgm:pt>
    <dgm:pt modelId="{574CB846-DA04-49F5-87C5-47CC478B3954}" type="sibTrans" cxnId="{5C400BD4-DC28-4C30-9036-72EBA3A762C3}">
      <dgm:prSet/>
      <dgm:spPr/>
      <dgm:t>
        <a:bodyPr/>
        <a:lstStyle/>
        <a:p>
          <a:endParaRPr lang="en-US"/>
        </a:p>
      </dgm:t>
    </dgm:pt>
    <dgm:pt modelId="{BA619C00-7054-4667-A168-2293AE5BD6BB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1960s </a:t>
          </a:r>
        </a:p>
      </dgm:t>
    </dgm:pt>
    <dgm:pt modelId="{7C3AF95F-F10B-4205-841B-88D6E22387F7}" type="parTrans" cxnId="{8CC05CC7-8CE7-4C20-92A1-C7A627279EB9}">
      <dgm:prSet/>
      <dgm:spPr/>
      <dgm:t>
        <a:bodyPr/>
        <a:lstStyle/>
        <a:p>
          <a:endParaRPr lang="en-US"/>
        </a:p>
      </dgm:t>
    </dgm:pt>
    <dgm:pt modelId="{DFC5F67B-FF83-4D8E-B1DB-3B8FD8616B65}" type="sibTrans" cxnId="{8CC05CC7-8CE7-4C20-92A1-C7A627279EB9}">
      <dgm:prSet/>
      <dgm:spPr/>
      <dgm:t>
        <a:bodyPr/>
        <a:lstStyle/>
        <a:p>
          <a:endParaRPr lang="en-US"/>
        </a:p>
      </dgm:t>
    </dgm:pt>
    <dgm:pt modelId="{915BDE24-7152-4B97-902B-9A51893C4BE7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1970s </a:t>
          </a:r>
        </a:p>
      </dgm:t>
    </dgm:pt>
    <dgm:pt modelId="{1F98817B-3C36-4FE1-97A4-74C8CD4BAE52}" type="parTrans" cxnId="{F9FB7658-2E8E-4CB0-A1AF-50713FDF322A}">
      <dgm:prSet/>
      <dgm:spPr/>
      <dgm:t>
        <a:bodyPr/>
        <a:lstStyle/>
        <a:p>
          <a:endParaRPr lang="en-US"/>
        </a:p>
      </dgm:t>
    </dgm:pt>
    <dgm:pt modelId="{DC49C079-47D1-4074-A53B-3F380CEDA3AE}" type="sibTrans" cxnId="{F9FB7658-2E8E-4CB0-A1AF-50713FDF322A}">
      <dgm:prSet/>
      <dgm:spPr/>
      <dgm:t>
        <a:bodyPr/>
        <a:lstStyle/>
        <a:p>
          <a:endParaRPr lang="en-US"/>
        </a:p>
      </dgm:t>
    </dgm:pt>
    <dgm:pt modelId="{D3067DA3-25C1-4F08-BB47-1A0F1BAA1321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1980s</a:t>
          </a:r>
        </a:p>
      </dgm:t>
    </dgm:pt>
    <dgm:pt modelId="{BE69B599-94B4-493A-BB39-F8C424BDDA2B}" type="parTrans" cxnId="{413DD17A-0293-4C00-A36F-3BB61796B9C7}">
      <dgm:prSet/>
      <dgm:spPr/>
      <dgm:t>
        <a:bodyPr/>
        <a:lstStyle/>
        <a:p>
          <a:endParaRPr lang="en-US"/>
        </a:p>
      </dgm:t>
    </dgm:pt>
    <dgm:pt modelId="{90578611-8073-4813-A8F9-FA4D8E70EF33}" type="sibTrans" cxnId="{413DD17A-0293-4C00-A36F-3BB61796B9C7}">
      <dgm:prSet/>
      <dgm:spPr/>
      <dgm:t>
        <a:bodyPr/>
        <a:lstStyle/>
        <a:p>
          <a:endParaRPr lang="en-US"/>
        </a:p>
      </dgm:t>
    </dgm:pt>
    <dgm:pt modelId="{7C20D8CC-AB44-4ABB-B1E2-23866E6AC3B7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1990s </a:t>
          </a:r>
        </a:p>
      </dgm:t>
    </dgm:pt>
    <dgm:pt modelId="{5E009129-8BAE-4C1C-A3C5-7DA56606A7E2}" type="parTrans" cxnId="{54FE9835-7B73-43B8-90F8-091363086223}">
      <dgm:prSet/>
      <dgm:spPr/>
      <dgm:t>
        <a:bodyPr/>
        <a:lstStyle/>
        <a:p>
          <a:endParaRPr lang="en-US"/>
        </a:p>
      </dgm:t>
    </dgm:pt>
    <dgm:pt modelId="{A97B4D27-761D-4A87-9599-61F7C37984A6}" type="sibTrans" cxnId="{54FE9835-7B73-43B8-90F8-091363086223}">
      <dgm:prSet/>
      <dgm:spPr/>
      <dgm:t>
        <a:bodyPr/>
        <a:lstStyle/>
        <a:p>
          <a:endParaRPr lang="en-US"/>
        </a:p>
      </dgm:t>
    </dgm:pt>
    <dgm:pt modelId="{A0F5665F-AB96-48D3-ABA1-059D8C687AB1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Present </a:t>
          </a:r>
        </a:p>
      </dgm:t>
    </dgm:pt>
    <dgm:pt modelId="{19A958DA-74B5-4917-86CE-CFFF451A1CFB}" type="parTrans" cxnId="{31D2FCB3-E1F2-4826-B13E-716124263DDC}">
      <dgm:prSet/>
      <dgm:spPr/>
      <dgm:t>
        <a:bodyPr/>
        <a:lstStyle/>
        <a:p>
          <a:endParaRPr lang="en-US"/>
        </a:p>
      </dgm:t>
    </dgm:pt>
    <dgm:pt modelId="{9E59BA13-2839-4085-AE53-119EDE6E7BDA}" type="sibTrans" cxnId="{31D2FCB3-E1F2-4826-B13E-716124263DDC}">
      <dgm:prSet/>
      <dgm:spPr/>
      <dgm:t>
        <a:bodyPr/>
        <a:lstStyle/>
        <a:p>
          <a:endParaRPr lang="en-US"/>
        </a:p>
      </dgm:t>
    </dgm:pt>
    <dgm:pt modelId="{A3C29EC8-E5F3-4F08-B597-93B8A48A6891}" type="pres">
      <dgm:prSet presAssocID="{6F6C4211-402C-4DED-A33D-7FC1A9725A10}" presName="Name0" presStyleCnt="0">
        <dgm:presLayoutVars>
          <dgm:dir/>
          <dgm:resizeHandles val="exact"/>
        </dgm:presLayoutVars>
      </dgm:prSet>
      <dgm:spPr/>
    </dgm:pt>
    <dgm:pt modelId="{FA97E6C0-760A-432D-A3A0-2920780F57C3}" type="pres">
      <dgm:prSet presAssocID="{6F6C4211-402C-4DED-A33D-7FC1A9725A10}" presName="arrow" presStyleLbl="bgShp" presStyleIdx="0" presStyleCnt="1"/>
      <dgm:spPr/>
    </dgm:pt>
    <dgm:pt modelId="{5F7C4347-4038-4DEC-9768-CA7A7F656F2F}" type="pres">
      <dgm:prSet presAssocID="{6F6C4211-402C-4DED-A33D-7FC1A9725A10}" presName="points" presStyleCnt="0"/>
      <dgm:spPr/>
    </dgm:pt>
    <dgm:pt modelId="{11EA7D8D-3043-4C86-8CAD-26D010BF0A0B}" type="pres">
      <dgm:prSet presAssocID="{749265F6-6887-4B05-87B8-420D23063379}" presName="compositeA" presStyleCnt="0"/>
      <dgm:spPr/>
    </dgm:pt>
    <dgm:pt modelId="{85EDEA7D-B50C-45BC-875E-19643C244104}" type="pres">
      <dgm:prSet presAssocID="{749265F6-6887-4B05-87B8-420D23063379}" presName="textA" presStyleLbl="revTx" presStyleIdx="0" presStyleCnt="7">
        <dgm:presLayoutVars>
          <dgm:bulletEnabled val="1"/>
        </dgm:presLayoutVars>
      </dgm:prSet>
      <dgm:spPr/>
    </dgm:pt>
    <dgm:pt modelId="{FB97917F-E678-4A5A-B2A1-B96F82062D10}" type="pres">
      <dgm:prSet presAssocID="{749265F6-6887-4B05-87B8-420D23063379}" presName="circleA" presStyleLbl="node1" presStyleIdx="0" presStyleCnt="7"/>
      <dgm:spPr/>
    </dgm:pt>
    <dgm:pt modelId="{C096AE9F-D6F5-4A3E-B8F3-CE3CEEF85A9B}" type="pres">
      <dgm:prSet presAssocID="{749265F6-6887-4B05-87B8-420D23063379}" presName="spaceA" presStyleCnt="0"/>
      <dgm:spPr/>
    </dgm:pt>
    <dgm:pt modelId="{FA20E1D4-A922-4E3A-AA63-CB3453C06059}" type="pres">
      <dgm:prSet presAssocID="{AB0DA790-5068-4CE4-9627-68A9409D667F}" presName="space" presStyleCnt="0"/>
      <dgm:spPr/>
    </dgm:pt>
    <dgm:pt modelId="{24AF54F5-82AE-4BCF-BD4E-14531954B477}" type="pres">
      <dgm:prSet presAssocID="{943F8C78-4913-434C-B4BF-72C025CD44E1}" presName="compositeB" presStyleCnt="0"/>
      <dgm:spPr/>
    </dgm:pt>
    <dgm:pt modelId="{02128E17-20EE-4E16-B997-9735E6D5E8F8}" type="pres">
      <dgm:prSet presAssocID="{943F8C78-4913-434C-B4BF-72C025CD44E1}" presName="textB" presStyleLbl="revTx" presStyleIdx="1" presStyleCnt="7">
        <dgm:presLayoutVars>
          <dgm:bulletEnabled val="1"/>
        </dgm:presLayoutVars>
      </dgm:prSet>
      <dgm:spPr/>
    </dgm:pt>
    <dgm:pt modelId="{40E348CA-DDD0-46DC-A4CB-337C81E86E53}" type="pres">
      <dgm:prSet presAssocID="{943F8C78-4913-434C-B4BF-72C025CD44E1}" presName="circleB" presStyleLbl="node1" presStyleIdx="1" presStyleCnt="7"/>
      <dgm:spPr/>
    </dgm:pt>
    <dgm:pt modelId="{80335626-8A8F-443A-A11A-71FF52C0A229}" type="pres">
      <dgm:prSet presAssocID="{943F8C78-4913-434C-B4BF-72C025CD44E1}" presName="spaceB" presStyleCnt="0"/>
      <dgm:spPr/>
    </dgm:pt>
    <dgm:pt modelId="{8B3FBA58-25B6-404B-9EEE-3BE2FF5E91F7}" type="pres">
      <dgm:prSet presAssocID="{574CB846-DA04-49F5-87C5-47CC478B3954}" presName="space" presStyleCnt="0"/>
      <dgm:spPr/>
    </dgm:pt>
    <dgm:pt modelId="{553D9C12-9207-4629-885B-D67DF703DF06}" type="pres">
      <dgm:prSet presAssocID="{BA619C00-7054-4667-A168-2293AE5BD6BB}" presName="compositeA" presStyleCnt="0"/>
      <dgm:spPr/>
    </dgm:pt>
    <dgm:pt modelId="{B4555201-B47B-4B30-8DFF-8F4E9A77C6C7}" type="pres">
      <dgm:prSet presAssocID="{BA619C00-7054-4667-A168-2293AE5BD6BB}" presName="textA" presStyleLbl="revTx" presStyleIdx="2" presStyleCnt="7">
        <dgm:presLayoutVars>
          <dgm:bulletEnabled val="1"/>
        </dgm:presLayoutVars>
      </dgm:prSet>
      <dgm:spPr/>
    </dgm:pt>
    <dgm:pt modelId="{A8DF3E37-A8E5-4866-BFFC-8E05B1824EFF}" type="pres">
      <dgm:prSet presAssocID="{BA619C00-7054-4667-A168-2293AE5BD6BB}" presName="circleA" presStyleLbl="node1" presStyleIdx="2" presStyleCnt="7"/>
      <dgm:spPr/>
    </dgm:pt>
    <dgm:pt modelId="{38E4063D-7F93-4020-8109-DFA8FE0B825F}" type="pres">
      <dgm:prSet presAssocID="{BA619C00-7054-4667-A168-2293AE5BD6BB}" presName="spaceA" presStyleCnt="0"/>
      <dgm:spPr/>
    </dgm:pt>
    <dgm:pt modelId="{D8BDE12E-7F0F-488B-B802-BB80AC8C59BE}" type="pres">
      <dgm:prSet presAssocID="{DFC5F67B-FF83-4D8E-B1DB-3B8FD8616B65}" presName="space" presStyleCnt="0"/>
      <dgm:spPr/>
    </dgm:pt>
    <dgm:pt modelId="{64264DA3-E887-4049-8764-96D5AB9BDC02}" type="pres">
      <dgm:prSet presAssocID="{915BDE24-7152-4B97-902B-9A51893C4BE7}" presName="compositeB" presStyleCnt="0"/>
      <dgm:spPr/>
    </dgm:pt>
    <dgm:pt modelId="{D4777D4E-1A77-40FD-B9FA-A07ADB26BBD8}" type="pres">
      <dgm:prSet presAssocID="{915BDE24-7152-4B97-902B-9A51893C4BE7}" presName="textB" presStyleLbl="revTx" presStyleIdx="3" presStyleCnt="7">
        <dgm:presLayoutVars>
          <dgm:bulletEnabled val="1"/>
        </dgm:presLayoutVars>
      </dgm:prSet>
      <dgm:spPr/>
    </dgm:pt>
    <dgm:pt modelId="{043A478E-617B-47AB-B0E9-7710B42F14A4}" type="pres">
      <dgm:prSet presAssocID="{915BDE24-7152-4B97-902B-9A51893C4BE7}" presName="circleB" presStyleLbl="node1" presStyleIdx="3" presStyleCnt="7"/>
      <dgm:spPr/>
    </dgm:pt>
    <dgm:pt modelId="{13BA6DCE-6B19-41D8-A134-63A8BCC71E23}" type="pres">
      <dgm:prSet presAssocID="{915BDE24-7152-4B97-902B-9A51893C4BE7}" presName="spaceB" presStyleCnt="0"/>
      <dgm:spPr/>
    </dgm:pt>
    <dgm:pt modelId="{0F23F4D4-6AE8-4E35-8B2B-A028DB47495A}" type="pres">
      <dgm:prSet presAssocID="{DC49C079-47D1-4074-A53B-3F380CEDA3AE}" presName="space" presStyleCnt="0"/>
      <dgm:spPr/>
    </dgm:pt>
    <dgm:pt modelId="{A3F451E1-BE19-4666-A244-A0E5D8F67DEC}" type="pres">
      <dgm:prSet presAssocID="{D3067DA3-25C1-4F08-BB47-1A0F1BAA1321}" presName="compositeA" presStyleCnt="0"/>
      <dgm:spPr/>
    </dgm:pt>
    <dgm:pt modelId="{A57033C9-F3B2-47B0-B946-2F99F7E9EF41}" type="pres">
      <dgm:prSet presAssocID="{D3067DA3-25C1-4F08-BB47-1A0F1BAA1321}" presName="textA" presStyleLbl="revTx" presStyleIdx="4" presStyleCnt="7">
        <dgm:presLayoutVars>
          <dgm:bulletEnabled val="1"/>
        </dgm:presLayoutVars>
      </dgm:prSet>
      <dgm:spPr/>
    </dgm:pt>
    <dgm:pt modelId="{B9DD6467-E897-4126-91E0-C3586A335EBB}" type="pres">
      <dgm:prSet presAssocID="{D3067DA3-25C1-4F08-BB47-1A0F1BAA1321}" presName="circleA" presStyleLbl="node1" presStyleIdx="4" presStyleCnt="7"/>
      <dgm:spPr/>
    </dgm:pt>
    <dgm:pt modelId="{92C8303C-F8ED-48A6-971A-AADADBC476DB}" type="pres">
      <dgm:prSet presAssocID="{D3067DA3-25C1-4F08-BB47-1A0F1BAA1321}" presName="spaceA" presStyleCnt="0"/>
      <dgm:spPr/>
    </dgm:pt>
    <dgm:pt modelId="{D09FD36B-AA9F-487D-B515-183F944478A7}" type="pres">
      <dgm:prSet presAssocID="{90578611-8073-4813-A8F9-FA4D8E70EF33}" presName="space" presStyleCnt="0"/>
      <dgm:spPr/>
    </dgm:pt>
    <dgm:pt modelId="{B72F9BA5-4927-42C8-ABD3-2E752EA409CE}" type="pres">
      <dgm:prSet presAssocID="{7C20D8CC-AB44-4ABB-B1E2-23866E6AC3B7}" presName="compositeB" presStyleCnt="0"/>
      <dgm:spPr/>
    </dgm:pt>
    <dgm:pt modelId="{14BB27A2-644E-42BD-800D-DBA2EB57926C}" type="pres">
      <dgm:prSet presAssocID="{7C20D8CC-AB44-4ABB-B1E2-23866E6AC3B7}" presName="textB" presStyleLbl="revTx" presStyleIdx="5" presStyleCnt="7">
        <dgm:presLayoutVars>
          <dgm:bulletEnabled val="1"/>
        </dgm:presLayoutVars>
      </dgm:prSet>
      <dgm:spPr/>
    </dgm:pt>
    <dgm:pt modelId="{DA494460-959A-4A45-B391-4E537E7FCC4C}" type="pres">
      <dgm:prSet presAssocID="{7C20D8CC-AB44-4ABB-B1E2-23866E6AC3B7}" presName="circleB" presStyleLbl="node1" presStyleIdx="5" presStyleCnt="7"/>
      <dgm:spPr/>
    </dgm:pt>
    <dgm:pt modelId="{2D7BF1DC-8D83-4D11-A24D-10031DDA3619}" type="pres">
      <dgm:prSet presAssocID="{7C20D8CC-AB44-4ABB-B1E2-23866E6AC3B7}" presName="spaceB" presStyleCnt="0"/>
      <dgm:spPr/>
    </dgm:pt>
    <dgm:pt modelId="{94291414-09EE-424B-91E5-28084A7DD998}" type="pres">
      <dgm:prSet presAssocID="{A97B4D27-761D-4A87-9599-61F7C37984A6}" presName="space" presStyleCnt="0"/>
      <dgm:spPr/>
    </dgm:pt>
    <dgm:pt modelId="{EB749732-5F56-4B3D-AD74-CBB6E487D4F1}" type="pres">
      <dgm:prSet presAssocID="{A0F5665F-AB96-48D3-ABA1-059D8C687AB1}" presName="compositeA" presStyleCnt="0"/>
      <dgm:spPr/>
    </dgm:pt>
    <dgm:pt modelId="{A5AE9087-EF22-47EE-A7E1-9C8481A20AA2}" type="pres">
      <dgm:prSet presAssocID="{A0F5665F-AB96-48D3-ABA1-059D8C687AB1}" presName="textA" presStyleLbl="revTx" presStyleIdx="6" presStyleCnt="7">
        <dgm:presLayoutVars>
          <dgm:bulletEnabled val="1"/>
        </dgm:presLayoutVars>
      </dgm:prSet>
      <dgm:spPr/>
    </dgm:pt>
    <dgm:pt modelId="{6EBAD0DF-3151-4A0C-B4F5-684B6074DACB}" type="pres">
      <dgm:prSet presAssocID="{A0F5665F-AB96-48D3-ABA1-059D8C687AB1}" presName="circleA" presStyleLbl="node1" presStyleIdx="6" presStyleCnt="7"/>
      <dgm:spPr/>
    </dgm:pt>
    <dgm:pt modelId="{3DCD6AF8-7C96-469A-BE1E-E74DCBBF0EEB}" type="pres">
      <dgm:prSet presAssocID="{A0F5665F-AB96-48D3-ABA1-059D8C687AB1}" presName="spaceA" presStyleCnt="0"/>
      <dgm:spPr/>
    </dgm:pt>
  </dgm:ptLst>
  <dgm:cxnLst>
    <dgm:cxn modelId="{1A08B807-8ED8-461B-B07B-1D2A3C5746A8}" srcId="{6F6C4211-402C-4DED-A33D-7FC1A9725A10}" destId="{749265F6-6887-4B05-87B8-420D23063379}" srcOrd="0" destOrd="0" parTransId="{F0092748-4D82-4946-B4A9-F3E96A32E323}" sibTransId="{AB0DA790-5068-4CE4-9627-68A9409D667F}"/>
    <dgm:cxn modelId="{54FE9835-7B73-43B8-90F8-091363086223}" srcId="{6F6C4211-402C-4DED-A33D-7FC1A9725A10}" destId="{7C20D8CC-AB44-4ABB-B1E2-23866E6AC3B7}" srcOrd="5" destOrd="0" parTransId="{5E009129-8BAE-4C1C-A3C5-7DA56606A7E2}" sibTransId="{A97B4D27-761D-4A87-9599-61F7C37984A6}"/>
    <dgm:cxn modelId="{F4EFC042-EA9F-4DD5-B112-D45DCF9F0BAD}" type="presOf" srcId="{749265F6-6887-4B05-87B8-420D23063379}" destId="{85EDEA7D-B50C-45BC-875E-19643C244104}" srcOrd="0" destOrd="0" presId="urn:microsoft.com/office/officeart/2005/8/layout/hProcess11"/>
    <dgm:cxn modelId="{F9FB7658-2E8E-4CB0-A1AF-50713FDF322A}" srcId="{6F6C4211-402C-4DED-A33D-7FC1A9725A10}" destId="{915BDE24-7152-4B97-902B-9A51893C4BE7}" srcOrd="3" destOrd="0" parTransId="{1F98817B-3C36-4FE1-97A4-74C8CD4BAE52}" sibTransId="{DC49C079-47D1-4074-A53B-3F380CEDA3AE}"/>
    <dgm:cxn modelId="{413DD17A-0293-4C00-A36F-3BB61796B9C7}" srcId="{6F6C4211-402C-4DED-A33D-7FC1A9725A10}" destId="{D3067DA3-25C1-4F08-BB47-1A0F1BAA1321}" srcOrd="4" destOrd="0" parTransId="{BE69B599-94B4-493A-BB39-F8C424BDDA2B}" sibTransId="{90578611-8073-4813-A8F9-FA4D8E70EF33}"/>
    <dgm:cxn modelId="{6770FB8F-3A84-49B6-AD28-7CD3B000414A}" type="presOf" srcId="{7C20D8CC-AB44-4ABB-B1E2-23866E6AC3B7}" destId="{14BB27A2-644E-42BD-800D-DBA2EB57926C}" srcOrd="0" destOrd="0" presId="urn:microsoft.com/office/officeart/2005/8/layout/hProcess11"/>
    <dgm:cxn modelId="{D286C59B-DA67-4359-9F69-78EE86B796EC}" type="presOf" srcId="{6F6C4211-402C-4DED-A33D-7FC1A9725A10}" destId="{A3C29EC8-E5F3-4F08-B597-93B8A48A6891}" srcOrd="0" destOrd="0" presId="urn:microsoft.com/office/officeart/2005/8/layout/hProcess11"/>
    <dgm:cxn modelId="{DF08D6A2-8132-4623-B29E-A9D444746A32}" type="presOf" srcId="{D3067DA3-25C1-4F08-BB47-1A0F1BAA1321}" destId="{A57033C9-F3B2-47B0-B946-2F99F7E9EF41}" srcOrd="0" destOrd="0" presId="urn:microsoft.com/office/officeart/2005/8/layout/hProcess11"/>
    <dgm:cxn modelId="{756826A4-4532-478D-9891-5D9EFFBC286A}" type="presOf" srcId="{A0F5665F-AB96-48D3-ABA1-059D8C687AB1}" destId="{A5AE9087-EF22-47EE-A7E1-9C8481A20AA2}" srcOrd="0" destOrd="0" presId="urn:microsoft.com/office/officeart/2005/8/layout/hProcess11"/>
    <dgm:cxn modelId="{31D2FCB3-E1F2-4826-B13E-716124263DDC}" srcId="{6F6C4211-402C-4DED-A33D-7FC1A9725A10}" destId="{A0F5665F-AB96-48D3-ABA1-059D8C687AB1}" srcOrd="6" destOrd="0" parTransId="{19A958DA-74B5-4917-86CE-CFFF451A1CFB}" sibTransId="{9E59BA13-2839-4085-AE53-119EDE6E7BDA}"/>
    <dgm:cxn modelId="{31A0D0BF-50D8-4FC8-AF40-5FD8067046EB}" type="presOf" srcId="{915BDE24-7152-4B97-902B-9A51893C4BE7}" destId="{D4777D4E-1A77-40FD-B9FA-A07ADB26BBD8}" srcOrd="0" destOrd="0" presId="urn:microsoft.com/office/officeart/2005/8/layout/hProcess11"/>
    <dgm:cxn modelId="{8CC05CC7-8CE7-4C20-92A1-C7A627279EB9}" srcId="{6F6C4211-402C-4DED-A33D-7FC1A9725A10}" destId="{BA619C00-7054-4667-A168-2293AE5BD6BB}" srcOrd="2" destOrd="0" parTransId="{7C3AF95F-F10B-4205-841B-88D6E22387F7}" sibTransId="{DFC5F67B-FF83-4D8E-B1DB-3B8FD8616B65}"/>
    <dgm:cxn modelId="{5C400BD4-DC28-4C30-9036-72EBA3A762C3}" srcId="{6F6C4211-402C-4DED-A33D-7FC1A9725A10}" destId="{943F8C78-4913-434C-B4BF-72C025CD44E1}" srcOrd="1" destOrd="0" parTransId="{E6A8A203-755E-40F8-9509-1B557CCC2B37}" sibTransId="{574CB846-DA04-49F5-87C5-47CC478B3954}"/>
    <dgm:cxn modelId="{FEA785E4-B26D-497B-9CE6-7223C2FC5F79}" type="presOf" srcId="{943F8C78-4913-434C-B4BF-72C025CD44E1}" destId="{02128E17-20EE-4E16-B997-9735E6D5E8F8}" srcOrd="0" destOrd="0" presId="urn:microsoft.com/office/officeart/2005/8/layout/hProcess11"/>
    <dgm:cxn modelId="{694AC7F9-1972-4D82-A2E6-50277B061952}" type="presOf" srcId="{BA619C00-7054-4667-A168-2293AE5BD6BB}" destId="{B4555201-B47B-4B30-8DFF-8F4E9A77C6C7}" srcOrd="0" destOrd="0" presId="urn:microsoft.com/office/officeart/2005/8/layout/hProcess11"/>
    <dgm:cxn modelId="{8E979F12-97F5-4117-BBC4-2540430982A7}" type="presParOf" srcId="{A3C29EC8-E5F3-4F08-B597-93B8A48A6891}" destId="{FA97E6C0-760A-432D-A3A0-2920780F57C3}" srcOrd="0" destOrd="0" presId="urn:microsoft.com/office/officeart/2005/8/layout/hProcess11"/>
    <dgm:cxn modelId="{60A3C13E-8B19-4001-8797-67BCFA722F34}" type="presParOf" srcId="{A3C29EC8-E5F3-4F08-B597-93B8A48A6891}" destId="{5F7C4347-4038-4DEC-9768-CA7A7F656F2F}" srcOrd="1" destOrd="0" presId="urn:microsoft.com/office/officeart/2005/8/layout/hProcess11"/>
    <dgm:cxn modelId="{FE04377D-620E-43C3-9190-F8D2F2695C31}" type="presParOf" srcId="{5F7C4347-4038-4DEC-9768-CA7A7F656F2F}" destId="{11EA7D8D-3043-4C86-8CAD-26D010BF0A0B}" srcOrd="0" destOrd="0" presId="urn:microsoft.com/office/officeart/2005/8/layout/hProcess11"/>
    <dgm:cxn modelId="{479C0983-9952-48B2-B3F6-DC3B4ECC22F7}" type="presParOf" srcId="{11EA7D8D-3043-4C86-8CAD-26D010BF0A0B}" destId="{85EDEA7D-B50C-45BC-875E-19643C244104}" srcOrd="0" destOrd="0" presId="urn:microsoft.com/office/officeart/2005/8/layout/hProcess11"/>
    <dgm:cxn modelId="{80A3899F-97D2-4C67-A23B-3C907A3FF1C0}" type="presParOf" srcId="{11EA7D8D-3043-4C86-8CAD-26D010BF0A0B}" destId="{FB97917F-E678-4A5A-B2A1-B96F82062D10}" srcOrd="1" destOrd="0" presId="urn:microsoft.com/office/officeart/2005/8/layout/hProcess11"/>
    <dgm:cxn modelId="{077EE982-087D-4004-8620-9518C0C55457}" type="presParOf" srcId="{11EA7D8D-3043-4C86-8CAD-26D010BF0A0B}" destId="{C096AE9F-D6F5-4A3E-B8F3-CE3CEEF85A9B}" srcOrd="2" destOrd="0" presId="urn:microsoft.com/office/officeart/2005/8/layout/hProcess11"/>
    <dgm:cxn modelId="{F0752C42-8D5B-47B8-824E-26298460B9CA}" type="presParOf" srcId="{5F7C4347-4038-4DEC-9768-CA7A7F656F2F}" destId="{FA20E1D4-A922-4E3A-AA63-CB3453C06059}" srcOrd="1" destOrd="0" presId="urn:microsoft.com/office/officeart/2005/8/layout/hProcess11"/>
    <dgm:cxn modelId="{117A03AB-7558-4B86-B760-34114C0C28FF}" type="presParOf" srcId="{5F7C4347-4038-4DEC-9768-CA7A7F656F2F}" destId="{24AF54F5-82AE-4BCF-BD4E-14531954B477}" srcOrd="2" destOrd="0" presId="urn:microsoft.com/office/officeart/2005/8/layout/hProcess11"/>
    <dgm:cxn modelId="{204AA527-0DDA-4F72-9ED2-27133A4A9A21}" type="presParOf" srcId="{24AF54F5-82AE-4BCF-BD4E-14531954B477}" destId="{02128E17-20EE-4E16-B997-9735E6D5E8F8}" srcOrd="0" destOrd="0" presId="urn:microsoft.com/office/officeart/2005/8/layout/hProcess11"/>
    <dgm:cxn modelId="{93BDD02E-B5D5-497C-B7DD-B11473AF469B}" type="presParOf" srcId="{24AF54F5-82AE-4BCF-BD4E-14531954B477}" destId="{40E348CA-DDD0-46DC-A4CB-337C81E86E53}" srcOrd="1" destOrd="0" presId="urn:microsoft.com/office/officeart/2005/8/layout/hProcess11"/>
    <dgm:cxn modelId="{9DBF5D6E-E93D-462C-A55C-F842A307AE58}" type="presParOf" srcId="{24AF54F5-82AE-4BCF-BD4E-14531954B477}" destId="{80335626-8A8F-443A-A11A-71FF52C0A229}" srcOrd="2" destOrd="0" presId="urn:microsoft.com/office/officeart/2005/8/layout/hProcess11"/>
    <dgm:cxn modelId="{0B252BBA-667B-47A7-BCAC-8746551730BF}" type="presParOf" srcId="{5F7C4347-4038-4DEC-9768-CA7A7F656F2F}" destId="{8B3FBA58-25B6-404B-9EEE-3BE2FF5E91F7}" srcOrd="3" destOrd="0" presId="urn:microsoft.com/office/officeart/2005/8/layout/hProcess11"/>
    <dgm:cxn modelId="{82E25322-9E9D-48C2-AA4A-4D7C90B799CC}" type="presParOf" srcId="{5F7C4347-4038-4DEC-9768-CA7A7F656F2F}" destId="{553D9C12-9207-4629-885B-D67DF703DF06}" srcOrd="4" destOrd="0" presId="urn:microsoft.com/office/officeart/2005/8/layout/hProcess11"/>
    <dgm:cxn modelId="{FD03D10F-91D7-4186-8A55-87ACD90EFF15}" type="presParOf" srcId="{553D9C12-9207-4629-885B-D67DF703DF06}" destId="{B4555201-B47B-4B30-8DFF-8F4E9A77C6C7}" srcOrd="0" destOrd="0" presId="urn:microsoft.com/office/officeart/2005/8/layout/hProcess11"/>
    <dgm:cxn modelId="{5BB448ED-16A4-4E14-BC56-47F1EA6FB2A4}" type="presParOf" srcId="{553D9C12-9207-4629-885B-D67DF703DF06}" destId="{A8DF3E37-A8E5-4866-BFFC-8E05B1824EFF}" srcOrd="1" destOrd="0" presId="urn:microsoft.com/office/officeart/2005/8/layout/hProcess11"/>
    <dgm:cxn modelId="{3B7CCFDD-7A8F-4039-B60E-B4BA97E7EB9E}" type="presParOf" srcId="{553D9C12-9207-4629-885B-D67DF703DF06}" destId="{38E4063D-7F93-4020-8109-DFA8FE0B825F}" srcOrd="2" destOrd="0" presId="urn:microsoft.com/office/officeart/2005/8/layout/hProcess11"/>
    <dgm:cxn modelId="{389E1C0D-F7A9-40D5-963F-22E9E8CAC5AD}" type="presParOf" srcId="{5F7C4347-4038-4DEC-9768-CA7A7F656F2F}" destId="{D8BDE12E-7F0F-488B-B802-BB80AC8C59BE}" srcOrd="5" destOrd="0" presId="urn:microsoft.com/office/officeart/2005/8/layout/hProcess11"/>
    <dgm:cxn modelId="{25037C9D-A770-435A-9D96-7037FDAA73FB}" type="presParOf" srcId="{5F7C4347-4038-4DEC-9768-CA7A7F656F2F}" destId="{64264DA3-E887-4049-8764-96D5AB9BDC02}" srcOrd="6" destOrd="0" presId="urn:microsoft.com/office/officeart/2005/8/layout/hProcess11"/>
    <dgm:cxn modelId="{6E27222E-470B-4F3C-935B-59D237C2EB46}" type="presParOf" srcId="{64264DA3-E887-4049-8764-96D5AB9BDC02}" destId="{D4777D4E-1A77-40FD-B9FA-A07ADB26BBD8}" srcOrd="0" destOrd="0" presId="urn:microsoft.com/office/officeart/2005/8/layout/hProcess11"/>
    <dgm:cxn modelId="{AE3D9C5B-8FF4-4693-9C34-F56D2A653861}" type="presParOf" srcId="{64264DA3-E887-4049-8764-96D5AB9BDC02}" destId="{043A478E-617B-47AB-B0E9-7710B42F14A4}" srcOrd="1" destOrd="0" presId="urn:microsoft.com/office/officeart/2005/8/layout/hProcess11"/>
    <dgm:cxn modelId="{54AF6DFF-0B6B-4467-85B1-F9353A6DBB35}" type="presParOf" srcId="{64264DA3-E887-4049-8764-96D5AB9BDC02}" destId="{13BA6DCE-6B19-41D8-A134-63A8BCC71E23}" srcOrd="2" destOrd="0" presId="urn:microsoft.com/office/officeart/2005/8/layout/hProcess11"/>
    <dgm:cxn modelId="{854492E3-32A3-40F5-A896-CA8987BCBCE2}" type="presParOf" srcId="{5F7C4347-4038-4DEC-9768-CA7A7F656F2F}" destId="{0F23F4D4-6AE8-4E35-8B2B-A028DB47495A}" srcOrd="7" destOrd="0" presId="urn:microsoft.com/office/officeart/2005/8/layout/hProcess11"/>
    <dgm:cxn modelId="{73933CAC-6690-4DA8-A4F0-0F855A317C42}" type="presParOf" srcId="{5F7C4347-4038-4DEC-9768-CA7A7F656F2F}" destId="{A3F451E1-BE19-4666-A244-A0E5D8F67DEC}" srcOrd="8" destOrd="0" presId="urn:microsoft.com/office/officeart/2005/8/layout/hProcess11"/>
    <dgm:cxn modelId="{6B0E9110-4426-43AD-9F8C-712F058130E3}" type="presParOf" srcId="{A3F451E1-BE19-4666-A244-A0E5D8F67DEC}" destId="{A57033C9-F3B2-47B0-B946-2F99F7E9EF41}" srcOrd="0" destOrd="0" presId="urn:microsoft.com/office/officeart/2005/8/layout/hProcess11"/>
    <dgm:cxn modelId="{E9C8087D-B961-4709-96BE-A859377E1B91}" type="presParOf" srcId="{A3F451E1-BE19-4666-A244-A0E5D8F67DEC}" destId="{B9DD6467-E897-4126-91E0-C3586A335EBB}" srcOrd="1" destOrd="0" presId="urn:microsoft.com/office/officeart/2005/8/layout/hProcess11"/>
    <dgm:cxn modelId="{A5750AC3-3950-4AE8-A2F9-4DA24519AC01}" type="presParOf" srcId="{A3F451E1-BE19-4666-A244-A0E5D8F67DEC}" destId="{92C8303C-F8ED-48A6-971A-AADADBC476DB}" srcOrd="2" destOrd="0" presId="urn:microsoft.com/office/officeart/2005/8/layout/hProcess11"/>
    <dgm:cxn modelId="{7BE67E0B-1D5C-4390-AD74-0EC8974E95B9}" type="presParOf" srcId="{5F7C4347-4038-4DEC-9768-CA7A7F656F2F}" destId="{D09FD36B-AA9F-487D-B515-183F944478A7}" srcOrd="9" destOrd="0" presId="urn:microsoft.com/office/officeart/2005/8/layout/hProcess11"/>
    <dgm:cxn modelId="{B4A046CA-0267-426D-8A01-728D48276204}" type="presParOf" srcId="{5F7C4347-4038-4DEC-9768-CA7A7F656F2F}" destId="{B72F9BA5-4927-42C8-ABD3-2E752EA409CE}" srcOrd="10" destOrd="0" presId="urn:microsoft.com/office/officeart/2005/8/layout/hProcess11"/>
    <dgm:cxn modelId="{59B7D2C5-92C3-41E3-8464-E82C1896ACA1}" type="presParOf" srcId="{B72F9BA5-4927-42C8-ABD3-2E752EA409CE}" destId="{14BB27A2-644E-42BD-800D-DBA2EB57926C}" srcOrd="0" destOrd="0" presId="urn:microsoft.com/office/officeart/2005/8/layout/hProcess11"/>
    <dgm:cxn modelId="{00863F83-48B5-447E-9366-EFA7F71B35C4}" type="presParOf" srcId="{B72F9BA5-4927-42C8-ABD3-2E752EA409CE}" destId="{DA494460-959A-4A45-B391-4E537E7FCC4C}" srcOrd="1" destOrd="0" presId="urn:microsoft.com/office/officeart/2005/8/layout/hProcess11"/>
    <dgm:cxn modelId="{F769C590-7085-49C9-9025-653C63CC033E}" type="presParOf" srcId="{B72F9BA5-4927-42C8-ABD3-2E752EA409CE}" destId="{2D7BF1DC-8D83-4D11-A24D-10031DDA3619}" srcOrd="2" destOrd="0" presId="urn:microsoft.com/office/officeart/2005/8/layout/hProcess11"/>
    <dgm:cxn modelId="{853A4A55-78A9-477B-8EDE-676405ACEE0D}" type="presParOf" srcId="{5F7C4347-4038-4DEC-9768-CA7A7F656F2F}" destId="{94291414-09EE-424B-91E5-28084A7DD998}" srcOrd="11" destOrd="0" presId="urn:microsoft.com/office/officeart/2005/8/layout/hProcess11"/>
    <dgm:cxn modelId="{9D8F4EB8-E96C-49E1-8CBF-BC7F1B7F002B}" type="presParOf" srcId="{5F7C4347-4038-4DEC-9768-CA7A7F656F2F}" destId="{EB749732-5F56-4B3D-AD74-CBB6E487D4F1}" srcOrd="12" destOrd="0" presId="urn:microsoft.com/office/officeart/2005/8/layout/hProcess11"/>
    <dgm:cxn modelId="{5D8E4067-8D67-4104-A17A-DD68DBD1EE0A}" type="presParOf" srcId="{EB749732-5F56-4B3D-AD74-CBB6E487D4F1}" destId="{A5AE9087-EF22-47EE-A7E1-9C8481A20AA2}" srcOrd="0" destOrd="0" presId="urn:microsoft.com/office/officeart/2005/8/layout/hProcess11"/>
    <dgm:cxn modelId="{3F86F21A-5B3C-4A70-B155-22B053FD9F71}" type="presParOf" srcId="{EB749732-5F56-4B3D-AD74-CBB6E487D4F1}" destId="{6EBAD0DF-3151-4A0C-B4F5-684B6074DACB}" srcOrd="1" destOrd="0" presId="urn:microsoft.com/office/officeart/2005/8/layout/hProcess11"/>
    <dgm:cxn modelId="{68DC942A-49D8-4EA4-A640-FCBDC64796B2}" type="presParOf" srcId="{EB749732-5F56-4B3D-AD74-CBB6E487D4F1}" destId="{3DCD6AF8-7C96-469A-BE1E-E74DCBBF0E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B06C3-ABD9-41E3-A409-A29F9F3A6E7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28E56D5C-C15D-429C-B8CF-1AB7F9F8A891}">
      <dgm:prSet phldrT="[Text]"/>
      <dgm:spPr>
        <a:solidFill>
          <a:schemeClr val="bg1"/>
        </a:solidFill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Leadership qualities</a:t>
          </a:r>
        </a:p>
      </dgm:t>
    </dgm:pt>
    <dgm:pt modelId="{0D18ABEC-658B-45B3-8A4A-AD5E6CC8EB59}" type="parTrans" cxnId="{24DABD56-1C7D-467B-AFF8-60749FD4A48C}">
      <dgm:prSet/>
      <dgm:spPr/>
      <dgm:t>
        <a:bodyPr/>
        <a:lstStyle/>
        <a:p>
          <a:endParaRPr lang="en-NZ"/>
        </a:p>
      </dgm:t>
    </dgm:pt>
    <dgm:pt modelId="{6E2A181F-DDF9-4017-BC3A-E927FE276BCD}" type="sibTrans" cxnId="{24DABD56-1C7D-467B-AFF8-60749FD4A48C}">
      <dgm:prSet/>
      <dgm:spPr/>
      <dgm:t>
        <a:bodyPr/>
        <a:lstStyle/>
        <a:p>
          <a:endParaRPr lang="en-NZ"/>
        </a:p>
      </dgm:t>
    </dgm:pt>
    <dgm:pt modelId="{8432B3CD-DF6D-4E90-92FE-DEF10F8546B4}">
      <dgm:prSet phldrT="[Text]"/>
      <dgm:spPr>
        <a:solidFill>
          <a:schemeClr val="bg1"/>
        </a:solidFill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Character – honesty, integrity, moral strength</a:t>
          </a:r>
        </a:p>
      </dgm:t>
    </dgm:pt>
    <dgm:pt modelId="{58ED5C63-60AC-4B90-9913-88EE5DA1C86F}" type="parTrans" cxnId="{99AC2F3D-1521-4685-B3B0-35BBB1165A5B}">
      <dgm:prSet/>
      <dgm:spPr/>
      <dgm:t>
        <a:bodyPr/>
        <a:lstStyle/>
        <a:p>
          <a:endParaRPr lang="en-NZ"/>
        </a:p>
      </dgm:t>
    </dgm:pt>
    <dgm:pt modelId="{6675D677-80AC-4DAB-BCC5-6F095A33F959}" type="sibTrans" cxnId="{99AC2F3D-1521-4685-B3B0-35BBB1165A5B}">
      <dgm:prSet/>
      <dgm:spPr/>
      <dgm:t>
        <a:bodyPr/>
        <a:lstStyle/>
        <a:p>
          <a:endParaRPr lang="en-NZ"/>
        </a:p>
      </dgm:t>
    </dgm:pt>
    <dgm:pt modelId="{52A8EE3A-0B1F-4A58-B784-CD67EFF562CC}">
      <dgm:prSet phldrT="[Text]"/>
      <dgm:spPr>
        <a:solidFill>
          <a:schemeClr val="bg1"/>
        </a:solidFill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Consideration and structure skills</a:t>
          </a:r>
        </a:p>
      </dgm:t>
    </dgm:pt>
    <dgm:pt modelId="{C574F2E0-9B93-4F36-951C-BDB19EFFEEFA}" type="parTrans" cxnId="{DF2BBB75-15F6-4CB8-9A3E-EAF27E151618}">
      <dgm:prSet/>
      <dgm:spPr/>
      <dgm:t>
        <a:bodyPr/>
        <a:lstStyle/>
        <a:p>
          <a:endParaRPr lang="en-NZ"/>
        </a:p>
      </dgm:t>
    </dgm:pt>
    <dgm:pt modelId="{7282B8B0-C5E6-44AE-890A-C7123B80FD07}" type="sibTrans" cxnId="{DF2BBB75-15F6-4CB8-9A3E-EAF27E151618}">
      <dgm:prSet/>
      <dgm:spPr/>
      <dgm:t>
        <a:bodyPr/>
        <a:lstStyle/>
        <a:p>
          <a:endParaRPr lang="en-NZ"/>
        </a:p>
      </dgm:t>
    </dgm:pt>
    <dgm:pt modelId="{A0E2FD11-9D4E-4E9F-A6F0-7649CFFF4823}">
      <dgm:prSet phldrT="[Text]"/>
      <dgm:spPr>
        <a:solidFill>
          <a:schemeClr val="bg1"/>
        </a:solidFill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Emotional Intelligence</a:t>
          </a:r>
        </a:p>
      </dgm:t>
    </dgm:pt>
    <dgm:pt modelId="{29C2A24B-E871-4E67-84AA-2AE3E8A67C96}" type="sibTrans" cxnId="{AF3CD9C9-EDC3-4740-8BAF-E6D93BA02BC6}">
      <dgm:prSet/>
      <dgm:spPr/>
      <dgm:t>
        <a:bodyPr/>
        <a:lstStyle/>
        <a:p>
          <a:endParaRPr lang="en-NZ"/>
        </a:p>
      </dgm:t>
    </dgm:pt>
    <dgm:pt modelId="{B86C7665-C1E6-40BD-BC73-6722AF7FAC8D}" type="parTrans" cxnId="{AF3CD9C9-EDC3-4740-8BAF-E6D93BA02BC6}">
      <dgm:prSet/>
      <dgm:spPr/>
      <dgm:t>
        <a:bodyPr/>
        <a:lstStyle/>
        <a:p>
          <a:endParaRPr lang="en-NZ"/>
        </a:p>
      </dgm:t>
    </dgm:pt>
    <dgm:pt modelId="{0D9A24BA-2A90-4F6E-90D4-F129E3C448CC}">
      <dgm:prSet phldrT="[Text]"/>
      <dgm:spPr>
        <a:solidFill>
          <a:schemeClr val="bg1"/>
        </a:solidFill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Self Awareness</a:t>
          </a:r>
        </a:p>
      </dgm:t>
    </dgm:pt>
    <dgm:pt modelId="{5CCE7983-72FC-4E79-8E68-A0A258096BAC}" type="parTrans" cxnId="{6ADB3C77-0519-425F-9C90-A2E11F118964}">
      <dgm:prSet/>
      <dgm:spPr/>
      <dgm:t>
        <a:bodyPr/>
        <a:lstStyle/>
        <a:p>
          <a:endParaRPr lang="en-NZ"/>
        </a:p>
      </dgm:t>
    </dgm:pt>
    <dgm:pt modelId="{17CAC037-418B-4D3D-8C5A-43896429880C}" type="sibTrans" cxnId="{6ADB3C77-0519-425F-9C90-A2E11F118964}">
      <dgm:prSet/>
      <dgm:spPr/>
      <dgm:t>
        <a:bodyPr/>
        <a:lstStyle/>
        <a:p>
          <a:endParaRPr lang="en-NZ"/>
        </a:p>
      </dgm:t>
    </dgm:pt>
    <dgm:pt modelId="{6BC8E832-650E-484E-AD10-E91D88BA0D7B}">
      <dgm:prSet phldrT="[Text]"/>
      <dgm:spPr>
        <a:solidFill>
          <a:schemeClr val="bg1"/>
        </a:solidFill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Flexibility</a:t>
          </a:r>
        </a:p>
      </dgm:t>
    </dgm:pt>
    <dgm:pt modelId="{1AB8DE8F-8BEC-4A26-A34C-DDD3DCB44916}" type="parTrans" cxnId="{134095E0-C0C8-4134-952D-D83AD872A4D2}">
      <dgm:prSet/>
      <dgm:spPr/>
      <dgm:t>
        <a:bodyPr/>
        <a:lstStyle/>
        <a:p>
          <a:endParaRPr lang="en-NZ"/>
        </a:p>
      </dgm:t>
    </dgm:pt>
    <dgm:pt modelId="{581233F9-C68E-4B75-93E0-46EB081E9CED}" type="sibTrans" cxnId="{134095E0-C0C8-4134-952D-D83AD872A4D2}">
      <dgm:prSet/>
      <dgm:spPr/>
      <dgm:t>
        <a:bodyPr/>
        <a:lstStyle/>
        <a:p>
          <a:endParaRPr lang="en-NZ"/>
        </a:p>
      </dgm:t>
    </dgm:pt>
    <dgm:pt modelId="{B2162F75-1472-4D2C-A02B-C0CFAC590B37}" type="pres">
      <dgm:prSet presAssocID="{A4FB06C3-ABD9-41E3-A409-A29F9F3A6E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48A04A-2570-43D9-B51B-279ACA2AD4CC}" type="pres">
      <dgm:prSet presAssocID="{28E56D5C-C15D-429C-B8CF-1AB7F9F8A891}" presName="centerShape" presStyleLbl="node0" presStyleIdx="0" presStyleCnt="1"/>
      <dgm:spPr/>
    </dgm:pt>
    <dgm:pt modelId="{6CCAA1AC-5A1A-4201-A04E-4E2127B884CC}" type="pres">
      <dgm:prSet presAssocID="{58ED5C63-60AC-4B90-9913-88EE5DA1C86F}" presName="parTrans" presStyleLbl="bgSibTrans2D1" presStyleIdx="0" presStyleCnt="5"/>
      <dgm:spPr/>
    </dgm:pt>
    <dgm:pt modelId="{B48F10F7-5F64-4B25-B509-374839B89CCC}" type="pres">
      <dgm:prSet presAssocID="{8432B3CD-DF6D-4E90-92FE-DEF10F8546B4}" presName="node" presStyleLbl="node1" presStyleIdx="0" presStyleCnt="5">
        <dgm:presLayoutVars>
          <dgm:bulletEnabled val="1"/>
        </dgm:presLayoutVars>
      </dgm:prSet>
      <dgm:spPr/>
    </dgm:pt>
    <dgm:pt modelId="{CCD2860D-4C02-4CA1-BD17-89DB666CBA4B}" type="pres">
      <dgm:prSet presAssocID="{C574F2E0-9B93-4F36-951C-BDB19EFFEEFA}" presName="parTrans" presStyleLbl="bgSibTrans2D1" presStyleIdx="1" presStyleCnt="5"/>
      <dgm:spPr/>
    </dgm:pt>
    <dgm:pt modelId="{EBB7F9DB-9752-4EF2-9CF4-94A435AFB1C5}" type="pres">
      <dgm:prSet presAssocID="{52A8EE3A-0B1F-4A58-B784-CD67EFF562CC}" presName="node" presStyleLbl="node1" presStyleIdx="1" presStyleCnt="5">
        <dgm:presLayoutVars>
          <dgm:bulletEnabled val="1"/>
        </dgm:presLayoutVars>
      </dgm:prSet>
      <dgm:spPr/>
    </dgm:pt>
    <dgm:pt modelId="{E47A3AD1-81C0-4702-8F40-CD6955B27CA2}" type="pres">
      <dgm:prSet presAssocID="{B86C7665-C1E6-40BD-BC73-6722AF7FAC8D}" presName="parTrans" presStyleLbl="bgSibTrans2D1" presStyleIdx="2" presStyleCnt="5"/>
      <dgm:spPr/>
    </dgm:pt>
    <dgm:pt modelId="{4A584073-F1D5-4BBD-84D3-C6E7951C780D}" type="pres">
      <dgm:prSet presAssocID="{A0E2FD11-9D4E-4E9F-A6F0-7649CFFF4823}" presName="node" presStyleLbl="node1" presStyleIdx="2" presStyleCnt="5">
        <dgm:presLayoutVars>
          <dgm:bulletEnabled val="1"/>
        </dgm:presLayoutVars>
      </dgm:prSet>
      <dgm:spPr/>
    </dgm:pt>
    <dgm:pt modelId="{FB79E78E-CA03-4A80-951A-1CDF227DC831}" type="pres">
      <dgm:prSet presAssocID="{5CCE7983-72FC-4E79-8E68-A0A258096BAC}" presName="parTrans" presStyleLbl="bgSibTrans2D1" presStyleIdx="3" presStyleCnt="5"/>
      <dgm:spPr/>
    </dgm:pt>
    <dgm:pt modelId="{9F465BF5-BA49-450A-8C75-6EDC9BDBA01A}" type="pres">
      <dgm:prSet presAssocID="{0D9A24BA-2A90-4F6E-90D4-F129E3C448CC}" presName="node" presStyleLbl="node1" presStyleIdx="3" presStyleCnt="5">
        <dgm:presLayoutVars>
          <dgm:bulletEnabled val="1"/>
        </dgm:presLayoutVars>
      </dgm:prSet>
      <dgm:spPr/>
    </dgm:pt>
    <dgm:pt modelId="{20BCDA78-E13A-46C3-93B5-6562BE1A8D44}" type="pres">
      <dgm:prSet presAssocID="{1AB8DE8F-8BEC-4A26-A34C-DDD3DCB44916}" presName="parTrans" presStyleLbl="bgSibTrans2D1" presStyleIdx="4" presStyleCnt="5"/>
      <dgm:spPr/>
    </dgm:pt>
    <dgm:pt modelId="{D5E44FB4-DADC-45D6-BB7D-24E2B761D6E3}" type="pres">
      <dgm:prSet presAssocID="{6BC8E832-650E-484E-AD10-E91D88BA0D7B}" presName="node" presStyleLbl="node1" presStyleIdx="4" presStyleCnt="5">
        <dgm:presLayoutVars>
          <dgm:bulletEnabled val="1"/>
        </dgm:presLayoutVars>
      </dgm:prSet>
      <dgm:spPr/>
    </dgm:pt>
  </dgm:ptLst>
  <dgm:cxnLst>
    <dgm:cxn modelId="{8DC28D0A-9E1A-4D18-8716-6F75914CB694}" type="presOf" srcId="{58ED5C63-60AC-4B90-9913-88EE5DA1C86F}" destId="{6CCAA1AC-5A1A-4201-A04E-4E2127B884CC}" srcOrd="0" destOrd="0" presId="urn:microsoft.com/office/officeart/2005/8/layout/radial4"/>
    <dgm:cxn modelId="{40F44119-60D2-4BC5-B838-A737A074D78F}" type="presOf" srcId="{1AB8DE8F-8BEC-4A26-A34C-DDD3DCB44916}" destId="{20BCDA78-E13A-46C3-93B5-6562BE1A8D44}" srcOrd="0" destOrd="0" presId="urn:microsoft.com/office/officeart/2005/8/layout/radial4"/>
    <dgm:cxn modelId="{8C862C1C-6025-40EE-B861-4C5D301259BA}" type="presOf" srcId="{52A8EE3A-0B1F-4A58-B784-CD67EFF562CC}" destId="{EBB7F9DB-9752-4EF2-9CF4-94A435AFB1C5}" srcOrd="0" destOrd="0" presId="urn:microsoft.com/office/officeart/2005/8/layout/radial4"/>
    <dgm:cxn modelId="{32070136-BA1E-4392-8224-83A5B84DB708}" type="presOf" srcId="{8432B3CD-DF6D-4E90-92FE-DEF10F8546B4}" destId="{B48F10F7-5F64-4B25-B509-374839B89CCC}" srcOrd="0" destOrd="0" presId="urn:microsoft.com/office/officeart/2005/8/layout/radial4"/>
    <dgm:cxn modelId="{99AC2F3D-1521-4685-B3B0-35BBB1165A5B}" srcId="{28E56D5C-C15D-429C-B8CF-1AB7F9F8A891}" destId="{8432B3CD-DF6D-4E90-92FE-DEF10F8546B4}" srcOrd="0" destOrd="0" parTransId="{58ED5C63-60AC-4B90-9913-88EE5DA1C86F}" sibTransId="{6675D677-80AC-4DAB-BCC5-6F095A33F959}"/>
    <dgm:cxn modelId="{DF2BBB75-15F6-4CB8-9A3E-EAF27E151618}" srcId="{28E56D5C-C15D-429C-B8CF-1AB7F9F8A891}" destId="{52A8EE3A-0B1F-4A58-B784-CD67EFF562CC}" srcOrd="1" destOrd="0" parTransId="{C574F2E0-9B93-4F36-951C-BDB19EFFEEFA}" sibTransId="{7282B8B0-C5E6-44AE-890A-C7123B80FD07}"/>
    <dgm:cxn modelId="{24DABD56-1C7D-467B-AFF8-60749FD4A48C}" srcId="{A4FB06C3-ABD9-41E3-A409-A29F9F3A6E7C}" destId="{28E56D5C-C15D-429C-B8CF-1AB7F9F8A891}" srcOrd="0" destOrd="0" parTransId="{0D18ABEC-658B-45B3-8A4A-AD5E6CC8EB59}" sibTransId="{6E2A181F-DDF9-4017-BC3A-E927FE276BCD}"/>
    <dgm:cxn modelId="{6ADB3C77-0519-425F-9C90-A2E11F118964}" srcId="{28E56D5C-C15D-429C-B8CF-1AB7F9F8A891}" destId="{0D9A24BA-2A90-4F6E-90D4-F129E3C448CC}" srcOrd="3" destOrd="0" parTransId="{5CCE7983-72FC-4E79-8E68-A0A258096BAC}" sibTransId="{17CAC037-418B-4D3D-8C5A-43896429880C}"/>
    <dgm:cxn modelId="{F8F99B5A-4A2D-4266-92F8-20C517E9F194}" type="presOf" srcId="{A4FB06C3-ABD9-41E3-A409-A29F9F3A6E7C}" destId="{B2162F75-1472-4D2C-A02B-C0CFAC590B37}" srcOrd="0" destOrd="0" presId="urn:microsoft.com/office/officeart/2005/8/layout/radial4"/>
    <dgm:cxn modelId="{97F50395-0229-462A-9309-22B6238246FF}" type="presOf" srcId="{B86C7665-C1E6-40BD-BC73-6722AF7FAC8D}" destId="{E47A3AD1-81C0-4702-8F40-CD6955B27CA2}" srcOrd="0" destOrd="0" presId="urn:microsoft.com/office/officeart/2005/8/layout/radial4"/>
    <dgm:cxn modelId="{067657B7-8E2E-49AA-BAC7-BEEA0847EB42}" type="presOf" srcId="{0D9A24BA-2A90-4F6E-90D4-F129E3C448CC}" destId="{9F465BF5-BA49-450A-8C75-6EDC9BDBA01A}" srcOrd="0" destOrd="0" presId="urn:microsoft.com/office/officeart/2005/8/layout/radial4"/>
    <dgm:cxn modelId="{BCFD92B7-2A1D-4444-AC89-03965E51BBAD}" type="presOf" srcId="{C574F2E0-9B93-4F36-951C-BDB19EFFEEFA}" destId="{CCD2860D-4C02-4CA1-BD17-89DB666CBA4B}" srcOrd="0" destOrd="0" presId="urn:microsoft.com/office/officeart/2005/8/layout/radial4"/>
    <dgm:cxn modelId="{C5DEABC1-8236-403C-A57C-056122960289}" type="presOf" srcId="{5CCE7983-72FC-4E79-8E68-A0A258096BAC}" destId="{FB79E78E-CA03-4A80-951A-1CDF227DC831}" srcOrd="0" destOrd="0" presId="urn:microsoft.com/office/officeart/2005/8/layout/radial4"/>
    <dgm:cxn modelId="{AF3CD9C9-EDC3-4740-8BAF-E6D93BA02BC6}" srcId="{28E56D5C-C15D-429C-B8CF-1AB7F9F8A891}" destId="{A0E2FD11-9D4E-4E9F-A6F0-7649CFFF4823}" srcOrd="2" destOrd="0" parTransId="{B86C7665-C1E6-40BD-BC73-6722AF7FAC8D}" sibTransId="{29C2A24B-E871-4E67-84AA-2AE3E8A67C96}"/>
    <dgm:cxn modelId="{134095E0-C0C8-4134-952D-D83AD872A4D2}" srcId="{28E56D5C-C15D-429C-B8CF-1AB7F9F8A891}" destId="{6BC8E832-650E-484E-AD10-E91D88BA0D7B}" srcOrd="4" destOrd="0" parTransId="{1AB8DE8F-8BEC-4A26-A34C-DDD3DCB44916}" sibTransId="{581233F9-C68E-4B75-93E0-46EB081E9CED}"/>
    <dgm:cxn modelId="{3C7F29EC-691F-449D-81DD-B487DA52A98D}" type="presOf" srcId="{28E56D5C-C15D-429C-B8CF-1AB7F9F8A891}" destId="{6B48A04A-2570-43D9-B51B-279ACA2AD4CC}" srcOrd="0" destOrd="0" presId="urn:microsoft.com/office/officeart/2005/8/layout/radial4"/>
    <dgm:cxn modelId="{98B3E6EF-E5A3-4752-A577-45986533C39A}" type="presOf" srcId="{6BC8E832-650E-484E-AD10-E91D88BA0D7B}" destId="{D5E44FB4-DADC-45D6-BB7D-24E2B761D6E3}" srcOrd="0" destOrd="0" presId="urn:microsoft.com/office/officeart/2005/8/layout/radial4"/>
    <dgm:cxn modelId="{85CB83F5-3AD1-448A-8AC8-FADD453F363C}" type="presOf" srcId="{A0E2FD11-9D4E-4E9F-A6F0-7649CFFF4823}" destId="{4A584073-F1D5-4BBD-84D3-C6E7951C780D}" srcOrd="0" destOrd="0" presId="urn:microsoft.com/office/officeart/2005/8/layout/radial4"/>
    <dgm:cxn modelId="{BA509679-8D24-4B53-92E5-6152EFC08711}" type="presParOf" srcId="{B2162F75-1472-4D2C-A02B-C0CFAC590B37}" destId="{6B48A04A-2570-43D9-B51B-279ACA2AD4CC}" srcOrd="0" destOrd="0" presId="urn:microsoft.com/office/officeart/2005/8/layout/radial4"/>
    <dgm:cxn modelId="{35B771C6-E197-48BF-BFD0-8809FA3C14F0}" type="presParOf" srcId="{B2162F75-1472-4D2C-A02B-C0CFAC590B37}" destId="{6CCAA1AC-5A1A-4201-A04E-4E2127B884CC}" srcOrd="1" destOrd="0" presId="urn:microsoft.com/office/officeart/2005/8/layout/radial4"/>
    <dgm:cxn modelId="{CD1473F5-2A72-4752-9212-2EEC4E3E6D36}" type="presParOf" srcId="{B2162F75-1472-4D2C-A02B-C0CFAC590B37}" destId="{B48F10F7-5F64-4B25-B509-374839B89CCC}" srcOrd="2" destOrd="0" presId="urn:microsoft.com/office/officeart/2005/8/layout/radial4"/>
    <dgm:cxn modelId="{BFD04914-B4ED-4146-BCBF-AED37807F1FD}" type="presParOf" srcId="{B2162F75-1472-4D2C-A02B-C0CFAC590B37}" destId="{CCD2860D-4C02-4CA1-BD17-89DB666CBA4B}" srcOrd="3" destOrd="0" presId="urn:microsoft.com/office/officeart/2005/8/layout/radial4"/>
    <dgm:cxn modelId="{5757B933-08AD-4379-95E5-82E5D29E6C5C}" type="presParOf" srcId="{B2162F75-1472-4D2C-A02B-C0CFAC590B37}" destId="{EBB7F9DB-9752-4EF2-9CF4-94A435AFB1C5}" srcOrd="4" destOrd="0" presId="urn:microsoft.com/office/officeart/2005/8/layout/radial4"/>
    <dgm:cxn modelId="{4D9721D7-1587-4F90-AFB6-FF75A04FCC43}" type="presParOf" srcId="{B2162F75-1472-4D2C-A02B-C0CFAC590B37}" destId="{E47A3AD1-81C0-4702-8F40-CD6955B27CA2}" srcOrd="5" destOrd="0" presId="urn:microsoft.com/office/officeart/2005/8/layout/radial4"/>
    <dgm:cxn modelId="{99C42324-E113-40D7-BB27-A88E1ED77867}" type="presParOf" srcId="{B2162F75-1472-4D2C-A02B-C0CFAC590B37}" destId="{4A584073-F1D5-4BBD-84D3-C6E7951C780D}" srcOrd="6" destOrd="0" presId="urn:microsoft.com/office/officeart/2005/8/layout/radial4"/>
    <dgm:cxn modelId="{FF562063-F4A3-4167-B0CA-B80257F4EBAB}" type="presParOf" srcId="{B2162F75-1472-4D2C-A02B-C0CFAC590B37}" destId="{FB79E78E-CA03-4A80-951A-1CDF227DC831}" srcOrd="7" destOrd="0" presId="urn:microsoft.com/office/officeart/2005/8/layout/radial4"/>
    <dgm:cxn modelId="{B0EA11D8-F8AE-4B12-9051-4D88FE37024E}" type="presParOf" srcId="{B2162F75-1472-4D2C-A02B-C0CFAC590B37}" destId="{9F465BF5-BA49-450A-8C75-6EDC9BDBA01A}" srcOrd="8" destOrd="0" presId="urn:microsoft.com/office/officeart/2005/8/layout/radial4"/>
    <dgm:cxn modelId="{3D0068D3-D2C9-410D-B247-5677C2459023}" type="presParOf" srcId="{B2162F75-1472-4D2C-A02B-C0CFAC590B37}" destId="{20BCDA78-E13A-46C3-93B5-6562BE1A8D44}" srcOrd="9" destOrd="0" presId="urn:microsoft.com/office/officeart/2005/8/layout/radial4"/>
    <dgm:cxn modelId="{E53C5828-7EB1-4D15-BA0D-E2E9680A3023}" type="presParOf" srcId="{B2162F75-1472-4D2C-A02B-C0CFAC590B37}" destId="{D5E44FB4-DADC-45D6-BB7D-24E2B761D6E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63014-A9F8-458A-A4F9-45B1439785F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2BB0815-61C9-402A-A658-23E486ED96EC}">
      <dgm:prSet phldrT="[Text]"/>
      <dgm:spPr/>
      <dgm:t>
        <a:bodyPr/>
        <a:lstStyle/>
        <a:p>
          <a:r>
            <a:rPr lang="en-NZ" dirty="0">
              <a:solidFill>
                <a:schemeClr val="bg1"/>
              </a:solidFill>
            </a:rPr>
            <a:t>Transformational</a:t>
          </a:r>
        </a:p>
      </dgm:t>
    </dgm:pt>
    <dgm:pt modelId="{2103C0AF-CFEE-4356-96D1-357E48CA85E1}" type="parTrans" cxnId="{A58EB6DA-2804-4861-A29B-3DE1BEFD49C5}">
      <dgm:prSet/>
      <dgm:spPr/>
      <dgm:t>
        <a:bodyPr/>
        <a:lstStyle/>
        <a:p>
          <a:endParaRPr lang="en-NZ"/>
        </a:p>
      </dgm:t>
    </dgm:pt>
    <dgm:pt modelId="{60439C51-5DDA-4122-A003-4D8B3B03F885}" type="sibTrans" cxnId="{A58EB6DA-2804-4861-A29B-3DE1BEFD49C5}">
      <dgm:prSet/>
      <dgm:spPr/>
      <dgm:t>
        <a:bodyPr/>
        <a:lstStyle/>
        <a:p>
          <a:endParaRPr lang="en-NZ"/>
        </a:p>
      </dgm:t>
    </dgm:pt>
    <dgm:pt modelId="{75A378D0-39E1-4D55-B91F-E719AC03C74E}">
      <dgm:prSet phldrT="[Text]"/>
      <dgm:spPr/>
      <dgm:t>
        <a:bodyPr/>
        <a:lstStyle/>
        <a:p>
          <a:r>
            <a:rPr lang="en-NZ" dirty="0">
              <a:solidFill>
                <a:schemeClr val="bg1"/>
              </a:solidFill>
            </a:rPr>
            <a:t>Transactional</a:t>
          </a:r>
        </a:p>
      </dgm:t>
    </dgm:pt>
    <dgm:pt modelId="{C88EBE65-E4B0-4430-9F6B-6C44CBB55E9C}" type="parTrans" cxnId="{BDF8E043-0FD6-4CD9-A4F6-0E282B975906}">
      <dgm:prSet/>
      <dgm:spPr/>
      <dgm:t>
        <a:bodyPr/>
        <a:lstStyle/>
        <a:p>
          <a:endParaRPr lang="en-NZ"/>
        </a:p>
      </dgm:t>
    </dgm:pt>
    <dgm:pt modelId="{1018F000-FAA7-4917-A326-DD6A1573FDA2}" type="sibTrans" cxnId="{BDF8E043-0FD6-4CD9-A4F6-0E282B975906}">
      <dgm:prSet/>
      <dgm:spPr/>
      <dgm:t>
        <a:bodyPr/>
        <a:lstStyle/>
        <a:p>
          <a:endParaRPr lang="en-NZ"/>
        </a:p>
      </dgm:t>
    </dgm:pt>
    <dgm:pt modelId="{51D9031C-FB5A-4792-8C38-D62AC9AFAF4D}" type="pres">
      <dgm:prSet presAssocID="{A7E63014-A9F8-458A-A4F9-45B1439785FD}" presName="compositeShape" presStyleCnt="0">
        <dgm:presLayoutVars>
          <dgm:chMax val="7"/>
          <dgm:dir/>
          <dgm:resizeHandles val="exact"/>
        </dgm:presLayoutVars>
      </dgm:prSet>
      <dgm:spPr/>
    </dgm:pt>
    <dgm:pt modelId="{9A917121-68AE-4712-B554-51DA72D14C62}" type="pres">
      <dgm:prSet presAssocID="{82BB0815-61C9-402A-A658-23E486ED96EC}" presName="circ1" presStyleLbl="vennNode1" presStyleIdx="0" presStyleCnt="2"/>
      <dgm:spPr/>
    </dgm:pt>
    <dgm:pt modelId="{C8BC7E52-F848-48E5-89F9-A17356C6DE21}" type="pres">
      <dgm:prSet presAssocID="{82BB0815-61C9-402A-A658-23E486ED96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89D459-1469-471B-9AB9-6E0B690626EB}" type="pres">
      <dgm:prSet presAssocID="{75A378D0-39E1-4D55-B91F-E719AC03C74E}" presName="circ2" presStyleLbl="vennNode1" presStyleIdx="1" presStyleCnt="2"/>
      <dgm:spPr/>
    </dgm:pt>
    <dgm:pt modelId="{082DA55E-EEFC-4E6F-822F-568FEC33278F}" type="pres">
      <dgm:prSet presAssocID="{75A378D0-39E1-4D55-B91F-E719AC03C7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9A2F62D-D222-4663-A9FD-1503E9D6B3DE}" type="presOf" srcId="{75A378D0-39E1-4D55-B91F-E719AC03C74E}" destId="{E589D459-1469-471B-9AB9-6E0B690626EB}" srcOrd="0" destOrd="0" presId="urn:microsoft.com/office/officeart/2005/8/layout/venn1"/>
    <dgm:cxn modelId="{BDF8E043-0FD6-4CD9-A4F6-0E282B975906}" srcId="{A7E63014-A9F8-458A-A4F9-45B1439785FD}" destId="{75A378D0-39E1-4D55-B91F-E719AC03C74E}" srcOrd="1" destOrd="0" parTransId="{C88EBE65-E4B0-4430-9F6B-6C44CBB55E9C}" sibTransId="{1018F000-FAA7-4917-A326-DD6A1573FDA2}"/>
    <dgm:cxn modelId="{4C3D7E65-05CF-481E-96BE-519FF307AE25}" type="presOf" srcId="{82BB0815-61C9-402A-A658-23E486ED96EC}" destId="{C8BC7E52-F848-48E5-89F9-A17356C6DE21}" srcOrd="1" destOrd="0" presId="urn:microsoft.com/office/officeart/2005/8/layout/venn1"/>
    <dgm:cxn modelId="{4837BE7A-6E98-4E1D-B760-85D8BF958B74}" type="presOf" srcId="{82BB0815-61C9-402A-A658-23E486ED96EC}" destId="{9A917121-68AE-4712-B554-51DA72D14C62}" srcOrd="0" destOrd="0" presId="urn:microsoft.com/office/officeart/2005/8/layout/venn1"/>
    <dgm:cxn modelId="{2EEF9087-9E3A-4D48-8515-A02961488F78}" type="presOf" srcId="{75A378D0-39E1-4D55-B91F-E719AC03C74E}" destId="{082DA55E-EEFC-4E6F-822F-568FEC33278F}" srcOrd="1" destOrd="0" presId="urn:microsoft.com/office/officeart/2005/8/layout/venn1"/>
    <dgm:cxn modelId="{60F89F9F-2078-461E-9AEC-23ACA1FE3E03}" type="presOf" srcId="{A7E63014-A9F8-458A-A4F9-45B1439785FD}" destId="{51D9031C-FB5A-4792-8C38-D62AC9AFAF4D}" srcOrd="0" destOrd="0" presId="urn:microsoft.com/office/officeart/2005/8/layout/venn1"/>
    <dgm:cxn modelId="{A58EB6DA-2804-4861-A29B-3DE1BEFD49C5}" srcId="{A7E63014-A9F8-458A-A4F9-45B1439785FD}" destId="{82BB0815-61C9-402A-A658-23E486ED96EC}" srcOrd="0" destOrd="0" parTransId="{2103C0AF-CFEE-4356-96D1-357E48CA85E1}" sibTransId="{60439C51-5DDA-4122-A003-4D8B3B03F885}"/>
    <dgm:cxn modelId="{5E1B2113-E7AC-4CBC-A418-26AD9ACDE9AD}" type="presParOf" srcId="{51D9031C-FB5A-4792-8C38-D62AC9AFAF4D}" destId="{9A917121-68AE-4712-B554-51DA72D14C62}" srcOrd="0" destOrd="0" presId="urn:microsoft.com/office/officeart/2005/8/layout/venn1"/>
    <dgm:cxn modelId="{E0C2C7BF-F55F-4869-A907-522C369D6312}" type="presParOf" srcId="{51D9031C-FB5A-4792-8C38-D62AC9AFAF4D}" destId="{C8BC7E52-F848-48E5-89F9-A17356C6DE21}" srcOrd="1" destOrd="0" presId="urn:microsoft.com/office/officeart/2005/8/layout/venn1"/>
    <dgm:cxn modelId="{2E703296-27B6-4DCA-A066-69EE03F01857}" type="presParOf" srcId="{51D9031C-FB5A-4792-8C38-D62AC9AFAF4D}" destId="{E589D459-1469-471B-9AB9-6E0B690626EB}" srcOrd="2" destOrd="0" presId="urn:microsoft.com/office/officeart/2005/8/layout/venn1"/>
    <dgm:cxn modelId="{BC26A7E2-6B3C-4C97-B4DD-443B5F994970}" type="presParOf" srcId="{51D9031C-FB5A-4792-8C38-D62AC9AFAF4D}" destId="{082DA55E-EEFC-4E6F-822F-568FEC33278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507EDC-555B-4B7B-AB63-CAC72869479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0CD65FD-0F95-4199-8EFB-69E5F5952F9B}">
      <dgm:prSet phldrT="[Text]"/>
      <dgm:spPr/>
      <dgm:t>
        <a:bodyPr/>
        <a:lstStyle/>
        <a:p>
          <a:r>
            <a:rPr lang="en-NZ" dirty="0"/>
            <a:t>Power</a:t>
          </a:r>
        </a:p>
      </dgm:t>
    </dgm:pt>
    <dgm:pt modelId="{8DCECD65-D13D-44E6-BE80-A0C81B84F22F}" type="parTrans" cxnId="{AEABDA59-7620-4F27-894B-CE7C93E51D5E}">
      <dgm:prSet/>
      <dgm:spPr/>
      <dgm:t>
        <a:bodyPr/>
        <a:lstStyle/>
        <a:p>
          <a:endParaRPr lang="en-NZ"/>
        </a:p>
      </dgm:t>
    </dgm:pt>
    <dgm:pt modelId="{9D641D2D-8717-43D4-AC9E-F7ED529C0058}" type="sibTrans" cxnId="{AEABDA59-7620-4F27-894B-CE7C93E51D5E}">
      <dgm:prSet/>
      <dgm:spPr/>
      <dgm:t>
        <a:bodyPr/>
        <a:lstStyle/>
        <a:p>
          <a:endParaRPr lang="en-NZ"/>
        </a:p>
      </dgm:t>
    </dgm:pt>
    <dgm:pt modelId="{966693C1-8542-4E8C-B21E-CCAEF95F5599}">
      <dgm:prSet phldrT="[Text]"/>
      <dgm:spPr/>
      <dgm:t>
        <a:bodyPr/>
        <a:lstStyle/>
        <a:p>
          <a:r>
            <a:rPr lang="en-NZ" dirty="0"/>
            <a:t>Position based</a:t>
          </a:r>
        </a:p>
      </dgm:t>
    </dgm:pt>
    <dgm:pt modelId="{6099853D-E5E8-4212-82F4-6A9D36D37AD8}" type="parTrans" cxnId="{1509B59B-1EED-4389-98BD-F2A7053FE9C1}">
      <dgm:prSet/>
      <dgm:spPr/>
      <dgm:t>
        <a:bodyPr/>
        <a:lstStyle/>
        <a:p>
          <a:endParaRPr lang="en-NZ"/>
        </a:p>
      </dgm:t>
    </dgm:pt>
    <dgm:pt modelId="{06E30D4B-B9A3-463F-8500-A59ADC72C749}" type="sibTrans" cxnId="{1509B59B-1EED-4389-98BD-F2A7053FE9C1}">
      <dgm:prSet/>
      <dgm:spPr/>
      <dgm:t>
        <a:bodyPr/>
        <a:lstStyle/>
        <a:p>
          <a:endParaRPr lang="en-NZ"/>
        </a:p>
      </dgm:t>
    </dgm:pt>
    <dgm:pt modelId="{2A301145-1EF8-4208-873F-27265E7B4E95}">
      <dgm:prSet phldrT="[Text]"/>
      <dgm:spPr/>
      <dgm:t>
        <a:bodyPr/>
        <a:lstStyle/>
        <a:p>
          <a:r>
            <a:rPr lang="en-NZ" dirty="0"/>
            <a:t>Person based</a:t>
          </a:r>
        </a:p>
      </dgm:t>
    </dgm:pt>
    <dgm:pt modelId="{FD59F38A-583D-48AC-9DDC-DA116FD72B44}" type="parTrans" cxnId="{AA850549-2128-4CD9-AC6C-4B139EFB52F9}">
      <dgm:prSet/>
      <dgm:spPr/>
      <dgm:t>
        <a:bodyPr/>
        <a:lstStyle/>
        <a:p>
          <a:endParaRPr lang="en-NZ"/>
        </a:p>
      </dgm:t>
    </dgm:pt>
    <dgm:pt modelId="{6FE27647-D059-47C8-9496-44A1EF24DBDA}" type="sibTrans" cxnId="{AA850549-2128-4CD9-AC6C-4B139EFB52F9}">
      <dgm:prSet/>
      <dgm:spPr/>
      <dgm:t>
        <a:bodyPr/>
        <a:lstStyle/>
        <a:p>
          <a:endParaRPr lang="en-NZ"/>
        </a:p>
      </dgm:t>
    </dgm:pt>
    <dgm:pt modelId="{AF7854D0-CDAC-45F7-ADDF-AB982A4D26E2}">
      <dgm:prSet phldrT="[Text]"/>
      <dgm:spPr/>
      <dgm:t>
        <a:bodyPr/>
        <a:lstStyle/>
        <a:p>
          <a:r>
            <a:rPr lang="en-NZ" dirty="0"/>
            <a:t>Reward</a:t>
          </a:r>
        </a:p>
      </dgm:t>
    </dgm:pt>
    <dgm:pt modelId="{4854F1A9-F396-4A73-A8AA-9416F4174A7A}" type="parTrans" cxnId="{5DA6FB0F-DE62-4262-BD99-7C050DC65EEC}">
      <dgm:prSet/>
      <dgm:spPr/>
    </dgm:pt>
    <dgm:pt modelId="{2B17C1FE-A910-40F7-86DF-2720576EC155}" type="sibTrans" cxnId="{5DA6FB0F-DE62-4262-BD99-7C050DC65EEC}">
      <dgm:prSet/>
      <dgm:spPr/>
    </dgm:pt>
    <dgm:pt modelId="{084AE95E-6CE9-4850-ABE4-C2B7AC72AE9E}">
      <dgm:prSet phldrT="[Text]"/>
      <dgm:spPr/>
      <dgm:t>
        <a:bodyPr/>
        <a:lstStyle/>
        <a:p>
          <a:r>
            <a:rPr lang="en-NZ" dirty="0"/>
            <a:t>Coercive</a:t>
          </a:r>
        </a:p>
      </dgm:t>
    </dgm:pt>
    <dgm:pt modelId="{438C3225-3F1F-4494-A862-D5BAA04A91C6}" type="parTrans" cxnId="{A96D19B7-3992-44C9-953D-53E1455A017E}">
      <dgm:prSet/>
      <dgm:spPr/>
    </dgm:pt>
    <dgm:pt modelId="{249AB373-DA4E-437E-9385-48B27AF25E3B}" type="sibTrans" cxnId="{A96D19B7-3992-44C9-953D-53E1455A017E}">
      <dgm:prSet/>
      <dgm:spPr/>
    </dgm:pt>
    <dgm:pt modelId="{700CC302-E847-4FD4-9473-90CFBFF708EF}">
      <dgm:prSet phldrT="[Text]"/>
      <dgm:spPr/>
      <dgm:t>
        <a:bodyPr/>
        <a:lstStyle/>
        <a:p>
          <a:r>
            <a:rPr lang="en-NZ" dirty="0"/>
            <a:t>Legitimate</a:t>
          </a:r>
        </a:p>
      </dgm:t>
    </dgm:pt>
    <dgm:pt modelId="{243D97A2-98CA-4915-88E4-861E873EF5AE}" type="parTrans" cxnId="{5E9FD0A1-EE9B-4FB8-AC3E-A54722FEA759}">
      <dgm:prSet/>
      <dgm:spPr/>
    </dgm:pt>
    <dgm:pt modelId="{EC15C54B-D93F-4CA7-B86F-9E7FB6C81F6A}" type="sibTrans" cxnId="{5E9FD0A1-EE9B-4FB8-AC3E-A54722FEA759}">
      <dgm:prSet/>
      <dgm:spPr/>
    </dgm:pt>
    <dgm:pt modelId="{097A400A-DB22-49C8-96DF-55613F425978}">
      <dgm:prSet phldrT="[Text]"/>
      <dgm:spPr/>
      <dgm:t>
        <a:bodyPr/>
        <a:lstStyle/>
        <a:p>
          <a:r>
            <a:rPr lang="en-NZ" dirty="0"/>
            <a:t>Organisation based</a:t>
          </a:r>
        </a:p>
      </dgm:t>
    </dgm:pt>
    <dgm:pt modelId="{264561DE-70B2-4599-9DE6-C8C323CB02E7}" type="sibTrans" cxnId="{57C7AB47-6CAB-4BF6-A1F2-AD785D669554}">
      <dgm:prSet/>
      <dgm:spPr/>
      <dgm:t>
        <a:bodyPr/>
        <a:lstStyle/>
        <a:p>
          <a:endParaRPr lang="en-NZ"/>
        </a:p>
      </dgm:t>
    </dgm:pt>
    <dgm:pt modelId="{53D16864-ADE0-4C7D-9610-BBB4EB2C3067}" type="parTrans" cxnId="{57C7AB47-6CAB-4BF6-A1F2-AD785D669554}">
      <dgm:prSet/>
      <dgm:spPr/>
      <dgm:t>
        <a:bodyPr/>
        <a:lstStyle/>
        <a:p>
          <a:endParaRPr lang="en-NZ"/>
        </a:p>
      </dgm:t>
    </dgm:pt>
    <dgm:pt modelId="{98701D79-ADBC-4A24-A83D-320951EDC677}">
      <dgm:prSet phldrT="[Text]"/>
      <dgm:spPr/>
      <dgm:t>
        <a:bodyPr/>
        <a:lstStyle/>
        <a:p>
          <a:r>
            <a:rPr lang="en-NZ" dirty="0"/>
            <a:t>Expert</a:t>
          </a:r>
        </a:p>
      </dgm:t>
    </dgm:pt>
    <dgm:pt modelId="{F4CB60D0-9CDA-432C-9DCB-3430F06872C3}" type="parTrans" cxnId="{FA16B27C-39C4-49CA-A598-752FDCA9C1B2}">
      <dgm:prSet/>
      <dgm:spPr/>
    </dgm:pt>
    <dgm:pt modelId="{68FB7038-9268-4D96-9545-DD85EFA91C26}" type="sibTrans" cxnId="{FA16B27C-39C4-49CA-A598-752FDCA9C1B2}">
      <dgm:prSet/>
      <dgm:spPr/>
    </dgm:pt>
    <dgm:pt modelId="{E2A6653E-0AFB-468F-81C6-7453140FE295}">
      <dgm:prSet phldrT="[Text]"/>
      <dgm:spPr/>
      <dgm:t>
        <a:bodyPr/>
        <a:lstStyle/>
        <a:p>
          <a:r>
            <a:rPr lang="en-NZ" dirty="0"/>
            <a:t>Referent</a:t>
          </a:r>
        </a:p>
      </dgm:t>
    </dgm:pt>
    <dgm:pt modelId="{6444F40B-1D90-4400-98FF-CE36A6F38B37}" type="parTrans" cxnId="{DA36C481-6217-4B13-B21B-F01FD84A0AE1}">
      <dgm:prSet/>
      <dgm:spPr/>
    </dgm:pt>
    <dgm:pt modelId="{608A3596-9750-43FE-B385-3B7FF5D8EF22}" type="sibTrans" cxnId="{DA36C481-6217-4B13-B21B-F01FD84A0AE1}">
      <dgm:prSet/>
      <dgm:spPr/>
    </dgm:pt>
    <dgm:pt modelId="{47CA560D-5B20-4175-A57A-05C92B9DB1B8}">
      <dgm:prSet phldrT="[Text]"/>
      <dgm:spPr/>
      <dgm:t>
        <a:bodyPr/>
        <a:lstStyle/>
        <a:p>
          <a:r>
            <a:rPr lang="en-NZ" dirty="0"/>
            <a:t>Resource</a:t>
          </a:r>
        </a:p>
      </dgm:t>
    </dgm:pt>
    <dgm:pt modelId="{2507BFC4-5E29-46D8-8547-27469D6A0239}" type="parTrans" cxnId="{6E5DA841-833F-4F78-BF0E-B53E3988535F}">
      <dgm:prSet/>
      <dgm:spPr/>
    </dgm:pt>
    <dgm:pt modelId="{6ADAAF55-6AAE-49E0-B16D-85A55B85E579}" type="sibTrans" cxnId="{6E5DA841-833F-4F78-BF0E-B53E3988535F}">
      <dgm:prSet/>
      <dgm:spPr/>
    </dgm:pt>
    <dgm:pt modelId="{19D35FAD-5245-431D-8A12-A9DEBCD8FE1D}">
      <dgm:prSet phldrT="[Text]"/>
      <dgm:spPr/>
      <dgm:t>
        <a:bodyPr/>
        <a:lstStyle/>
        <a:p>
          <a:r>
            <a:rPr lang="en-NZ" dirty="0"/>
            <a:t>Elected </a:t>
          </a:r>
        </a:p>
      </dgm:t>
    </dgm:pt>
    <dgm:pt modelId="{C82C86FA-71C7-4897-8DAF-0818E7CF4C01}" type="parTrans" cxnId="{675B0071-5D2A-4CED-A127-04F2561878B3}">
      <dgm:prSet/>
      <dgm:spPr/>
    </dgm:pt>
    <dgm:pt modelId="{6967D991-5D9D-4663-A315-9970816A5CE5}" type="sibTrans" cxnId="{675B0071-5D2A-4CED-A127-04F2561878B3}">
      <dgm:prSet/>
      <dgm:spPr/>
    </dgm:pt>
    <dgm:pt modelId="{5DE4A428-B77C-41ED-AA7D-60DCB75C6FEE}" type="pres">
      <dgm:prSet presAssocID="{78507EDC-555B-4B7B-AB63-CAC7286947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1859CE-346F-436C-B10B-ECC458019D15}" type="pres">
      <dgm:prSet presAssocID="{B0CD65FD-0F95-4199-8EFB-69E5F5952F9B}" presName="centerShape" presStyleLbl="node0" presStyleIdx="0" presStyleCnt="1"/>
      <dgm:spPr/>
    </dgm:pt>
    <dgm:pt modelId="{C7FB8A01-43EF-4D50-A057-FB5407A0A439}" type="pres">
      <dgm:prSet presAssocID="{6099853D-E5E8-4212-82F4-6A9D36D37AD8}" presName="parTrans" presStyleLbl="bgSibTrans2D1" presStyleIdx="0" presStyleCnt="3"/>
      <dgm:spPr/>
    </dgm:pt>
    <dgm:pt modelId="{330FDC5A-F97B-460F-A59A-F8C6846FF2AF}" type="pres">
      <dgm:prSet presAssocID="{966693C1-8542-4E8C-B21E-CCAEF95F5599}" presName="node" presStyleLbl="node1" presStyleIdx="0" presStyleCnt="3">
        <dgm:presLayoutVars>
          <dgm:bulletEnabled val="1"/>
        </dgm:presLayoutVars>
      </dgm:prSet>
      <dgm:spPr/>
    </dgm:pt>
    <dgm:pt modelId="{D88AA56C-84B2-4846-AF56-E9E9E354F9D4}" type="pres">
      <dgm:prSet presAssocID="{FD59F38A-583D-48AC-9DDC-DA116FD72B44}" presName="parTrans" presStyleLbl="bgSibTrans2D1" presStyleIdx="1" presStyleCnt="3"/>
      <dgm:spPr/>
    </dgm:pt>
    <dgm:pt modelId="{2027C553-20F2-408E-86F4-06EE993BEFD9}" type="pres">
      <dgm:prSet presAssocID="{2A301145-1EF8-4208-873F-27265E7B4E95}" presName="node" presStyleLbl="node1" presStyleIdx="1" presStyleCnt="3">
        <dgm:presLayoutVars>
          <dgm:bulletEnabled val="1"/>
        </dgm:presLayoutVars>
      </dgm:prSet>
      <dgm:spPr/>
    </dgm:pt>
    <dgm:pt modelId="{12FE7B69-A7B6-4523-AF6F-624BF40E1154}" type="pres">
      <dgm:prSet presAssocID="{53D16864-ADE0-4C7D-9610-BBB4EB2C3067}" presName="parTrans" presStyleLbl="bgSibTrans2D1" presStyleIdx="2" presStyleCnt="3"/>
      <dgm:spPr/>
    </dgm:pt>
    <dgm:pt modelId="{A58304EF-009C-400A-A72A-2642ECAF97D6}" type="pres">
      <dgm:prSet presAssocID="{097A400A-DB22-49C8-96DF-55613F425978}" presName="node" presStyleLbl="node1" presStyleIdx="2" presStyleCnt="3">
        <dgm:presLayoutVars>
          <dgm:bulletEnabled val="1"/>
        </dgm:presLayoutVars>
      </dgm:prSet>
      <dgm:spPr/>
    </dgm:pt>
  </dgm:ptLst>
  <dgm:cxnLst>
    <dgm:cxn modelId="{5DA6FB0F-DE62-4262-BD99-7C050DC65EEC}" srcId="{966693C1-8542-4E8C-B21E-CCAEF95F5599}" destId="{AF7854D0-CDAC-45F7-ADDF-AB982A4D26E2}" srcOrd="0" destOrd="0" parTransId="{4854F1A9-F396-4A73-A8AA-9416F4174A7A}" sibTransId="{2B17C1FE-A910-40F7-86DF-2720576EC155}"/>
    <dgm:cxn modelId="{750DC51A-7ACE-44ED-B5C8-10B9143C7ECB}" type="presOf" srcId="{966693C1-8542-4E8C-B21E-CCAEF95F5599}" destId="{330FDC5A-F97B-460F-A59A-F8C6846FF2AF}" srcOrd="0" destOrd="0" presId="urn:microsoft.com/office/officeart/2005/8/layout/radial4"/>
    <dgm:cxn modelId="{B8A17B1E-65A9-4104-8DAB-932A79F67B23}" type="presOf" srcId="{53D16864-ADE0-4C7D-9610-BBB4EB2C3067}" destId="{12FE7B69-A7B6-4523-AF6F-624BF40E1154}" srcOrd="0" destOrd="0" presId="urn:microsoft.com/office/officeart/2005/8/layout/radial4"/>
    <dgm:cxn modelId="{9ED8792A-964A-4A1B-AEF9-4DF90810DB21}" type="presOf" srcId="{98701D79-ADBC-4A24-A83D-320951EDC677}" destId="{2027C553-20F2-408E-86F4-06EE993BEFD9}" srcOrd="0" destOrd="1" presId="urn:microsoft.com/office/officeart/2005/8/layout/radial4"/>
    <dgm:cxn modelId="{4CD99030-8B88-4C63-A2F7-85CC6B7B49CD}" type="presOf" srcId="{B0CD65FD-0F95-4199-8EFB-69E5F5952F9B}" destId="{E51859CE-346F-436C-B10B-ECC458019D15}" srcOrd="0" destOrd="0" presId="urn:microsoft.com/office/officeart/2005/8/layout/radial4"/>
    <dgm:cxn modelId="{F720B73A-B755-49A8-B72B-0696B17E078E}" type="presOf" srcId="{097A400A-DB22-49C8-96DF-55613F425978}" destId="{A58304EF-009C-400A-A72A-2642ECAF97D6}" srcOrd="0" destOrd="0" presId="urn:microsoft.com/office/officeart/2005/8/layout/radial4"/>
    <dgm:cxn modelId="{6E5DA841-833F-4F78-BF0E-B53E3988535F}" srcId="{097A400A-DB22-49C8-96DF-55613F425978}" destId="{47CA560D-5B20-4175-A57A-05C92B9DB1B8}" srcOrd="0" destOrd="0" parTransId="{2507BFC4-5E29-46D8-8547-27469D6A0239}" sibTransId="{6ADAAF55-6AAE-49E0-B16D-85A55B85E579}"/>
    <dgm:cxn modelId="{C3496766-A285-464D-A792-212CD19BF5C0}" type="presOf" srcId="{E2A6653E-0AFB-468F-81C6-7453140FE295}" destId="{2027C553-20F2-408E-86F4-06EE993BEFD9}" srcOrd="0" destOrd="2" presId="urn:microsoft.com/office/officeart/2005/8/layout/radial4"/>
    <dgm:cxn modelId="{57C7AB47-6CAB-4BF6-A1F2-AD785D669554}" srcId="{B0CD65FD-0F95-4199-8EFB-69E5F5952F9B}" destId="{097A400A-DB22-49C8-96DF-55613F425978}" srcOrd="2" destOrd="0" parTransId="{53D16864-ADE0-4C7D-9610-BBB4EB2C3067}" sibTransId="{264561DE-70B2-4599-9DE6-C8C323CB02E7}"/>
    <dgm:cxn modelId="{AA850549-2128-4CD9-AC6C-4B139EFB52F9}" srcId="{B0CD65FD-0F95-4199-8EFB-69E5F5952F9B}" destId="{2A301145-1EF8-4208-873F-27265E7B4E95}" srcOrd="1" destOrd="0" parTransId="{FD59F38A-583D-48AC-9DDC-DA116FD72B44}" sibTransId="{6FE27647-D059-47C8-9496-44A1EF24DBDA}"/>
    <dgm:cxn modelId="{BF5EAF6A-B665-4B27-83D2-42DBF1B965EB}" type="presOf" srcId="{700CC302-E847-4FD4-9473-90CFBFF708EF}" destId="{330FDC5A-F97B-460F-A59A-F8C6846FF2AF}" srcOrd="0" destOrd="3" presId="urn:microsoft.com/office/officeart/2005/8/layout/radial4"/>
    <dgm:cxn modelId="{675B0071-5D2A-4CED-A127-04F2561878B3}" srcId="{097A400A-DB22-49C8-96DF-55613F425978}" destId="{19D35FAD-5245-431D-8A12-A9DEBCD8FE1D}" srcOrd="1" destOrd="0" parTransId="{C82C86FA-71C7-4897-8DAF-0818E7CF4C01}" sibTransId="{6967D991-5D9D-4663-A315-9970816A5CE5}"/>
    <dgm:cxn modelId="{AEABDA59-7620-4F27-894B-CE7C93E51D5E}" srcId="{78507EDC-555B-4B7B-AB63-CAC728694798}" destId="{B0CD65FD-0F95-4199-8EFB-69E5F5952F9B}" srcOrd="0" destOrd="0" parTransId="{8DCECD65-D13D-44E6-BE80-A0C81B84F22F}" sibTransId="{9D641D2D-8717-43D4-AC9E-F7ED529C0058}"/>
    <dgm:cxn modelId="{FA16B27C-39C4-49CA-A598-752FDCA9C1B2}" srcId="{2A301145-1EF8-4208-873F-27265E7B4E95}" destId="{98701D79-ADBC-4A24-A83D-320951EDC677}" srcOrd="0" destOrd="0" parTransId="{F4CB60D0-9CDA-432C-9DCB-3430F06872C3}" sibTransId="{68FB7038-9268-4D96-9545-DD85EFA91C26}"/>
    <dgm:cxn modelId="{DA36C481-6217-4B13-B21B-F01FD84A0AE1}" srcId="{2A301145-1EF8-4208-873F-27265E7B4E95}" destId="{E2A6653E-0AFB-468F-81C6-7453140FE295}" srcOrd="1" destOrd="0" parTransId="{6444F40B-1D90-4400-98FF-CE36A6F38B37}" sibTransId="{608A3596-9750-43FE-B385-3B7FF5D8EF22}"/>
    <dgm:cxn modelId="{2C163B95-8247-4928-ADC1-FC27A75006A9}" type="presOf" srcId="{AF7854D0-CDAC-45F7-ADDF-AB982A4D26E2}" destId="{330FDC5A-F97B-460F-A59A-F8C6846FF2AF}" srcOrd="0" destOrd="1" presId="urn:microsoft.com/office/officeart/2005/8/layout/radial4"/>
    <dgm:cxn modelId="{1509B59B-1EED-4389-98BD-F2A7053FE9C1}" srcId="{B0CD65FD-0F95-4199-8EFB-69E5F5952F9B}" destId="{966693C1-8542-4E8C-B21E-CCAEF95F5599}" srcOrd="0" destOrd="0" parTransId="{6099853D-E5E8-4212-82F4-6A9D36D37AD8}" sibTransId="{06E30D4B-B9A3-463F-8500-A59ADC72C749}"/>
    <dgm:cxn modelId="{D9671E9D-971B-4F95-9C54-7DE0CAFA2A8B}" type="presOf" srcId="{47CA560D-5B20-4175-A57A-05C92B9DB1B8}" destId="{A58304EF-009C-400A-A72A-2642ECAF97D6}" srcOrd="0" destOrd="1" presId="urn:microsoft.com/office/officeart/2005/8/layout/radial4"/>
    <dgm:cxn modelId="{5E9FD0A1-EE9B-4FB8-AC3E-A54722FEA759}" srcId="{966693C1-8542-4E8C-B21E-CCAEF95F5599}" destId="{700CC302-E847-4FD4-9473-90CFBFF708EF}" srcOrd="2" destOrd="0" parTransId="{243D97A2-98CA-4915-88E4-861E873EF5AE}" sibTransId="{EC15C54B-D93F-4CA7-B86F-9E7FB6C81F6A}"/>
    <dgm:cxn modelId="{0B00E0AB-BA85-4819-A80F-851D9CCCAF33}" type="presOf" srcId="{FD59F38A-583D-48AC-9DDC-DA116FD72B44}" destId="{D88AA56C-84B2-4846-AF56-E9E9E354F9D4}" srcOrd="0" destOrd="0" presId="urn:microsoft.com/office/officeart/2005/8/layout/radial4"/>
    <dgm:cxn modelId="{A96D19B7-3992-44C9-953D-53E1455A017E}" srcId="{966693C1-8542-4E8C-B21E-CCAEF95F5599}" destId="{084AE95E-6CE9-4850-ABE4-C2B7AC72AE9E}" srcOrd="1" destOrd="0" parTransId="{438C3225-3F1F-4494-A862-D5BAA04A91C6}" sibTransId="{249AB373-DA4E-437E-9385-48B27AF25E3B}"/>
    <dgm:cxn modelId="{7FAB7DCD-F513-4F6A-8F3E-76ED7A90921D}" type="presOf" srcId="{78507EDC-555B-4B7B-AB63-CAC728694798}" destId="{5DE4A428-B77C-41ED-AA7D-60DCB75C6FEE}" srcOrd="0" destOrd="0" presId="urn:microsoft.com/office/officeart/2005/8/layout/radial4"/>
    <dgm:cxn modelId="{47D5F2D2-16BF-4BCF-8EDF-B78D70BB9F38}" type="presOf" srcId="{084AE95E-6CE9-4850-ABE4-C2B7AC72AE9E}" destId="{330FDC5A-F97B-460F-A59A-F8C6846FF2AF}" srcOrd="0" destOrd="2" presId="urn:microsoft.com/office/officeart/2005/8/layout/radial4"/>
    <dgm:cxn modelId="{319932DB-DD71-4E00-A3D4-3F661C1F7A9C}" type="presOf" srcId="{19D35FAD-5245-431D-8A12-A9DEBCD8FE1D}" destId="{A58304EF-009C-400A-A72A-2642ECAF97D6}" srcOrd="0" destOrd="2" presId="urn:microsoft.com/office/officeart/2005/8/layout/radial4"/>
    <dgm:cxn modelId="{5FBA3FE2-E97D-4F24-809A-F2023F3BB839}" type="presOf" srcId="{6099853D-E5E8-4212-82F4-6A9D36D37AD8}" destId="{C7FB8A01-43EF-4D50-A057-FB5407A0A439}" srcOrd="0" destOrd="0" presId="urn:microsoft.com/office/officeart/2005/8/layout/radial4"/>
    <dgm:cxn modelId="{0B17B5E3-D6F4-4BF4-A017-E01EF69BB4BB}" type="presOf" srcId="{2A301145-1EF8-4208-873F-27265E7B4E95}" destId="{2027C553-20F2-408E-86F4-06EE993BEFD9}" srcOrd="0" destOrd="0" presId="urn:microsoft.com/office/officeart/2005/8/layout/radial4"/>
    <dgm:cxn modelId="{09B76E42-2D40-4332-A583-48F5DAB37A50}" type="presParOf" srcId="{5DE4A428-B77C-41ED-AA7D-60DCB75C6FEE}" destId="{E51859CE-346F-436C-B10B-ECC458019D15}" srcOrd="0" destOrd="0" presId="urn:microsoft.com/office/officeart/2005/8/layout/radial4"/>
    <dgm:cxn modelId="{0C997759-6B84-459B-9E30-F323427F73BE}" type="presParOf" srcId="{5DE4A428-B77C-41ED-AA7D-60DCB75C6FEE}" destId="{C7FB8A01-43EF-4D50-A057-FB5407A0A439}" srcOrd="1" destOrd="0" presId="urn:microsoft.com/office/officeart/2005/8/layout/radial4"/>
    <dgm:cxn modelId="{DEA13216-69A7-4ECE-8804-602DC01B24E7}" type="presParOf" srcId="{5DE4A428-B77C-41ED-AA7D-60DCB75C6FEE}" destId="{330FDC5A-F97B-460F-A59A-F8C6846FF2AF}" srcOrd="2" destOrd="0" presId="urn:microsoft.com/office/officeart/2005/8/layout/radial4"/>
    <dgm:cxn modelId="{4DB58027-7F5B-47E3-B61B-E959BFFC5A97}" type="presParOf" srcId="{5DE4A428-B77C-41ED-AA7D-60DCB75C6FEE}" destId="{D88AA56C-84B2-4846-AF56-E9E9E354F9D4}" srcOrd="3" destOrd="0" presId="urn:microsoft.com/office/officeart/2005/8/layout/radial4"/>
    <dgm:cxn modelId="{CBEF6C01-4F32-4716-9F6F-A8EF8F48BA37}" type="presParOf" srcId="{5DE4A428-B77C-41ED-AA7D-60DCB75C6FEE}" destId="{2027C553-20F2-408E-86F4-06EE993BEFD9}" srcOrd="4" destOrd="0" presId="urn:microsoft.com/office/officeart/2005/8/layout/radial4"/>
    <dgm:cxn modelId="{1FC0FF3F-C96A-4190-839E-E3A345D4A99B}" type="presParOf" srcId="{5DE4A428-B77C-41ED-AA7D-60DCB75C6FEE}" destId="{12FE7B69-A7B6-4523-AF6F-624BF40E1154}" srcOrd="5" destOrd="0" presId="urn:microsoft.com/office/officeart/2005/8/layout/radial4"/>
    <dgm:cxn modelId="{D77F2D6E-1595-4ECD-88AA-7A502CF733AE}" type="presParOf" srcId="{5DE4A428-B77C-41ED-AA7D-60DCB75C6FEE}" destId="{A58304EF-009C-400A-A72A-2642ECAF97D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52EC-1466-44AC-B2FD-CF433AC7CEA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0DB54-3ECB-4D6A-A642-5DF5625C1994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000" kern="1200" dirty="0"/>
            <a:t>Dominant Individual</a:t>
          </a:r>
        </a:p>
      </dsp:txBody>
      <dsp:txXfrm>
        <a:off x="97216" y="1446164"/>
        <a:ext cx="2472150" cy="1633633"/>
      </dsp:txXfrm>
    </dsp:sp>
    <dsp:sp modelId="{A210E158-AC7F-43BB-9171-37201C90CE78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000" kern="1200" dirty="0"/>
            <a:t>Getting things done through people</a:t>
          </a:r>
        </a:p>
      </dsp:txBody>
      <dsp:txXfrm>
        <a:off x="2878724" y="1446164"/>
        <a:ext cx="2472150" cy="1633633"/>
      </dsp:txXfrm>
    </dsp:sp>
    <dsp:sp modelId="{50F3DB3D-B4BA-4593-B5C7-AA7D27E702C9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000" kern="1200" dirty="0"/>
            <a:t>Challenging the norm</a:t>
          </a:r>
        </a:p>
      </dsp:txBody>
      <dsp:txXfrm>
        <a:off x="5660233" y="1446164"/>
        <a:ext cx="2472150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7E6C0-760A-432D-A3A0-2920780F57C3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DEA7D-B50C-45BC-875E-19643C244104}">
      <dsp:nvSpPr>
        <dsp:cNvPr id="0" name=""/>
        <dsp:cNvSpPr/>
      </dsp:nvSpPr>
      <dsp:spPr>
        <a:xfrm>
          <a:off x="632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1940s </a:t>
          </a:r>
        </a:p>
      </dsp:txBody>
      <dsp:txXfrm>
        <a:off x="632" y="0"/>
        <a:ext cx="1014434" cy="1810385"/>
      </dsp:txXfrm>
    </dsp:sp>
    <dsp:sp modelId="{FB97917F-E678-4A5A-B2A1-B96F82062D10}">
      <dsp:nvSpPr>
        <dsp:cNvPr id="0" name=""/>
        <dsp:cNvSpPr/>
      </dsp:nvSpPr>
      <dsp:spPr>
        <a:xfrm>
          <a:off x="281552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28E17-20EE-4E16-B997-9735E6D5E8F8}">
      <dsp:nvSpPr>
        <dsp:cNvPr id="0" name=""/>
        <dsp:cNvSpPr/>
      </dsp:nvSpPr>
      <dsp:spPr>
        <a:xfrm>
          <a:off x="1065789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1950s </a:t>
          </a:r>
        </a:p>
      </dsp:txBody>
      <dsp:txXfrm>
        <a:off x="1065789" y="2715577"/>
        <a:ext cx="1014434" cy="1810385"/>
      </dsp:txXfrm>
    </dsp:sp>
    <dsp:sp modelId="{40E348CA-DDD0-46DC-A4CB-337C81E86E53}">
      <dsp:nvSpPr>
        <dsp:cNvPr id="0" name=""/>
        <dsp:cNvSpPr/>
      </dsp:nvSpPr>
      <dsp:spPr>
        <a:xfrm>
          <a:off x="1346708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55201-B47B-4B30-8DFF-8F4E9A77C6C7}">
      <dsp:nvSpPr>
        <dsp:cNvPr id="0" name=""/>
        <dsp:cNvSpPr/>
      </dsp:nvSpPr>
      <dsp:spPr>
        <a:xfrm>
          <a:off x="2130946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1960s </a:t>
          </a:r>
        </a:p>
      </dsp:txBody>
      <dsp:txXfrm>
        <a:off x="2130946" y="0"/>
        <a:ext cx="1014434" cy="1810385"/>
      </dsp:txXfrm>
    </dsp:sp>
    <dsp:sp modelId="{A8DF3E37-A8E5-4866-BFFC-8E05B1824EFF}">
      <dsp:nvSpPr>
        <dsp:cNvPr id="0" name=""/>
        <dsp:cNvSpPr/>
      </dsp:nvSpPr>
      <dsp:spPr>
        <a:xfrm>
          <a:off x="2411865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77D4E-1A77-40FD-B9FA-A07ADB26BBD8}">
      <dsp:nvSpPr>
        <dsp:cNvPr id="0" name=""/>
        <dsp:cNvSpPr/>
      </dsp:nvSpPr>
      <dsp:spPr>
        <a:xfrm>
          <a:off x="3196102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1970s </a:t>
          </a:r>
        </a:p>
      </dsp:txBody>
      <dsp:txXfrm>
        <a:off x="3196102" y="2715577"/>
        <a:ext cx="1014434" cy="1810385"/>
      </dsp:txXfrm>
    </dsp:sp>
    <dsp:sp modelId="{043A478E-617B-47AB-B0E9-7710B42F14A4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033C9-F3B2-47B0-B946-2F99F7E9EF41}">
      <dsp:nvSpPr>
        <dsp:cNvPr id="0" name=""/>
        <dsp:cNvSpPr/>
      </dsp:nvSpPr>
      <dsp:spPr>
        <a:xfrm>
          <a:off x="4261259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1980s</a:t>
          </a:r>
        </a:p>
      </dsp:txBody>
      <dsp:txXfrm>
        <a:off x="4261259" y="0"/>
        <a:ext cx="1014434" cy="1810385"/>
      </dsp:txXfrm>
    </dsp:sp>
    <dsp:sp modelId="{B9DD6467-E897-4126-91E0-C3586A335EBB}">
      <dsp:nvSpPr>
        <dsp:cNvPr id="0" name=""/>
        <dsp:cNvSpPr/>
      </dsp:nvSpPr>
      <dsp:spPr>
        <a:xfrm>
          <a:off x="4542178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B27A2-644E-42BD-800D-DBA2EB57926C}">
      <dsp:nvSpPr>
        <dsp:cNvPr id="0" name=""/>
        <dsp:cNvSpPr/>
      </dsp:nvSpPr>
      <dsp:spPr>
        <a:xfrm>
          <a:off x="5326415" y="2715577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1990s </a:t>
          </a:r>
        </a:p>
      </dsp:txBody>
      <dsp:txXfrm>
        <a:off x="5326415" y="2715577"/>
        <a:ext cx="1014434" cy="1810385"/>
      </dsp:txXfrm>
    </dsp:sp>
    <dsp:sp modelId="{DA494460-959A-4A45-B391-4E537E7FCC4C}">
      <dsp:nvSpPr>
        <dsp:cNvPr id="0" name=""/>
        <dsp:cNvSpPr/>
      </dsp:nvSpPr>
      <dsp:spPr>
        <a:xfrm>
          <a:off x="5607334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E9087-EF22-47EE-A7E1-9C8481A20AA2}">
      <dsp:nvSpPr>
        <dsp:cNvPr id="0" name=""/>
        <dsp:cNvSpPr/>
      </dsp:nvSpPr>
      <dsp:spPr>
        <a:xfrm>
          <a:off x="6391572" y="0"/>
          <a:ext cx="1014434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Present </a:t>
          </a:r>
        </a:p>
      </dsp:txBody>
      <dsp:txXfrm>
        <a:off x="6391572" y="0"/>
        <a:ext cx="1014434" cy="1810385"/>
      </dsp:txXfrm>
    </dsp:sp>
    <dsp:sp modelId="{6EBAD0DF-3151-4A0C-B4F5-684B6074DACB}">
      <dsp:nvSpPr>
        <dsp:cNvPr id="0" name=""/>
        <dsp:cNvSpPr/>
      </dsp:nvSpPr>
      <dsp:spPr>
        <a:xfrm>
          <a:off x="667249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A04A-2570-43D9-B51B-279ACA2AD4CC}">
      <dsp:nvSpPr>
        <dsp:cNvPr id="0" name=""/>
        <dsp:cNvSpPr/>
      </dsp:nvSpPr>
      <dsp:spPr>
        <a:xfrm>
          <a:off x="3151358" y="2598399"/>
          <a:ext cx="1926883" cy="192688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>
              <a:solidFill>
                <a:schemeClr val="tx1"/>
              </a:solidFill>
            </a:rPr>
            <a:t>Leadership qualities</a:t>
          </a:r>
        </a:p>
      </dsp:txBody>
      <dsp:txXfrm>
        <a:off x="3433543" y="2880584"/>
        <a:ext cx="1362513" cy="1362513"/>
      </dsp:txXfrm>
    </dsp:sp>
    <dsp:sp modelId="{6CCAA1AC-5A1A-4201-A04E-4E2127B884CC}">
      <dsp:nvSpPr>
        <dsp:cNvPr id="0" name=""/>
        <dsp:cNvSpPr/>
      </dsp:nvSpPr>
      <dsp:spPr>
        <a:xfrm rot="10800000">
          <a:off x="1285853" y="3287260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F10F7-5F64-4B25-B509-374839B89CCC}">
      <dsp:nvSpPr>
        <dsp:cNvPr id="0" name=""/>
        <dsp:cNvSpPr/>
      </dsp:nvSpPr>
      <dsp:spPr>
        <a:xfrm>
          <a:off x="370583" y="2829625"/>
          <a:ext cx="1830539" cy="146443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>
              <a:solidFill>
                <a:schemeClr val="tx1"/>
              </a:solidFill>
            </a:rPr>
            <a:t>Character – honesty, integrity, moral strength</a:t>
          </a:r>
        </a:p>
      </dsp:txBody>
      <dsp:txXfrm>
        <a:off x="413475" y="2872517"/>
        <a:ext cx="1744755" cy="1378647"/>
      </dsp:txXfrm>
    </dsp:sp>
    <dsp:sp modelId="{CCD2860D-4C02-4CA1-BD17-89DB666CBA4B}">
      <dsp:nvSpPr>
        <dsp:cNvPr id="0" name=""/>
        <dsp:cNvSpPr/>
      </dsp:nvSpPr>
      <dsp:spPr>
        <a:xfrm rot="13500000">
          <a:off x="1856261" y="1910173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7F9DB-9752-4EF2-9CF4-94A435AFB1C5}">
      <dsp:nvSpPr>
        <dsp:cNvPr id="0" name=""/>
        <dsp:cNvSpPr/>
      </dsp:nvSpPr>
      <dsp:spPr>
        <a:xfrm>
          <a:off x="1199163" y="829258"/>
          <a:ext cx="1830539" cy="146443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>
              <a:solidFill>
                <a:schemeClr val="tx1"/>
              </a:solidFill>
            </a:rPr>
            <a:t>Consideration and structure skills</a:t>
          </a:r>
        </a:p>
      </dsp:txBody>
      <dsp:txXfrm>
        <a:off x="1242055" y="872150"/>
        <a:ext cx="1744755" cy="1378647"/>
      </dsp:txXfrm>
    </dsp:sp>
    <dsp:sp modelId="{E47A3AD1-81C0-4702-8F40-CD6955B27CA2}">
      <dsp:nvSpPr>
        <dsp:cNvPr id="0" name=""/>
        <dsp:cNvSpPr/>
      </dsp:nvSpPr>
      <dsp:spPr>
        <a:xfrm rot="16200000">
          <a:off x="3233349" y="1339765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84073-F1D5-4BBD-84D3-C6E7951C780D}">
      <dsp:nvSpPr>
        <dsp:cNvPr id="0" name=""/>
        <dsp:cNvSpPr/>
      </dsp:nvSpPr>
      <dsp:spPr>
        <a:xfrm>
          <a:off x="3199530" y="679"/>
          <a:ext cx="1830539" cy="146443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>
              <a:solidFill>
                <a:schemeClr val="tx1"/>
              </a:solidFill>
            </a:rPr>
            <a:t>Emotional Intelligence</a:t>
          </a:r>
        </a:p>
      </dsp:txBody>
      <dsp:txXfrm>
        <a:off x="3242422" y="43571"/>
        <a:ext cx="1744755" cy="1378647"/>
      </dsp:txXfrm>
    </dsp:sp>
    <dsp:sp modelId="{FB79E78E-CA03-4A80-951A-1CDF227DC831}">
      <dsp:nvSpPr>
        <dsp:cNvPr id="0" name=""/>
        <dsp:cNvSpPr/>
      </dsp:nvSpPr>
      <dsp:spPr>
        <a:xfrm rot="18900000">
          <a:off x="4610436" y="1910173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65BF5-BA49-450A-8C75-6EDC9BDBA01A}">
      <dsp:nvSpPr>
        <dsp:cNvPr id="0" name=""/>
        <dsp:cNvSpPr/>
      </dsp:nvSpPr>
      <dsp:spPr>
        <a:xfrm>
          <a:off x="5199897" y="829258"/>
          <a:ext cx="1830539" cy="146443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>
              <a:solidFill>
                <a:schemeClr val="tx1"/>
              </a:solidFill>
            </a:rPr>
            <a:t>Self Awareness</a:t>
          </a:r>
        </a:p>
      </dsp:txBody>
      <dsp:txXfrm>
        <a:off x="5242789" y="872150"/>
        <a:ext cx="1744755" cy="1378647"/>
      </dsp:txXfrm>
    </dsp:sp>
    <dsp:sp modelId="{20BCDA78-E13A-46C3-93B5-6562BE1A8D44}">
      <dsp:nvSpPr>
        <dsp:cNvPr id="0" name=""/>
        <dsp:cNvSpPr/>
      </dsp:nvSpPr>
      <dsp:spPr>
        <a:xfrm>
          <a:off x="5180844" y="3287260"/>
          <a:ext cx="1762901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44FB4-DADC-45D6-BB7D-24E2B761D6E3}">
      <dsp:nvSpPr>
        <dsp:cNvPr id="0" name=""/>
        <dsp:cNvSpPr/>
      </dsp:nvSpPr>
      <dsp:spPr>
        <a:xfrm>
          <a:off x="6028476" y="2829625"/>
          <a:ext cx="1830539" cy="146443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>
              <a:solidFill>
                <a:schemeClr val="tx1"/>
              </a:solidFill>
            </a:rPr>
            <a:t>Flexibility</a:t>
          </a:r>
        </a:p>
      </dsp:txBody>
      <dsp:txXfrm>
        <a:off x="6071368" y="2872517"/>
        <a:ext cx="1744755" cy="1378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17121-68AE-4712-B554-51DA72D14C62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900" kern="1200" dirty="0">
              <a:solidFill>
                <a:schemeClr val="bg1"/>
              </a:solidFill>
            </a:rPr>
            <a:t>Transformational</a:t>
          </a:r>
        </a:p>
      </dsp:txBody>
      <dsp:txXfrm>
        <a:off x="870589" y="543115"/>
        <a:ext cx="2595368" cy="3439731"/>
      </dsp:txXfrm>
    </dsp:sp>
    <dsp:sp modelId="{E589D459-1469-471B-9AB9-6E0B690626EB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900" kern="1200" dirty="0">
              <a:solidFill>
                <a:schemeClr val="bg1"/>
              </a:solidFill>
            </a:rPr>
            <a:t>Transactional</a:t>
          </a:r>
        </a:p>
      </dsp:txBody>
      <dsp:txXfrm>
        <a:off x="4763642" y="543115"/>
        <a:ext cx="2595368" cy="3439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59CE-346F-436C-B10B-ECC458019D15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4200" kern="1200" dirty="0"/>
            <a:t>Power</a:t>
          </a:r>
        </a:p>
      </dsp:txBody>
      <dsp:txXfrm>
        <a:off x="3385210" y="2763755"/>
        <a:ext cx="1459178" cy="1459178"/>
      </dsp:txXfrm>
    </dsp:sp>
    <dsp:sp modelId="{C7FB8A01-43EF-4D50-A057-FB5407A0A439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FDC5A-F97B-460F-A59A-F8C6846FF2AF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Position based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Reward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Coercive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Legitimate</a:t>
          </a:r>
        </a:p>
      </dsp:txBody>
      <dsp:txXfrm>
        <a:off x="961974" y="1201666"/>
        <a:ext cx="1868538" cy="1476457"/>
      </dsp:txXfrm>
    </dsp:sp>
    <dsp:sp modelId="{D88AA56C-84B2-4846-AF56-E9E9E354F9D4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7C553-20F2-408E-86F4-06EE993BEFD9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Person based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Expert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Referent</a:t>
          </a:r>
        </a:p>
      </dsp:txBody>
      <dsp:txXfrm>
        <a:off x="3180530" y="46759"/>
        <a:ext cx="1868538" cy="1476457"/>
      </dsp:txXfrm>
    </dsp:sp>
    <dsp:sp modelId="{12FE7B69-A7B6-4523-AF6F-624BF40E1154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304EF-009C-400A-A72A-2642ECAF97D6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300" kern="1200" dirty="0"/>
            <a:t>Organisation based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Resource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800" kern="1200" dirty="0"/>
            <a:t>Elected </a:t>
          </a:r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4B96819-0054-4125-AABB-EF9515BFA1EA}" type="datetimeFigureOut">
              <a:rPr lang="en-US"/>
              <a:pPr>
                <a:defRPr/>
              </a:pPr>
              <a:t>4/25/2026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CDE240D-0450-4FA3-AF53-6B306ED283E7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807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7737-3CB1-F642-8633-CF5110837CBE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E7B9C-E614-9E49-8A1B-59F876EE2D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1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F6DB0-45A9-3944-9445-049B80B92C05}" type="slidenum">
              <a:rPr lang="en-NZ"/>
              <a:pPr/>
              <a:t>17</a:t>
            </a:fld>
            <a:endParaRPr lang="en-NZ" dirty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17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E1A02-4319-4102-BA7A-FC78971E6C21}" type="slidenum">
              <a:rPr lang="en-NZ"/>
              <a:pPr/>
              <a:t>21</a:t>
            </a:fld>
            <a:endParaRPr lang="en-NZ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</p:spPr>
        <p:txBody>
          <a:bodyPr/>
          <a:lstStyle/>
          <a:p>
            <a:pPr eaLnBrk="1" hangingPunct="1"/>
            <a:endParaRPr lang="en-A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0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E1A02-4319-4102-BA7A-FC78971E6C21}" type="slidenum">
              <a:rPr lang="en-NZ"/>
              <a:pPr/>
              <a:t>22</a:t>
            </a:fld>
            <a:endParaRPr lang="en-NZ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6"/>
            <a:ext cx="4991947" cy="4472702"/>
          </a:xfrm>
          <a:noFill/>
          <a:ln/>
        </p:spPr>
        <p:txBody>
          <a:bodyPr/>
          <a:lstStyle/>
          <a:p>
            <a:pPr eaLnBrk="1" hangingPunct="1"/>
            <a:endParaRPr lang="en-A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4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E7B9C-E614-9E49-8A1B-59F876EE2DE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5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4C63-18D2-C475-3FE2-C709E2302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3DF06B-A545-E71D-1E3D-FC30F6833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0D79F-1E8C-8B3D-4F36-D188E981F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9D474-D006-A5BA-1A40-83C261BE7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E7B9C-E614-9E49-8A1B-59F876EE2DE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4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13F80-A86F-A5CA-E09B-1B0D51731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35152E-ECC9-EC51-BBB7-2338B1636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EB0565-E5AD-B46F-EB89-21F032129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80BA1-5D39-D90C-8553-6247FA70A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E7B9C-E614-9E49-8A1B-59F876EE2DE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0D4CB-DBE5-CBE8-C6E9-D5C246E78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6EB95-FD0B-CAA2-B934-610E2F575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336C3-85AB-B281-B66D-04F4857B2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8CDA-42F7-1048-C967-DEE80233B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E7B9C-E614-9E49-8A1B-59F876EE2DE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6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DCF8502-51C0-676E-AD9D-216030F8C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748EC20-A916-A37E-1B40-B694C94A3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NZ" altLang="en-US">
                <a:solidFill>
                  <a:srgbClr val="FF0000"/>
                </a:solidFill>
              </a:rPr>
              <a:t>The Pope, Head of Roman Catholic Church, weilds immense spiritual authority; most influential religious figures in the world, leading global faith of over 1.3 billion Catholics. Touted as Most Powerful Man in History.</a:t>
            </a:r>
          </a:p>
          <a:p>
            <a:pPr marL="171450" indent="-171450">
              <a:buFontTx/>
              <a:buChar char="•"/>
            </a:pPr>
            <a:r>
              <a:rPr lang="en-NZ" altLang="en-US">
                <a:solidFill>
                  <a:srgbClr val="FF0000"/>
                </a:solidFill>
              </a:rPr>
              <a:t>Jacinda Ardern, former PM NZ: xxxxxxxxxxxxxxxxxx</a:t>
            </a:r>
          </a:p>
          <a:p>
            <a:pPr marL="171450" indent="-171450">
              <a:buFontTx/>
              <a:buChar char="•"/>
            </a:pPr>
            <a:r>
              <a:rPr lang="en-NZ" altLang="en-US"/>
              <a:t>Steve Jobs “Changed the World!” claim: developed groundbreaking products eg iPhone, iPads; influential for his accomplishments in technology, innovation, and product development.</a:t>
            </a:r>
          </a:p>
          <a:p>
            <a:pPr marL="171450" indent="-171450">
              <a:buFontTx/>
              <a:buChar char="•"/>
            </a:pPr>
            <a:r>
              <a:rPr lang="en-NZ" altLang="en-US"/>
              <a:t>Tim Cook, CEO of Apple: resilient leadership; role model for aspiring leaders worldwide. Continuing legacy of Steve Jobs. Under TimC’s watch, developed new product lines; Apple (Mac) …..</a:t>
            </a:r>
          </a:p>
          <a:p>
            <a:pPr marL="171450" indent="-171450">
              <a:buFontTx/>
              <a:buChar char="•"/>
            </a:pPr>
            <a:r>
              <a:rPr lang="en-NZ" altLang="en-US"/>
              <a:t>Bill Gates, Co-founder of Microsoft: Visionary computer programmer; revolutionised the technology industry with his innovations and became one of the world’s most influential philanthropists.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4CA4EB7-D902-6589-3A84-F8A916CB8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766887-8E16-4D70-BD8D-73F033E2A003}" type="slidenum">
              <a:rPr lang="en-AU" altLang="en-US" sz="1200" smtClean="0"/>
              <a:pPr/>
              <a:t>35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58438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6BE71C5-669F-2893-2DD7-47EC6F440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1C14E93-40E0-5645-1BA9-8DC341F34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C826451-2680-EB05-3AE6-0F098F008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ADFE5E-7F3F-4B05-AFAB-AE59B6843AFB}" type="slidenum">
              <a:rPr lang="en-AU" altLang="en-US" sz="1200" smtClean="0"/>
              <a:pPr/>
              <a:t>44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24631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7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FEB2-4E18-4480-AEB9-54A3F0499129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388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70E1-B428-4A6B-B126-905405DD6BB2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35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B923-A95C-4CA0-8D6A-F61D77AC2921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21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8265-D565-4B24-8658-D749D8C37427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86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056A-A194-4CE4-99FC-17560219D380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315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3740-60F0-4A48-9209-BBCA3C8CC801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664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7FDA-65CE-49B2-9C81-7AE1CE03DBC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290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F2AD-3C4E-4FC9-B33A-236849B4A79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41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E950-BAD1-44E9-A096-6F8236B82E8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646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5D99-0845-4592-A168-3C4C8005C5F3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745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B67465-EDF9-49C9-83D0-854CCDE3BD4C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>
            <a:lum bright="-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357938"/>
            <a:ext cx="2400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1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072063"/>
            <a:ext cx="35321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nfinity Maori Medium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nfinity Maori Medium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nfinity Maori Medium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nfinity Maori Medium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_Z_7eu64y6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v-67DFlOs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G6EtsgD6Am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financialpost.com/related/topics/company+suffers+when+leaders+abuse+power/386746/story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_Eutci7ack?feature=oembed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16416" cy="2102921"/>
          </a:xfrm>
        </p:spPr>
        <p:txBody>
          <a:bodyPr/>
          <a:lstStyle/>
          <a:p>
            <a:endParaRPr lang="en-NZ" sz="3800" dirty="0">
              <a:solidFill>
                <a:schemeClr val="bg1"/>
              </a:solidFill>
              <a:ea typeface="ヒラギノ角ゴ Pro W3" charset="0"/>
            </a:endParaRPr>
          </a:p>
          <a:p>
            <a:r>
              <a:rPr lang="en-NZ" sz="3800" dirty="0">
                <a:solidFill>
                  <a:schemeClr val="bg1"/>
                </a:solidFill>
                <a:ea typeface="ヒラギノ角ゴ Pro W3" charset="0"/>
              </a:rPr>
              <a:t>Week 9 Lecture: </a:t>
            </a:r>
          </a:p>
          <a:p>
            <a:r>
              <a:rPr lang="en-NZ" sz="3800" dirty="0">
                <a:solidFill>
                  <a:schemeClr val="bg1"/>
                </a:solidFill>
                <a:ea typeface="ヒラギノ角ゴ Pro W3" charset="0"/>
              </a:rPr>
              <a:t>Leadership Principles, and Power </a:t>
            </a:r>
          </a:p>
          <a:p>
            <a:endParaRPr lang="en-NZ" dirty="0"/>
          </a:p>
        </p:txBody>
      </p:sp>
      <p:pic>
        <p:nvPicPr>
          <p:cNvPr id="6" name="Picture 5" descr="Image result for images of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3382"/>
            <a:ext cx="2952328" cy="185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F96F15-720C-98F8-CDD8-874A12B6B9CC}"/>
              </a:ext>
            </a:extLst>
          </p:cNvPr>
          <p:cNvSpPr txBox="1">
            <a:spLocks/>
          </p:cNvSpPr>
          <p:nvPr/>
        </p:nvSpPr>
        <p:spPr bwMode="auto">
          <a:xfrm>
            <a:off x="827584" y="351681"/>
            <a:ext cx="7772400" cy="21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9pPr>
          </a:lstStyle>
          <a:p>
            <a:br>
              <a:rPr lang="en-NZ" dirty="0"/>
            </a:br>
            <a:r>
              <a:rPr lang="en-US" sz="3800" dirty="0"/>
              <a:t>Organisation and Human Behaviour Perspectives</a:t>
            </a:r>
            <a:br>
              <a:rPr lang="en-US" sz="3800" dirty="0"/>
            </a:br>
            <a:r>
              <a:rPr lang="en-US" sz="3800" dirty="0"/>
              <a:t>CLSY513</a:t>
            </a:r>
            <a:br>
              <a:rPr lang="en-US" sz="3800" dirty="0"/>
            </a:br>
            <a:r>
              <a:rPr lang="en-US" sz="3800" dirty="0"/>
              <a:t>Semester 1, 2026</a:t>
            </a:r>
          </a:p>
          <a:p>
            <a:r>
              <a:rPr lang="en-NZ" dirty="0"/>
              <a:t> </a:t>
            </a:r>
          </a:p>
        </p:txBody>
      </p:sp>
      <p:pic>
        <p:nvPicPr>
          <p:cNvPr id="1026" name="Picture 2" descr="Leaderpower - Tech Details">
            <a:extLst>
              <a:ext uri="{FF2B5EF4-FFF2-40B4-BE49-F238E27FC236}">
                <a16:creationId xmlns:a16="http://schemas.microsoft.com/office/drawing/2014/main" id="{5CD16E45-2840-59A3-7FEE-44339405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4363382"/>
            <a:ext cx="2819589" cy="18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53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142875" y="116632"/>
            <a:ext cx="9001125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endParaRPr lang="en-NZ" sz="3600" dirty="0">
              <a:solidFill>
                <a:srgbClr val="1F497D"/>
              </a:solidFill>
              <a:latin typeface="Gill Sans MT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3" name="Picture 12" descr="leadership management ven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3"/>
            <a:ext cx="6984776" cy="43685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NZ" sz="4000" dirty="0">
                <a:solidFill>
                  <a:schemeClr val="bg1"/>
                </a:solidFill>
                <a:latin typeface="Gill Sans MT" charset="0"/>
                <a:ea typeface="ヒラギノ角ゴ Pro W3" charset="0"/>
                <a:cs typeface="ヒラギノ角ゴ Pro W3" charset="0"/>
              </a:rPr>
              <a:t>Leading or Managing?</a:t>
            </a:r>
            <a:endParaRPr lang="en-US" sz="4000" dirty="0">
              <a:solidFill>
                <a:schemeClr val="bg1"/>
              </a:solidFill>
              <a:latin typeface="Gill Sans MT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7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http://image.slidesharecdn.com/collectionofquotesfrompeterf-150513214403-lva1-app6891/95/a-collection-of-quotes-from-peter-f-drucker-14-638.jpg?cb=1438878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21710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9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>
                <a:latin typeface="Arial" charset="0"/>
                <a:cs typeface="Arial" charset="0"/>
              </a:rPr>
              <a:t>Leadership vs. Management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dirty="0"/>
              <a:t>Managers</a:t>
            </a:r>
          </a:p>
          <a:p>
            <a:pPr lvl="1"/>
            <a:r>
              <a:rPr lang="en-US" sz="2000" u="sng" dirty="0"/>
              <a:t>Plan, organise, lead and control</a:t>
            </a:r>
          </a:p>
          <a:p>
            <a:pPr lvl="1"/>
            <a:r>
              <a:rPr lang="en-US" sz="2000" u="sng" dirty="0"/>
              <a:t>Are appointed</a:t>
            </a:r>
          </a:p>
          <a:p>
            <a:pPr lvl="1"/>
            <a:r>
              <a:rPr lang="en-US" sz="2000" u="sng" dirty="0"/>
              <a:t>Have legitimate power to reward and punish</a:t>
            </a:r>
          </a:p>
          <a:p>
            <a:pPr lvl="1"/>
            <a:r>
              <a:rPr lang="en-US" sz="2000" dirty="0"/>
              <a:t>Rely on influence based on formal authority inherent in their positions</a:t>
            </a:r>
          </a:p>
          <a:p>
            <a:pPr lvl="1"/>
            <a:r>
              <a:rPr lang="en-US" sz="2000" dirty="0"/>
              <a:t>Develop detailed steps and timetables and allocate resources</a:t>
            </a:r>
          </a:p>
          <a:p>
            <a:endParaRPr lang="en-NZ" altLang="en-US" dirty="0">
              <a:latin typeface="Arial" charset="0"/>
              <a:cs typeface="Arial" charset="0"/>
            </a:endParaRPr>
          </a:p>
        </p:txBody>
      </p:sp>
      <p:sp>
        <p:nvSpPr>
          <p:cNvPr id="27652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000" dirty="0"/>
              <a:t>Leaders</a:t>
            </a:r>
          </a:p>
          <a:p>
            <a:pPr lvl="1"/>
            <a:r>
              <a:rPr lang="en-US" sz="2000" u="sng" dirty="0"/>
              <a:t>May be appointed or emerge</a:t>
            </a:r>
          </a:p>
          <a:p>
            <a:pPr lvl="1"/>
            <a:r>
              <a:rPr lang="en-US" sz="2000" dirty="0"/>
              <a:t>Can influence others to perform beyond actions dictated by formal authority</a:t>
            </a:r>
          </a:p>
          <a:p>
            <a:pPr lvl="1"/>
            <a:r>
              <a:rPr lang="en-US" sz="2000" u="sng" dirty="0"/>
              <a:t>Establish direction, develop future vision and change strategies</a:t>
            </a:r>
          </a:p>
          <a:p>
            <a:pPr lvl="1"/>
            <a:r>
              <a:rPr lang="en-US" sz="2000" u="sng" dirty="0"/>
              <a:t>Exercise influence through special skills or resources that meet the needs of other people</a:t>
            </a:r>
            <a:endParaRPr lang="en-GB" sz="2000" u="sng" dirty="0"/>
          </a:p>
          <a:p>
            <a:endParaRPr lang="en-NZ" altLang="en-US" sz="2000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600839"/>
            <a:ext cx="3960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Gill Sans MT"/>
                <a:cs typeface="Gill Sans MT"/>
              </a:rPr>
              <a:t>See Simpson (2012)</a:t>
            </a:r>
          </a:p>
        </p:txBody>
      </p:sp>
      <p:pic>
        <p:nvPicPr>
          <p:cNvPr id="7" name="Picture 6" descr="leather-office-des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7695" r="7716" b="30041"/>
          <a:stretch/>
        </p:blipFill>
        <p:spPr>
          <a:xfrm>
            <a:off x="3462696" y="5546352"/>
            <a:ext cx="1549735" cy="752644"/>
          </a:xfrm>
          <a:prstGeom prst="rect">
            <a:avLst/>
          </a:prstGeom>
        </p:spPr>
      </p:pic>
      <p:pic>
        <p:nvPicPr>
          <p:cNvPr id="8" name="Picture 7" descr="2013-10-20-NewYork-N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70" y="5642349"/>
            <a:ext cx="1077338" cy="7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9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200" dirty="0"/>
              <a:t>Common Concepts of Leadership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1" y="1316968"/>
            <a:ext cx="4038600" cy="4525963"/>
          </a:xfrm>
        </p:spPr>
        <p:txBody>
          <a:bodyPr>
            <a:normAutofit/>
          </a:bodyPr>
          <a:lstStyle/>
          <a:p>
            <a:r>
              <a:rPr lang="en-NZ" sz="2800" i="1" dirty="0"/>
              <a:t>Process Leadership </a:t>
            </a:r>
            <a:r>
              <a:rPr lang="en-NZ" sz="2800" dirty="0"/>
              <a:t>(Jago, 1982)</a:t>
            </a:r>
          </a:p>
          <a:p>
            <a:pPr lvl="1"/>
            <a:r>
              <a:rPr lang="en-NZ" sz="2800" dirty="0"/>
              <a:t>Application of leadership knowledge and skills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9894" y="1326830"/>
            <a:ext cx="4038600" cy="4525963"/>
          </a:xfrm>
        </p:spPr>
        <p:txBody>
          <a:bodyPr>
            <a:normAutofit/>
          </a:bodyPr>
          <a:lstStyle/>
          <a:p>
            <a:r>
              <a:rPr lang="en-NZ" sz="2800" i="1" dirty="0"/>
              <a:t>Trait Leadership </a:t>
            </a:r>
            <a:r>
              <a:rPr lang="en-NZ" sz="2800" dirty="0"/>
              <a:t>(Jago, 1982)</a:t>
            </a:r>
          </a:p>
          <a:p>
            <a:pPr lvl="1"/>
            <a:r>
              <a:rPr lang="en-NZ" sz="2800" dirty="0"/>
              <a:t>The influence of attributes such as beliefs, values, ethics and character</a:t>
            </a:r>
          </a:p>
        </p:txBody>
      </p:sp>
      <p:pic>
        <p:nvPicPr>
          <p:cNvPr id="1026" name="Picture 2" descr="Image result for images of process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4" y="4380925"/>
            <a:ext cx="3096344" cy="18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it theory of leadership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784309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9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1089176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NZ" sz="4200" dirty="0">
                <a:ea typeface="ヒラギノ角ゴ Pro W3" charset="0"/>
              </a:rPr>
              <a:t>Traditional Leadership Models</a:t>
            </a:r>
            <a:endParaRPr lang="en-AU" sz="4200" dirty="0">
              <a:ea typeface="ヒラギノ角ゴ Pro W3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>
                <a:solidFill>
                  <a:srgbClr val="C00000"/>
                </a:solidFill>
              </a:rPr>
              <a:t>Charismatic </a:t>
            </a:r>
            <a:r>
              <a:rPr lang="en-NZ" sz="2800" dirty="0"/>
              <a:t>– the leader exerts influence through seduction of followers. Inspires through vision, actions, imagery, oratory.</a:t>
            </a:r>
          </a:p>
        </p:txBody>
      </p:sp>
      <p:pic>
        <p:nvPicPr>
          <p:cNvPr id="4" name="Picture 12" descr="http://news.onu.edu.ua/content/upload/image/News/-=2011=-/02_February/2482fc67e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136" y="3068960"/>
            <a:ext cx="3744416" cy="295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71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dirty="0">
                <a:solidFill>
                  <a:srgbClr val="C00000"/>
                </a:solidFill>
              </a:rPr>
              <a:t>Hero leader</a:t>
            </a:r>
            <a:r>
              <a:rPr lang="en-NZ" sz="2800" dirty="0"/>
              <a:t> – the leader who is admired (worshipped) for courage, risk taking, individualism, decisiveness, determination. Often has a high, popular profile.</a:t>
            </a:r>
          </a:p>
        </p:txBody>
      </p:sp>
      <p:pic>
        <p:nvPicPr>
          <p:cNvPr id="4" name="Picture 10" descr="http://blogs-images.forbes.com/mikemyatt/files/2012/02/super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577" y="3717032"/>
            <a:ext cx="3783974" cy="181524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9275" y="620688"/>
            <a:ext cx="8042276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>
              <a:defRPr/>
            </a:pPr>
            <a:r>
              <a:rPr lang="en-NZ" sz="40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Another Traditional Leadership Model</a:t>
            </a:r>
            <a:endParaRPr lang="en-AU" sz="4000" dirty="0">
              <a:solidFill>
                <a:schemeClr val="bg1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www.tanveernaseer.com/wp-content/uploads/2011/11/Inspiring-greatness-in-oth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3717032"/>
            <a:ext cx="3780420" cy="21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26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03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en-NZ" sz="4200" dirty="0">
                <a:ea typeface="ヒラギノ角ゴ Pro W3" charset="0"/>
              </a:rPr>
              <a:t>Transformational and Transactional Styles</a:t>
            </a:r>
            <a:endParaRPr lang="en-AU" sz="4200" dirty="0">
              <a:ea typeface="ヒラギノ角ゴ Pro W3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580417" y="1772816"/>
            <a:ext cx="7983165" cy="4277072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000" dirty="0"/>
              <a:t>Transformational leaders: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3000" dirty="0">
                <a:solidFill>
                  <a:srgbClr val="FF0000"/>
                </a:solidFill>
              </a:rPr>
              <a:t>inspire</a:t>
            </a:r>
            <a:r>
              <a:rPr lang="en-US" sz="3000" dirty="0"/>
              <a:t> people to transcend their personal interests for the group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3000" dirty="0"/>
              <a:t>broaden and </a:t>
            </a:r>
            <a:r>
              <a:rPr lang="en-US" sz="3000" dirty="0">
                <a:solidFill>
                  <a:srgbClr val="FF0000"/>
                </a:solidFill>
              </a:rPr>
              <a:t>elevate</a:t>
            </a:r>
            <a:r>
              <a:rPr lang="en-US" sz="3000" dirty="0"/>
              <a:t> goals to give confidence to go beyond expectations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000" dirty="0"/>
              <a:t>Transactional leaders:	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3000" dirty="0">
                <a:solidFill>
                  <a:srgbClr val="FF0000"/>
                </a:solidFill>
              </a:rPr>
              <a:t>guide</a:t>
            </a:r>
            <a:r>
              <a:rPr lang="en-US" sz="3000" dirty="0"/>
              <a:t> people so they can achieve pre-set goals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3000" dirty="0">
                <a:solidFill>
                  <a:srgbClr val="FF0000"/>
                </a:solidFill>
              </a:rPr>
              <a:t>exert influence </a:t>
            </a:r>
            <a:r>
              <a:rPr lang="en-US" sz="3000" dirty="0"/>
              <a:t>with little emotion</a:t>
            </a:r>
          </a:p>
        </p:txBody>
      </p:sp>
    </p:spTree>
    <p:extLst>
      <p:ext uri="{BB962C8B-B14F-4D97-AF65-F5344CB8AC3E}">
        <p14:creationId xmlns:p14="http://schemas.microsoft.com/office/powerpoint/2010/main" val="7236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260648"/>
            <a:ext cx="8229600" cy="863600"/>
          </a:xfrm>
          <a:prstGeom prst="rect">
            <a:avLst/>
          </a:prstGeom>
        </p:spPr>
        <p:txBody>
          <a:bodyPr/>
          <a:lstStyle/>
          <a:p>
            <a:pPr marL="0" marR="0" lvl="0" indent="0" algn="ctr">
              <a:lnSpc>
                <a:spcPct val="100000"/>
              </a:lnSpc>
              <a:buClrTx/>
              <a:buSzTx/>
              <a:tabLst/>
              <a:defRPr/>
            </a:pPr>
            <a:r>
              <a:rPr lang="en-GB" sz="4400" dirty="0">
                <a:solidFill>
                  <a:schemeClr val="bg1"/>
                </a:solidFill>
                <a:ea typeface="ヒラギノ角ゴ Pro W3" charset="0"/>
              </a:rPr>
              <a:t>Situational Leadership</a:t>
            </a:r>
          </a:p>
        </p:txBody>
      </p:sp>
      <p:pic>
        <p:nvPicPr>
          <p:cNvPr id="4" name="Picture 4" descr="SITUATIONAL LEADERSHIP: Managerial Leadership Sty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976" y="1127949"/>
            <a:ext cx="6624736" cy="496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58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listeningpays.com/wp-content/uploads/2013/06/SERVANT-LEADERSHIP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921408" cy="50892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31080" y="259264"/>
            <a:ext cx="5081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4400" dirty="0">
                <a:solidFill>
                  <a:schemeClr val="bg1"/>
                </a:solidFill>
                <a:ea typeface="ヒラギノ角ゴ Pro W3" charset="0"/>
              </a:rPr>
              <a:t>Servant Leadership</a:t>
            </a:r>
          </a:p>
        </p:txBody>
      </p:sp>
    </p:spTree>
    <p:extLst>
      <p:ext uri="{BB962C8B-B14F-4D97-AF65-F5344CB8AC3E}">
        <p14:creationId xmlns:p14="http://schemas.microsoft.com/office/powerpoint/2010/main" val="83622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611560" y="490719"/>
            <a:ext cx="8172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4400" dirty="0">
                <a:solidFill>
                  <a:schemeClr val="bg1"/>
                </a:solidFill>
                <a:ea typeface="ヒラギノ角ゴ Pro W3" charset="0"/>
              </a:rPr>
              <a:t>Are Leaders Born or Made?</a:t>
            </a:r>
            <a:endParaRPr lang="en-US" sz="4400" dirty="0">
              <a:solidFill>
                <a:schemeClr val="bg1"/>
              </a:solidFill>
              <a:ea typeface="ヒラギノ角ゴ Pro W3" charset="0"/>
            </a:endParaRPr>
          </a:p>
        </p:txBody>
      </p:sp>
      <p:pic>
        <p:nvPicPr>
          <p:cNvPr id="23554" name="Picture 2" descr="http://2.bp.blogspot.com/-FeiBiLF5Eso/T3hC8hqZdJI/AAAAAAAAAso/sn3ugcsJWpI/s1600/queen-elizabeth-i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496" y="2204863"/>
            <a:ext cx="1777008" cy="2199707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51697A-031B-A8D7-DD42-F4B910A6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78474"/>
            <a:ext cx="2119908" cy="1234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2B187-157E-2FDC-BBE5-4A2A036EC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64" y="4750746"/>
            <a:ext cx="2353072" cy="1410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961826-E5EE-020E-1684-D62E6C8F91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981" t="8637"/>
          <a:stretch/>
        </p:blipFill>
        <p:spPr>
          <a:xfrm>
            <a:off x="6228184" y="4750746"/>
            <a:ext cx="2160240" cy="1392365"/>
          </a:xfrm>
          <a:prstGeom prst="rect">
            <a:avLst/>
          </a:prstGeom>
        </p:spPr>
      </p:pic>
      <p:pic>
        <p:nvPicPr>
          <p:cNvPr id="1026" name="Picture 2" descr="Photograph of Pope Leo XIV wearing papal regalia and glasses and slightly smiling. His dress consists of a white cassock with matching pellegrina and with white-fringed fascia, silver pectoral cross, and white zucchetto.">
            <a:extLst>
              <a:ext uri="{FF2B5EF4-FFF2-40B4-BE49-F238E27FC236}">
                <a16:creationId xmlns:a16="http://schemas.microsoft.com/office/drawing/2014/main" id="{714238BE-AB02-50F8-59DC-CB0B406A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1" y="2204863"/>
            <a:ext cx="1899400" cy="22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g Protea Plant">
            <a:extLst>
              <a:ext uri="{FF2B5EF4-FFF2-40B4-BE49-F238E27FC236}">
                <a16:creationId xmlns:a16="http://schemas.microsoft.com/office/drawing/2014/main" id="{A4BAC8E3-FB6C-C1BA-527B-D90FCAC4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3"/>
            <a:ext cx="1899400" cy="21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1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1EC2-3563-46CE-809C-8192102E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Servant 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7D83D-AB14-4F87-97B3-FADF5D2B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“the servant leader is servant first” </a:t>
            </a:r>
            <a:r>
              <a:rPr lang="en-NZ" sz="1800" dirty="0"/>
              <a:t>(Greenleaf, 1991, p13)</a:t>
            </a:r>
          </a:p>
        </p:txBody>
      </p:sp>
      <p:pic>
        <p:nvPicPr>
          <p:cNvPr id="4" name="Picture 2" descr="http://3.bp.blogspot.com/_vwSYpVbksRY/TLM_sZ-4mUI/AAAAAAAAAkg/k14oaF3ForM/s1600/SERVANT+LEADERSHIP+PICTURE.jpg">
            <a:extLst>
              <a:ext uri="{FF2B5EF4-FFF2-40B4-BE49-F238E27FC236}">
                <a16:creationId xmlns:a16="http://schemas.microsoft.com/office/drawing/2014/main" id="{9B981B71-F2F4-45C8-949C-7082EA8EF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196" t="9561" r="14103" b="56573"/>
          <a:stretch/>
        </p:blipFill>
        <p:spPr bwMode="auto">
          <a:xfrm>
            <a:off x="2555776" y="2924944"/>
            <a:ext cx="4595980" cy="269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954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sites.psu.edu/leadership/wp-content/uploads/sites/8069/2013/04/authentic-leadershipK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760640" cy="504056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54689" y="190065"/>
            <a:ext cx="5490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4400" dirty="0">
                <a:solidFill>
                  <a:schemeClr val="bg1"/>
                </a:solidFill>
                <a:ea typeface="ヒラギノ角ゴ Pro W3" charset="0"/>
              </a:rPr>
              <a:t>Authentic Leadership</a:t>
            </a:r>
          </a:p>
        </p:txBody>
      </p:sp>
    </p:spTree>
    <p:extLst>
      <p:ext uri="{BB962C8B-B14F-4D97-AF65-F5344CB8AC3E}">
        <p14:creationId xmlns:p14="http://schemas.microsoft.com/office/powerpoint/2010/main" val="10328186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simply-communicate.com/sites/default/files/Screen%20Shot%202012-05-09%20at%2013.42.06.png"/>
          <p:cNvPicPr>
            <a:picLocks noChangeAspect="1" noChangeArrowheads="1"/>
          </p:cNvPicPr>
          <p:nvPr/>
        </p:nvPicPr>
        <p:blipFill rotWithShape="1">
          <a:blip r:embed="rId3" cstate="print"/>
          <a:srcRect t="17816"/>
          <a:stretch/>
        </p:blipFill>
        <p:spPr bwMode="auto">
          <a:xfrm>
            <a:off x="395536" y="1124745"/>
            <a:ext cx="8608104" cy="50405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47664" y="188640"/>
            <a:ext cx="633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NZ" sz="4000" dirty="0">
                <a:solidFill>
                  <a:schemeClr val="bg1"/>
                </a:solidFill>
                <a:latin typeface="Gill Sans MT" charset="0"/>
                <a:ea typeface="ヒラギノ角ゴ Pro W3" charset="0"/>
                <a:cs typeface="ヒラギノ角ゴ Pro W3" charset="0"/>
              </a:rPr>
              <a:t>Authentic Leadership</a:t>
            </a:r>
          </a:p>
        </p:txBody>
      </p:sp>
    </p:spTree>
    <p:extLst>
      <p:ext uri="{BB962C8B-B14F-4D97-AF65-F5344CB8AC3E}">
        <p14:creationId xmlns:p14="http://schemas.microsoft.com/office/powerpoint/2010/main" val="1511647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D7B96-5747-09BE-C2CC-ECC51C207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B7CC1-39EA-770B-21DD-2B85D678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/>
              <a:t>Trait Theories of Leadership</a:t>
            </a:r>
          </a:p>
        </p:txBody>
      </p:sp>
      <p:pic>
        <p:nvPicPr>
          <p:cNvPr id="21507" name="Content Placeholder 1">
            <a:extLst>
              <a:ext uri="{FF2B5EF4-FFF2-40B4-BE49-F238E27FC236}">
                <a16:creationId xmlns:a16="http://schemas.microsoft.com/office/drawing/2014/main" id="{55360591-C4C7-DF83-6613-956CCCA0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0"/>
            <a:ext cx="6048672" cy="406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B1D43-C3ED-1D04-DF02-964415853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1956-9363-2751-B7C4-AB588C66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/>
              <a:t>Trait Theories of Leadership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9F7D0A-320D-9882-82C4-4B024218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554960" cy="370100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One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trait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often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comes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to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mind: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CN" sz="2200" dirty="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00B050"/>
                </a:solidFill>
                <a:ea typeface="SimSun" panose="02010600030101010101" pitchFamily="2" charset="-122"/>
              </a:rPr>
              <a:t>Extraversion:</a:t>
            </a:r>
            <a:endParaRPr lang="en-NZ" altLang="zh-CN" sz="2200" b="1" dirty="0">
              <a:solidFill>
                <a:srgbClr val="00B050"/>
              </a:solidFill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NZ" altLang="en-US" sz="2200" dirty="0"/>
          </a:p>
          <a:p>
            <a:pPr>
              <a:spcBef>
                <a:spcPct val="0"/>
              </a:spcBef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Outgoing, assertive, optimistic, energetic.</a:t>
            </a:r>
            <a:endParaRPr lang="en-NZ" altLang="zh-CN" sz="2200" dirty="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NZ" altLang="zh-CN" sz="2200" dirty="0">
                <a:ea typeface="SimSun" panose="02010600030101010101" pitchFamily="2" charset="-122"/>
              </a:rPr>
              <a:t>C</a:t>
            </a:r>
            <a:r>
              <a:rPr lang="en-US" altLang="zh-CN" sz="2200" dirty="0" err="1">
                <a:ea typeface="SimSun" panose="02010600030101010101" pitchFamily="2" charset="-122"/>
              </a:rPr>
              <a:t>omfortable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in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social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situations.</a:t>
            </a:r>
            <a:endParaRPr lang="en-NZ" altLang="zh-CN" sz="2200" dirty="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Good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predictor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of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leadership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emergence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rather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than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leadership</a:t>
            </a:r>
            <a:r>
              <a:rPr lang="zh-CN" altLang="en-US" sz="2200" dirty="0">
                <a:ea typeface="SimSun" panose="02010600030101010101" pitchFamily="2" charset="-122"/>
              </a:rPr>
              <a:t> </a:t>
            </a:r>
            <a:r>
              <a:rPr lang="en-US" altLang="zh-CN" sz="2200" dirty="0">
                <a:ea typeface="SimSun" panose="02010600030101010101" pitchFamily="2" charset="-122"/>
              </a:rPr>
              <a:t>effectiveness</a:t>
            </a:r>
            <a:r>
              <a:rPr lang="en-NZ" altLang="zh-CN" sz="2200" dirty="0">
                <a:ea typeface="SimSun" panose="02010600030101010101" pitchFamily="2" charset="-122"/>
              </a:rPr>
              <a:t>.</a:t>
            </a:r>
            <a:endParaRPr lang="en-GB" altLang="en-US" sz="2200" dirty="0"/>
          </a:p>
          <a:p>
            <a:endParaRPr lang="en-NZ" dirty="0"/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77DC462E-07E2-C815-41FD-8DE1A51D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82" y="1772816"/>
            <a:ext cx="2754312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3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72854-F75D-5487-DAB3-9A12AAF2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B294-00B7-7EC5-A66A-9A6525BF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/>
              <a:t>Trait Theories of Leadership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C4DFDF-F03B-FF3D-F830-230ED35B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554960" cy="370100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00B050"/>
                </a:solidFill>
                <a:ea typeface="SimSun" panose="02010600030101010101" pitchFamily="2" charset="-122"/>
              </a:rPr>
              <a:t>Conscientiousness:</a:t>
            </a:r>
            <a:endParaRPr lang="en-NZ" altLang="zh-CN" sz="2200" b="1" dirty="0">
              <a:solidFill>
                <a:srgbClr val="00B050"/>
              </a:solidFill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Responsible, organized, dependable.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Achievement oriented.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Good planner; tasks completer.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NZ" altLang="zh-CN" sz="2200" dirty="0">
              <a:ea typeface="SimSun" panose="02010600030101010101" pitchFamily="2" charset="-122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zh-CN" sz="2200" b="1" dirty="0">
                <a:solidFill>
                  <a:srgbClr val="00B050"/>
                </a:solidFill>
                <a:ea typeface="SimSun" panose="02010600030101010101" pitchFamily="2" charset="-122"/>
              </a:rPr>
              <a:t>Open to Experience:</a:t>
            </a:r>
            <a:endParaRPr lang="en-NZ" altLang="zh-CN" sz="2200" b="1" dirty="0">
              <a:solidFill>
                <a:srgbClr val="00B050"/>
              </a:solidFill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NZ" altLang="zh-CN" sz="2200" dirty="0">
                <a:ea typeface="SimSun" panose="02010600030101010101" pitchFamily="2" charset="-122"/>
              </a:rPr>
              <a:t>C</a:t>
            </a:r>
            <a:r>
              <a:rPr lang="en-US" altLang="zh-CN" sz="2200" dirty="0" err="1">
                <a:ea typeface="SimSun" panose="02010600030101010101" pitchFamily="2" charset="-122"/>
              </a:rPr>
              <a:t>urious</a:t>
            </a:r>
            <a:r>
              <a:rPr lang="en-US" altLang="zh-CN" sz="2200" dirty="0">
                <a:ea typeface="SimSun" panose="02010600030101010101" pitchFamily="2" charset="-122"/>
              </a:rPr>
              <a:t>, imaginative, creative, think outside the box, receptive to novel situations, tolerant.</a:t>
            </a:r>
            <a:endParaRPr lang="en-NZ" altLang="zh-CN" sz="2200" dirty="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Ability to handle uncertainty; adjust well</a:t>
            </a:r>
            <a:r>
              <a:rPr lang="en-NZ" altLang="zh-CN" sz="2200" dirty="0">
                <a:ea typeface="SimSun" panose="02010600030101010101" pitchFamily="2" charset="-122"/>
              </a:rPr>
              <a:t>.</a:t>
            </a:r>
            <a:endParaRPr lang="en-GB" altLang="en-US" sz="2200" dirty="0"/>
          </a:p>
          <a:p>
            <a:endParaRPr lang="en-NZ" dirty="0"/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6FD4F3C5-21A9-76F0-A668-A1BBDE1E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754312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05A5F-4374-DD59-35FA-E6B038B80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9FBA-2009-2237-6914-11A3FA80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33" y="12576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Trait Theories of Leadership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888243-CE4F-AC1F-0C35-F9DBA5456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5338936" cy="4968552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00B050"/>
                </a:solidFill>
                <a:ea typeface="SimSun" panose="02010600030101010101" pitchFamily="2" charset="-122"/>
              </a:rPr>
              <a:t>Neuroticism:</a:t>
            </a:r>
            <a:endParaRPr lang="en-NZ" altLang="zh-CN" sz="2200" b="1" dirty="0">
              <a:solidFill>
                <a:srgbClr val="00B050"/>
              </a:solidFill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Extent to which a person (leader) experiences distress, worry, fear, sadness, anxiety, insecurities (Costa &amp; McCrae, 1992)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Individuals high on neuroticism likely to be ineffective through displays of irrational behavior, easily stressed, inability to master emotions.</a:t>
            </a:r>
            <a:endParaRPr lang="en-NZ" altLang="zh-CN" sz="2200" dirty="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NZ" altLang="en-US" sz="2200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00B050"/>
                </a:solidFill>
                <a:ea typeface="SimSun" panose="02010600030101010101" pitchFamily="2" charset="-122"/>
              </a:rPr>
              <a:t>Agreeableness:</a:t>
            </a:r>
            <a:endParaRPr lang="en-NZ" altLang="zh-CN" sz="2200" b="1" dirty="0">
              <a:solidFill>
                <a:srgbClr val="00B050"/>
              </a:solidFill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ea typeface="SimSun" panose="02010600030101010101" pitchFamily="2" charset="-122"/>
              </a:rPr>
              <a:t>Sympathetic, altruistic, cooperative, trusting, caring, warm.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ea typeface="SimSun" panose="02010600030101010101" pitchFamily="2" charset="-122"/>
              </a:rPr>
              <a:t>Assist others.</a:t>
            </a:r>
            <a:endParaRPr lang="en-NZ" sz="2200" dirty="0"/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CF01EFD1-CC13-8F8F-520D-AB932EEB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81624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01523-B903-FCCC-3F8D-69272B65B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5F84-EA25-56C2-4B39-B55BBBB8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Trait Theories of Leadership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F2E375-AE3C-6D4C-055D-355A71E8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9632"/>
            <a:ext cx="5554960" cy="37010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200" b="1" dirty="0">
                <a:solidFill>
                  <a:srgbClr val="00B050"/>
                </a:solidFill>
              </a:rPr>
              <a:t>Conclusions:</a:t>
            </a:r>
          </a:p>
          <a:p>
            <a:pPr>
              <a:defRPr/>
            </a:pPr>
            <a:r>
              <a:rPr lang="en-GB" sz="2000" dirty="0"/>
              <a:t>Traits can predict leadership.</a:t>
            </a:r>
          </a:p>
          <a:p>
            <a:pPr>
              <a:defRPr/>
            </a:pPr>
            <a:r>
              <a:rPr lang="en-GB" sz="2000" dirty="0"/>
              <a:t>Traits do a better job predicting the emergence of leaders than they do at distinguishing between effective and ineffective leaders.</a:t>
            </a:r>
          </a:p>
          <a:p>
            <a:pPr>
              <a:defRPr/>
            </a:pPr>
            <a:r>
              <a:rPr lang="en-GB" sz="2000" dirty="0"/>
              <a:t>Extraversion, Conscientiousness and Openness to Experience positively related to leadership emergence and effectiveness.</a:t>
            </a:r>
          </a:p>
          <a:p>
            <a:pPr>
              <a:defRPr/>
            </a:pPr>
            <a:r>
              <a:rPr lang="en-GB" sz="2000" dirty="0"/>
              <a:t>Neuroticism negatively correlated with leadership.</a:t>
            </a:r>
          </a:p>
          <a:p>
            <a:pPr>
              <a:defRPr/>
            </a:pPr>
            <a:r>
              <a:rPr lang="en-GB" sz="2000" dirty="0"/>
              <a:t>Agreeableness has smallest relationship with leadership.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BCE44D4F-AA87-2FD6-0931-8F3E60B8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84884"/>
            <a:ext cx="27543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71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019C5-427D-0B5D-F8F9-77DCC52A3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60BC-B0F5-BE22-DBE6-43AA5033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/>
              <a:t>Behavioural Theories of  Leadership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4C3BEF-840A-E7D0-C744-9775D68F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03" y="16288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altLang="en-US" sz="2200" dirty="0"/>
              <a:t>Behavioural theories of leadership imply leaders can be made (trained).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200" dirty="0"/>
              <a:t>Ohio State studies found two leadership behaviours:</a:t>
            </a: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322130E-E781-16B6-1865-0F30B9EE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6" y="2849611"/>
            <a:ext cx="7920037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526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5A12-725F-C70F-05F6-543260AD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47AB-A650-15B7-0999-5D766977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/>
              <a:t>Summary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15D7D1-0133-1564-3821-0A22F455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03" y="16288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200" dirty="0"/>
              <a:t>Summary of trait theories and behavioural theories: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200" dirty="0"/>
          </a:p>
          <a:p>
            <a:pPr>
              <a:spcBef>
                <a:spcPct val="0"/>
              </a:spcBef>
              <a:defRPr/>
            </a:pPr>
            <a:r>
              <a:rPr lang="en-GB" altLang="en-US" sz="2200" dirty="0"/>
              <a:t>Leaders who have certain traits and who display culturally appropriate consideration and structuring behaviours do appear to be more effective.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200" dirty="0"/>
          </a:p>
          <a:p>
            <a:pPr>
              <a:spcBef>
                <a:spcPct val="0"/>
              </a:spcBef>
              <a:defRPr/>
            </a:pPr>
            <a:r>
              <a:rPr lang="en-GB" altLang="en-US" sz="2200" dirty="0"/>
              <a:t>Traits and behaviours do not guarantee success.</a:t>
            </a:r>
          </a:p>
          <a:p>
            <a:pPr>
              <a:spcBef>
                <a:spcPct val="0"/>
              </a:spcBef>
              <a:defRPr/>
            </a:pPr>
            <a:endParaRPr lang="en-GB" altLang="en-US" sz="2200" dirty="0"/>
          </a:p>
          <a:p>
            <a:pPr>
              <a:spcBef>
                <a:spcPct val="0"/>
              </a:spcBef>
              <a:defRPr/>
            </a:pPr>
            <a:r>
              <a:rPr lang="en-GB" altLang="en-US" sz="2200" dirty="0"/>
              <a:t>Context, leadership skills, leadership  styles matter too.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200" dirty="0"/>
          </a:p>
          <a:p>
            <a:pPr marL="0" indent="0" eaLnBrk="1" hangingPunct="1">
              <a:buNone/>
            </a:pPr>
            <a:endParaRPr lang="en-US" altLang="en-US" sz="4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8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5" y="196852"/>
            <a:ext cx="6059016" cy="1143000"/>
          </a:xfrm>
        </p:spPr>
        <p:txBody>
          <a:bodyPr/>
          <a:lstStyle/>
          <a:p>
            <a:r>
              <a:rPr lang="en-NZ" dirty="0"/>
              <a:t>Is Leadership about Power and Influence?</a:t>
            </a:r>
          </a:p>
        </p:txBody>
      </p:sp>
      <p:pic>
        <p:nvPicPr>
          <p:cNvPr id="1028" name="Picture 4" descr="Image result for images of chinese presid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" y="3881234"/>
            <a:ext cx="2602633" cy="17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ut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88214"/>
            <a:ext cx="2474821" cy="18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images jacinda adhea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12" y="1522914"/>
            <a:ext cx="2811421" cy="18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9/11 survivor and community advocate speak on first-responders funding ...">
            <a:extLst>
              <a:ext uri="{FF2B5EF4-FFF2-40B4-BE49-F238E27FC236}">
                <a16:creationId xmlns:a16="http://schemas.microsoft.com/office/drawing/2014/main" id="{A32375BA-DEEE-9EE2-303C-C460B58B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2" y="1575042"/>
            <a:ext cx="2124668" cy="21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2811996-0CA8-1DEA-4D96-28CC5FB8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37" y="1772816"/>
            <a:ext cx="2152814" cy="14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olodymyr Zelenskyy - Wikipedia">
            <a:extLst>
              <a:ext uri="{FF2B5EF4-FFF2-40B4-BE49-F238E27FC236}">
                <a16:creationId xmlns:a16="http://schemas.microsoft.com/office/drawing/2014/main" id="{7DD370AF-8E2A-45E1-7EE7-5AFABA80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11" y="3881234"/>
            <a:ext cx="2152814" cy="1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8168C65-E41D-54E9-2E79-0AE86C70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35" y="15312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keir starmer">
            <a:extLst>
              <a:ext uri="{FF2B5EF4-FFF2-40B4-BE49-F238E27FC236}">
                <a16:creationId xmlns:a16="http://schemas.microsoft.com/office/drawing/2014/main" id="{52055790-0703-EA20-6AF5-EB0E0F65C6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0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C83EE-469A-5F11-E611-1E72B5F95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B91E4872-7444-B3A6-9211-84CBF732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0688"/>
            <a:ext cx="7772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33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17615-ED76-8D56-9317-12D018FE2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BC1A-36FD-47A6-3B5F-83D0D3E0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Leadership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08E742-97E1-60C2-AC8E-B8D0B7CB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176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NZ" altLang="en-US" sz="2200" b="1" dirty="0">
                <a:solidFill>
                  <a:srgbClr val="00B050"/>
                </a:solidFill>
              </a:rPr>
              <a:t>Autocratic leadership style</a:t>
            </a:r>
          </a:p>
          <a:p>
            <a:pPr lvl="1">
              <a:defRPr/>
            </a:pPr>
            <a:r>
              <a:rPr lang="en-US" altLang="zh-CN" sz="2200" dirty="0">
                <a:ea typeface="SimSun" panose="02010600030101010101" pitchFamily="2" charset="-122"/>
              </a:rPr>
              <a:t>Leader holds</a:t>
            </a:r>
            <a:r>
              <a:rPr lang="en-NZ" altLang="en-US" sz="2200" dirty="0"/>
              <a:t> most, if not all, of the decision-making power and authority. </a:t>
            </a:r>
          </a:p>
          <a:p>
            <a:pPr lvl="1">
              <a:defRPr/>
            </a:pPr>
            <a:r>
              <a:rPr lang="en-NZ" altLang="en-US" sz="2200" dirty="0"/>
              <a:t>No input from their team members in decision-making.</a:t>
            </a:r>
          </a:p>
          <a:p>
            <a:pPr lvl="1">
              <a:defRPr/>
            </a:pPr>
            <a:r>
              <a:rPr lang="en-NZ" altLang="en-US" sz="2200" dirty="0"/>
              <a:t>Eg Generals in the military; dictatorship.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NZ" altLang="en-US" sz="2200" dirty="0"/>
          </a:p>
          <a:p>
            <a:pPr>
              <a:defRPr/>
            </a:pPr>
            <a:r>
              <a:rPr lang="en-NZ" altLang="en-US" sz="2200" b="1" dirty="0">
                <a:solidFill>
                  <a:srgbClr val="00B050"/>
                </a:solidFill>
                <a:ea typeface="DengXian" panose="02010600030101010101" pitchFamily="2" charset="-122"/>
              </a:rPr>
              <a:t>Bureaucratic leadership style</a:t>
            </a:r>
          </a:p>
          <a:p>
            <a:pPr lvl="1">
              <a:defRPr/>
            </a:pPr>
            <a:r>
              <a:rPr lang="en-NZ" altLang="en-US" sz="2200" dirty="0">
                <a:ea typeface="DengXian" panose="02010600030101010101" pitchFamily="2" charset="-122"/>
              </a:rPr>
              <a:t>Leaders follow established rules, procedures, and policies closely, inflexibly.</a:t>
            </a:r>
          </a:p>
          <a:p>
            <a:pPr lvl="1">
              <a:defRPr/>
            </a:pPr>
            <a:r>
              <a:rPr lang="en-NZ" altLang="en-US" sz="2200" dirty="0">
                <a:ea typeface="DengXian" panose="02010600030101010101" pitchFamily="2" charset="-122"/>
              </a:rPr>
              <a:t>Eg Employees asking for time off – form/s completion and authorisation processes.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092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3600-40D2-F964-D695-6CF1A9495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CA79-3FB3-5357-2FA1-7F464AE9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Leadership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3F3E-4AEC-F426-F989-C8841FE095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0125" y="1371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NZ" altLang="en-US" sz="2200" b="1" dirty="0">
                <a:solidFill>
                  <a:srgbClr val="00B050"/>
                </a:solidFill>
                <a:ea typeface="DengXian" panose="02010600030101010101" pitchFamily="2" charset="-122"/>
              </a:rPr>
              <a:t>Democratic leadership style</a:t>
            </a:r>
          </a:p>
          <a:p>
            <a:pPr lvl="1">
              <a:defRPr/>
            </a:pPr>
            <a:r>
              <a:rPr lang="en-NZ" altLang="en-US" sz="2200" dirty="0">
                <a:ea typeface="DengXian" panose="02010600030101010101" pitchFamily="2" charset="-122"/>
              </a:rPr>
              <a:t>Decisions made through participatory, inclusive process, input and feedback from team members. </a:t>
            </a:r>
          </a:p>
          <a:p>
            <a:pPr lvl="1">
              <a:defRPr/>
            </a:pPr>
            <a:r>
              <a:rPr lang="en-US" altLang="zh-CN" sz="2200" dirty="0">
                <a:ea typeface="DengXian" panose="02010600030101010101" pitchFamily="2" charset="-122"/>
              </a:rPr>
              <a:t>Opinions,</a:t>
            </a:r>
            <a:r>
              <a:rPr lang="zh-CN" altLang="en-US" sz="2200" dirty="0">
                <a:ea typeface="DengXian" panose="02010600030101010101" pitchFamily="2" charset="-122"/>
              </a:rPr>
              <a:t> </a:t>
            </a:r>
            <a:r>
              <a:rPr lang="en-US" altLang="zh-CN" sz="2200" dirty="0">
                <a:ea typeface="DengXian" panose="02010600030101010101" pitchFamily="2" charset="-122"/>
              </a:rPr>
              <a:t>ideas</a:t>
            </a:r>
            <a:r>
              <a:rPr lang="zh-CN" altLang="en-US" sz="2200" dirty="0">
                <a:ea typeface="DengXian" panose="02010600030101010101" pitchFamily="2" charset="-122"/>
              </a:rPr>
              <a:t> </a:t>
            </a:r>
            <a:r>
              <a:rPr lang="en-US" altLang="zh-CN" sz="2200" dirty="0">
                <a:ea typeface="DengXian" panose="02010600030101010101" pitchFamily="2" charset="-122"/>
              </a:rPr>
              <a:t>and</a:t>
            </a:r>
            <a:r>
              <a:rPr lang="zh-CN" altLang="en-US" sz="2200" dirty="0">
                <a:ea typeface="DengXian" panose="02010600030101010101" pitchFamily="2" charset="-122"/>
              </a:rPr>
              <a:t> </a:t>
            </a:r>
            <a:r>
              <a:rPr lang="en-US" altLang="zh-CN" sz="2200" dirty="0">
                <a:ea typeface="DengXian" panose="02010600030101010101" pitchFamily="2" charset="-122"/>
              </a:rPr>
              <a:t>contributions</a:t>
            </a:r>
            <a:r>
              <a:rPr lang="zh-CN" altLang="en-US" sz="2200" dirty="0">
                <a:ea typeface="DengXian" panose="02010600030101010101" pitchFamily="2" charset="-122"/>
              </a:rPr>
              <a:t> </a:t>
            </a:r>
            <a:r>
              <a:rPr lang="en-US" altLang="zh-CN" sz="2200" dirty="0">
                <a:ea typeface="DengXian" panose="02010600030101010101" pitchFamily="2" charset="-122"/>
              </a:rPr>
              <a:t>of</a:t>
            </a:r>
            <a:r>
              <a:rPr lang="zh-CN" altLang="en-US" sz="2200" dirty="0">
                <a:ea typeface="DengXian" panose="02010600030101010101" pitchFamily="2" charset="-122"/>
              </a:rPr>
              <a:t> </a:t>
            </a:r>
            <a:r>
              <a:rPr lang="en-US" altLang="zh-CN" sz="2200" dirty="0">
                <a:ea typeface="DengXian" panose="02010600030101010101" pitchFamily="2" charset="-122"/>
              </a:rPr>
              <a:t>team</a:t>
            </a:r>
            <a:r>
              <a:rPr lang="zh-CN" altLang="en-US" sz="2200" dirty="0">
                <a:ea typeface="DengXian" panose="02010600030101010101" pitchFamily="2" charset="-122"/>
              </a:rPr>
              <a:t> </a:t>
            </a:r>
            <a:r>
              <a:rPr lang="en-US" altLang="zh-CN" sz="2200" dirty="0">
                <a:ea typeface="DengXian" panose="02010600030101010101" pitchFamily="2" charset="-122"/>
              </a:rPr>
              <a:t>members</a:t>
            </a:r>
            <a:r>
              <a:rPr lang="zh-CN" altLang="en-US" sz="2200" dirty="0">
                <a:ea typeface="DengXian" panose="02010600030101010101" pitchFamily="2" charset="-122"/>
              </a:rPr>
              <a:t> </a:t>
            </a:r>
            <a:r>
              <a:rPr lang="en-NZ" altLang="zh-CN" sz="2200" dirty="0">
                <a:ea typeface="DengXian" panose="02010600030101010101" pitchFamily="2" charset="-122"/>
              </a:rPr>
              <a:t>sought, </a:t>
            </a:r>
            <a:r>
              <a:rPr lang="en-US" altLang="zh-CN" sz="2200" dirty="0">
                <a:ea typeface="DengXian" panose="02010600030101010101" pitchFamily="2" charset="-122"/>
              </a:rPr>
              <a:t>highly</a:t>
            </a:r>
            <a:r>
              <a:rPr lang="zh-CN" altLang="en-US" sz="2200" dirty="0">
                <a:ea typeface="DengXian" panose="02010600030101010101" pitchFamily="2" charset="-122"/>
              </a:rPr>
              <a:t> </a:t>
            </a:r>
            <a:r>
              <a:rPr lang="en-US" altLang="zh-CN" sz="2200" dirty="0">
                <a:ea typeface="DengXian" panose="02010600030101010101" pitchFamily="2" charset="-122"/>
              </a:rPr>
              <a:t>valued</a:t>
            </a:r>
            <a:r>
              <a:rPr lang="en-NZ" altLang="zh-CN" sz="2200" dirty="0">
                <a:ea typeface="DengXian" panose="02010600030101010101" pitchFamily="2" charset="-122"/>
              </a:rPr>
              <a:t>.</a:t>
            </a:r>
          </a:p>
          <a:p>
            <a:pPr lvl="1">
              <a:defRPr/>
            </a:pPr>
            <a:endParaRPr lang="en-NZ" altLang="en-US" sz="2200" dirty="0"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NZ" altLang="en-US" sz="2200" b="1" dirty="0">
                <a:solidFill>
                  <a:srgbClr val="00B050"/>
                </a:solidFill>
                <a:ea typeface="DengXian" panose="02010600030101010101" pitchFamily="2" charset="-122"/>
              </a:rPr>
              <a:t>Coaching leadership style</a:t>
            </a:r>
          </a:p>
          <a:p>
            <a:pPr lvl="1">
              <a:defRPr/>
            </a:pPr>
            <a:r>
              <a:rPr lang="en-NZ" altLang="en-US" sz="2200" dirty="0">
                <a:ea typeface="DengXian" panose="02010600030101010101" pitchFamily="2" charset="-122"/>
              </a:rPr>
              <a:t>Focus on developing and empowering team members through guidance, support, and mentorship. </a:t>
            </a:r>
          </a:p>
          <a:p>
            <a:pPr lvl="1">
              <a:defRPr/>
            </a:pPr>
            <a:r>
              <a:rPr lang="en-NZ" altLang="en-US" sz="2200" dirty="0">
                <a:ea typeface="DengXian" panose="02010600030101010101" pitchFamily="2" charset="-122"/>
              </a:rPr>
              <a:t>Act as a coach, giving feedback, setting goals, and supporting growth.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NZ" alt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08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F3BBE-41F5-1FE4-0CB8-36D5B463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F370-2D37-C9CD-1C5C-34D39A6F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19" y="-825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NZ" dirty="0"/>
              <a:t>Leadership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F29F-B497-D958-621B-8DE18C65E7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4819" y="908720"/>
            <a:ext cx="8352730" cy="5226050"/>
          </a:xfrm>
        </p:spPr>
        <p:txBody>
          <a:bodyPr/>
          <a:lstStyle/>
          <a:p>
            <a:pPr>
              <a:defRPr/>
            </a:pPr>
            <a:r>
              <a:rPr lang="en-US" altLang="zh-CN" sz="2200" b="1" dirty="0">
                <a:solidFill>
                  <a:srgbClr val="00B050"/>
                </a:solidFill>
                <a:ea typeface="DengXian" panose="02010600030101010101" pitchFamily="2" charset="-122"/>
              </a:rPr>
              <a:t>Transformational leadership style</a:t>
            </a:r>
          </a:p>
          <a:p>
            <a:pPr lvl="1">
              <a:defRPr/>
            </a:pPr>
            <a:r>
              <a:rPr lang="en-NZ" altLang="en-US" sz="2100" dirty="0">
                <a:ea typeface="DengXian" panose="02010600030101010101" pitchFamily="2" charset="-122"/>
              </a:rPr>
              <a:t>Leader inspires and motivates their followers to achieve their best potential by creating a vision, setting high standards, and promoting personal growth. </a:t>
            </a:r>
          </a:p>
          <a:p>
            <a:pPr lvl="1">
              <a:defRPr/>
            </a:pPr>
            <a:r>
              <a:rPr lang="en-US" altLang="zh-CN" sz="2100" dirty="0">
                <a:ea typeface="DengXian" panose="02010600030101010101" pitchFamily="2" charset="-122"/>
              </a:rPr>
              <a:t>S</a:t>
            </a:r>
            <a:r>
              <a:rPr lang="en-NZ" altLang="en-US" sz="2100" dirty="0">
                <a:ea typeface="DengXian" panose="02010600030101010101" pitchFamily="2" charset="-122"/>
              </a:rPr>
              <a:t>trengths, weaknesses. </a:t>
            </a:r>
          </a:p>
          <a:p>
            <a:pPr lvl="1">
              <a:defRPr/>
            </a:pPr>
            <a:endParaRPr lang="en-NZ" altLang="en-US" sz="2200" dirty="0"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solidFill>
                  <a:srgbClr val="00B050"/>
                </a:solidFill>
                <a:ea typeface="DengXian" panose="02010600030101010101" pitchFamily="2" charset="-122"/>
              </a:rPr>
              <a:t>Servant leadership style</a:t>
            </a:r>
          </a:p>
          <a:p>
            <a:pPr lvl="1">
              <a:defRPr/>
            </a:pPr>
            <a:r>
              <a:rPr lang="en-NZ" altLang="en-US" sz="2100" dirty="0">
                <a:ea typeface="DengXian" panose="02010600030101010101" pitchFamily="2" charset="-122"/>
              </a:rPr>
              <a:t>Leader prioritises serving and supporting their team members, as opposed to giving orders. </a:t>
            </a:r>
          </a:p>
          <a:p>
            <a:pPr lvl="1">
              <a:defRPr/>
            </a:pPr>
            <a:r>
              <a:rPr lang="en-NZ" altLang="en-US" sz="2100" dirty="0">
                <a:ea typeface="DengXian" panose="02010600030101010101" pitchFamily="2" charset="-122"/>
              </a:rPr>
              <a:t>Prioritis</a:t>
            </a:r>
            <a:r>
              <a:rPr lang="en-US" altLang="zh-CN" sz="2100" dirty="0">
                <a:ea typeface="DengXian" panose="02010600030101010101" pitchFamily="2" charset="-122"/>
              </a:rPr>
              <a:t>ing</a:t>
            </a:r>
            <a:r>
              <a:rPr lang="en-NZ" altLang="en-US" sz="2100" dirty="0">
                <a:ea typeface="DengXian" panose="02010600030101010101" pitchFamily="2" charset="-122"/>
              </a:rPr>
              <a:t> the needs of their team members over their own.</a:t>
            </a:r>
          </a:p>
          <a:p>
            <a:pPr lvl="1">
              <a:defRPr/>
            </a:pPr>
            <a:endParaRPr lang="en-NZ" altLang="en-US" sz="2200" dirty="0"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CN" sz="2200" b="1" dirty="0">
                <a:solidFill>
                  <a:srgbClr val="00B050"/>
                </a:solidFill>
                <a:ea typeface="DengXian" panose="02010600030101010101" pitchFamily="2" charset="-122"/>
              </a:rPr>
              <a:t>Laissez-faire leadership style</a:t>
            </a:r>
          </a:p>
          <a:p>
            <a:pPr lvl="1">
              <a:defRPr/>
            </a:pPr>
            <a:r>
              <a:rPr lang="en-NZ" altLang="en-US" sz="2100" dirty="0">
                <a:ea typeface="DengXian" panose="02010600030101010101" pitchFamily="2" charset="-122"/>
              </a:rPr>
              <a:t>leader takes a hands-off approach; allows team members high degree of autonomy and decision-making authority.</a:t>
            </a:r>
          </a:p>
        </p:txBody>
      </p:sp>
    </p:spTree>
    <p:extLst>
      <p:ext uri="{BB962C8B-B14F-4D97-AF65-F5344CB8AC3E}">
        <p14:creationId xmlns:p14="http://schemas.microsoft.com/office/powerpoint/2010/main" val="2597067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 dirty="0">
                <a:latin typeface="Arial" charset="0"/>
                <a:cs typeface="Arial" charset="0"/>
              </a:rPr>
              <a:t>Week 9 Tutorial:</a:t>
            </a:r>
            <a:br>
              <a:rPr lang="en-NZ" altLang="en-US" dirty="0">
                <a:latin typeface="Arial" charset="0"/>
                <a:cs typeface="Arial" charset="0"/>
              </a:rPr>
            </a:br>
            <a:r>
              <a:rPr lang="en-NZ" altLang="en-US" dirty="0">
                <a:latin typeface="Arial" charset="0"/>
                <a:cs typeface="Arial" charset="0"/>
              </a:rPr>
              <a:t>What kind of leader are you?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What is my leadership style….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https://www.atlassian.com/blog/leadership/find-your-leadership-style-examples 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28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6BEDB25-C28D-294D-4293-E2A74F6A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/>
              <a:t>What is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FECA-5F3C-9276-62E8-EA8A88519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altLang="en-US" sz="2400"/>
              <a:t>Power is broadly defined as the capacity to bring about change,</a:t>
            </a:r>
          </a:p>
          <a:p>
            <a:pPr eaLnBrk="1" hangingPunct="1"/>
            <a:r>
              <a:rPr lang="en-NZ" altLang="en-US" sz="2400"/>
              <a:t>The potential to control or influence the behaviour of others,</a:t>
            </a:r>
          </a:p>
        </p:txBody>
      </p:sp>
    </p:spTree>
    <p:extLst>
      <p:ext uri="{BB962C8B-B14F-4D97-AF65-F5344CB8AC3E}">
        <p14:creationId xmlns:p14="http://schemas.microsoft.com/office/powerpoint/2010/main" val="364629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AF2D536-0DC5-7226-2615-9D5F245D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Sources of Power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A3914E-C49D-750D-0232-7476C50D77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438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DE229FF-2ACC-8CA8-566C-E9230F15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Position Power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4F9ACB6-39F6-DE16-72E4-D733F85E9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2400"/>
              <a:t>Reward</a:t>
            </a:r>
          </a:p>
          <a:p>
            <a:endParaRPr lang="en-NZ" altLang="en-US" sz="2400"/>
          </a:p>
          <a:p>
            <a:pPr lvl="1"/>
            <a:r>
              <a:rPr lang="en-NZ" altLang="en-US" sz="2400"/>
              <a:t>Extrinsic and intrinsic rewards to control people</a:t>
            </a:r>
          </a:p>
          <a:p>
            <a:pPr lvl="1"/>
            <a:r>
              <a:rPr lang="en-NZ" altLang="en-US" sz="2400"/>
              <a:t>Relies on ability to provide something of value to others</a:t>
            </a:r>
          </a:p>
          <a:p>
            <a:pPr lvl="1"/>
            <a:endParaRPr lang="en-NZ" altLang="en-US" sz="2400"/>
          </a:p>
          <a:p>
            <a:pPr lvl="1"/>
            <a:r>
              <a:rPr lang="en-NZ" altLang="en-US" sz="2400"/>
              <a:t>Pros and cons will be covered in tutorials</a:t>
            </a:r>
          </a:p>
        </p:txBody>
      </p:sp>
    </p:spTree>
    <p:extLst>
      <p:ext uri="{BB962C8B-B14F-4D97-AF65-F5344CB8AC3E}">
        <p14:creationId xmlns:p14="http://schemas.microsoft.com/office/powerpoint/2010/main" val="91841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6A1AAF9-421A-19A4-8ACB-208590C2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Position Power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044130-C4CA-EF6D-8B4B-8905F125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r>
              <a:rPr lang="en-NZ" altLang="en-US" sz="2600"/>
              <a:t>Coercive</a:t>
            </a:r>
          </a:p>
          <a:p>
            <a:endParaRPr lang="en-NZ" altLang="en-US" sz="2600"/>
          </a:p>
          <a:p>
            <a:pPr lvl="1"/>
            <a:r>
              <a:rPr lang="en-NZ" altLang="en-US" sz="2600"/>
              <a:t>Denying or administering rewards or punishment to control</a:t>
            </a:r>
          </a:p>
          <a:p>
            <a:pPr lvl="1"/>
            <a:r>
              <a:rPr lang="en-NZ" altLang="en-US" sz="2600"/>
              <a:t>Relies on ability to punish or withhold something of value</a:t>
            </a:r>
          </a:p>
          <a:p>
            <a:pPr lvl="1"/>
            <a:endParaRPr lang="en-NZ" altLang="en-US" sz="2600"/>
          </a:p>
          <a:p>
            <a:pPr lvl="1"/>
            <a:r>
              <a:rPr lang="en-NZ" altLang="en-US" sz="2600"/>
              <a:t>Pros and cons will be covered in tutorials</a:t>
            </a:r>
          </a:p>
          <a:p>
            <a:pPr lvl="1"/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815415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AB9A369-4FDE-82F4-236B-824568E4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Position Power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8B0933D-408D-933A-ED46-FA373E45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z="2600"/>
              <a:t>Legitimate  </a:t>
            </a:r>
          </a:p>
          <a:p>
            <a:endParaRPr lang="en-NZ" altLang="en-US" sz="2600"/>
          </a:p>
          <a:p>
            <a:pPr lvl="1"/>
            <a:r>
              <a:rPr lang="en-NZ" altLang="en-US" sz="2600"/>
              <a:t>Belief of a subordinate that the boss had the right to control</a:t>
            </a:r>
          </a:p>
          <a:p>
            <a:pPr lvl="1"/>
            <a:r>
              <a:rPr lang="en-NZ" altLang="en-US" sz="2600"/>
              <a:t>relies on the power of role and expectations</a:t>
            </a:r>
          </a:p>
          <a:p>
            <a:pPr lvl="1"/>
            <a:r>
              <a:rPr lang="en-NZ" altLang="en-US" sz="2600"/>
              <a:t>Used assertively can be very effective</a:t>
            </a:r>
          </a:p>
          <a:p>
            <a:pPr lvl="1"/>
            <a:r>
              <a:rPr lang="en-NZ" altLang="en-US" sz="2600"/>
              <a:t>Police, officials, border staff</a:t>
            </a:r>
          </a:p>
          <a:p>
            <a:pPr lvl="1"/>
            <a:endParaRPr lang="en-NZ" altLang="en-US" sz="2600"/>
          </a:p>
          <a:p>
            <a:pPr lvl="1"/>
            <a:r>
              <a:rPr lang="en-NZ" altLang="en-US" sz="2600"/>
              <a:t>Pros and cons will be covered in tutorials</a:t>
            </a:r>
          </a:p>
          <a:p>
            <a:pPr lvl="1"/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1997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7C1F-2ED3-B51D-C51B-3FA662F3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90155CA-E616-14FF-667F-A9D24ABF5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033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N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“…. is the process of inspiring, influencing, and guiding employees to participate in a common effort.” </a:t>
            </a:r>
            <a:r>
              <a:rPr lang="en-N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(Kreitner,  2009, p. 402)</a:t>
            </a:r>
          </a:p>
          <a:p>
            <a:pPr eaLnBrk="1" hangingPunct="1">
              <a:defRPr/>
            </a:pPr>
            <a:endParaRPr lang="en-NZ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“…. inducing followers to act for certain goals that represent the values and the motivations – the wants and the needs, the aspirations and expectations – of both leaders and followers who intend real changes that reflect their mutual purposes.” </a:t>
            </a:r>
            <a:r>
              <a:rPr lang="en-N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(Burns, 1978, p. 19)</a:t>
            </a:r>
          </a:p>
          <a:p>
            <a:pPr eaLnBrk="1" hangingPunct="1">
              <a:defRPr/>
            </a:pPr>
            <a:endParaRPr lang="en-NZ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“…. strategic leadership (is) the process of forming a vision for the future, communicating it to subordinates, stimulating and motivating followers, and engaging in strategy-supportive exchanges with peers and subordinates” </a:t>
            </a:r>
            <a:r>
              <a:rPr lang="en-NZ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(Elenkov, et al., 2005, p. 666)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NZ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51AC4257-8B01-237F-70AB-C4F097328339}"/>
              </a:ext>
            </a:extLst>
          </p:cNvPr>
          <p:cNvSpPr txBox="1">
            <a:spLocks/>
          </p:cNvSpPr>
          <p:nvPr/>
        </p:nvSpPr>
        <p:spPr bwMode="auto">
          <a:xfrm>
            <a:off x="685800" y="16033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Infinity Maori Medium" pitchFamily="50" charset="0"/>
              </a:defRPr>
            </a:lvl9pPr>
          </a:lstStyle>
          <a:p>
            <a:pPr>
              <a:defRPr/>
            </a:pPr>
            <a:r>
              <a:rPr lang="en-NZ" altLang="en-US" dirty="0">
                <a:cs typeface="Arial" charset="0"/>
              </a:rPr>
              <a:t>Leadership Definitions</a:t>
            </a:r>
          </a:p>
        </p:txBody>
      </p:sp>
    </p:spTree>
    <p:extLst>
      <p:ext uri="{BB962C8B-B14F-4D97-AF65-F5344CB8AC3E}">
        <p14:creationId xmlns:p14="http://schemas.microsoft.com/office/powerpoint/2010/main" val="15241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EC3BDF7-1332-AFDA-4952-4C7A7C3E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Person Power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1350119-C3BC-E0EF-1F46-6C7714B3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z="2600" dirty="0"/>
              <a:t>Expert</a:t>
            </a:r>
          </a:p>
          <a:p>
            <a:pPr lvl="1">
              <a:defRPr/>
            </a:pPr>
            <a:r>
              <a:rPr lang="en-NZ" altLang="en-US" sz="2600" dirty="0"/>
              <a:t>Uses the power of personal expertise and knowledge to exert power</a:t>
            </a:r>
          </a:p>
          <a:p>
            <a:pPr lvl="1">
              <a:defRPr/>
            </a:pPr>
            <a:r>
              <a:rPr lang="en-NZ" altLang="en-US" sz="2600" dirty="0"/>
              <a:t>Does not necessarily rely of status or position</a:t>
            </a:r>
          </a:p>
          <a:p>
            <a:pPr lvl="1">
              <a:defRPr/>
            </a:pPr>
            <a:endParaRPr lang="en-NZ" altLang="en-US" sz="2600" dirty="0"/>
          </a:p>
          <a:p>
            <a:pPr lvl="1">
              <a:defRPr/>
            </a:pPr>
            <a:r>
              <a:rPr lang="en-NZ" altLang="en-US" sz="2600" dirty="0"/>
              <a:t>Pros and cons will be covered in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NZ" altLang="en-US" sz="2600" dirty="0"/>
              <a:t>    tutorials</a:t>
            </a:r>
          </a:p>
          <a:p>
            <a:pPr lvl="1">
              <a:defRPr/>
            </a:pPr>
            <a:endParaRPr lang="en-NZ" altLang="en-US" dirty="0"/>
          </a:p>
        </p:txBody>
      </p:sp>
      <p:pic>
        <p:nvPicPr>
          <p:cNvPr id="16388" name="Picture 2" descr="A person in a white lab coat with her arms crossed&#10;&#10;Description automatically generated">
            <a:extLst>
              <a:ext uri="{FF2B5EF4-FFF2-40B4-BE49-F238E27FC236}">
                <a16:creationId xmlns:a16="http://schemas.microsoft.com/office/drawing/2014/main" id="{CCA2A92B-3EF6-5ABE-7532-9095EC2F8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221163"/>
            <a:ext cx="18192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229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09DBA12-0215-35C2-8238-AEFFE508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Person Power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F745B8E-2008-F641-91B6-BDBE94A6F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altLang="en-US" sz="2400" dirty="0"/>
              <a:t>Referent</a:t>
            </a:r>
          </a:p>
          <a:p>
            <a:pPr>
              <a:defRPr/>
            </a:pPr>
            <a:endParaRPr lang="en-NZ" altLang="en-US" sz="2400" dirty="0"/>
          </a:p>
          <a:p>
            <a:pPr lvl="1">
              <a:defRPr/>
            </a:pPr>
            <a:r>
              <a:rPr lang="en-NZ" altLang="en-US" sz="2400" dirty="0"/>
              <a:t>Uses the power of personal qualities, image and command of respect</a:t>
            </a:r>
          </a:p>
          <a:p>
            <a:pPr lvl="1">
              <a:defRPr/>
            </a:pPr>
            <a:r>
              <a:rPr lang="en-NZ" altLang="en-US" sz="2400" dirty="0"/>
              <a:t>Does not rely of status or position</a:t>
            </a:r>
          </a:p>
          <a:p>
            <a:pPr lvl="1">
              <a:defRPr/>
            </a:pPr>
            <a:r>
              <a:rPr lang="en-NZ" altLang="en-US" sz="2400" dirty="0"/>
              <a:t>It's based on the charisma and interpersonal skills of the power holder.</a:t>
            </a:r>
          </a:p>
          <a:p>
            <a:pPr lvl="1">
              <a:defRPr/>
            </a:pPr>
            <a:endParaRPr lang="en-NZ" altLang="en-US" sz="2400" dirty="0"/>
          </a:p>
          <a:p>
            <a:pPr lvl="1">
              <a:defRPr/>
            </a:pPr>
            <a:r>
              <a:rPr lang="en-NZ" altLang="en-US" sz="2400" dirty="0"/>
              <a:t>Pros and cons will be covered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NZ" altLang="en-US" sz="2400" dirty="0"/>
              <a:t>   in tutorials</a:t>
            </a:r>
          </a:p>
          <a:p>
            <a:pPr lvl="1">
              <a:defRPr/>
            </a:pPr>
            <a:endParaRPr lang="en-NZ" altLang="en-US" dirty="0"/>
          </a:p>
        </p:txBody>
      </p:sp>
      <p:pic>
        <p:nvPicPr>
          <p:cNvPr id="17412" name="Picture 2" descr="Image result for martin luther king images">
            <a:extLst>
              <a:ext uri="{FF2B5EF4-FFF2-40B4-BE49-F238E27FC236}">
                <a16:creationId xmlns:a16="http://schemas.microsoft.com/office/drawing/2014/main" id="{8F31F137-23A0-D222-453A-32B963943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52963"/>
            <a:ext cx="22431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89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5AC05B1-CE27-446E-5840-8714217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Organisational Power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A29DAC1-2CDF-69B3-32CA-3A8DC20E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r>
              <a:rPr lang="en-NZ" altLang="en-US" sz="2600"/>
              <a:t>Resource</a:t>
            </a:r>
          </a:p>
          <a:p>
            <a:endParaRPr lang="en-NZ" altLang="en-US" sz="2600"/>
          </a:p>
          <a:p>
            <a:pPr lvl="1"/>
            <a:r>
              <a:rPr lang="en-NZ" altLang="en-US" sz="2600"/>
              <a:t>Based on ability to control tangible items or assets of an organisation (finance, property)</a:t>
            </a:r>
          </a:p>
          <a:p>
            <a:pPr lvl="1"/>
            <a:endParaRPr lang="en-NZ" altLang="en-US" sz="2600"/>
          </a:p>
          <a:p>
            <a:pPr lvl="1"/>
            <a:r>
              <a:rPr lang="en-NZ" altLang="en-US" sz="2600"/>
              <a:t>Pros and cons will be covered in tutorials</a:t>
            </a:r>
          </a:p>
          <a:p>
            <a:pPr lvl="1"/>
            <a:endParaRPr lang="en-NZ" altLang="en-US"/>
          </a:p>
          <a:p>
            <a:pPr lvl="1"/>
            <a:endParaRPr lang="en-NZ" altLang="en-US"/>
          </a:p>
        </p:txBody>
      </p:sp>
      <p:pic>
        <p:nvPicPr>
          <p:cNvPr id="18436" name="Picture 2" descr="Image result for images of power in organisations">
            <a:extLst>
              <a:ext uri="{FF2B5EF4-FFF2-40B4-BE49-F238E27FC236}">
                <a16:creationId xmlns:a16="http://schemas.microsoft.com/office/drawing/2014/main" id="{29472308-7B85-C127-2A14-DE829959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565400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94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97675E0-B6A5-C56D-7BB8-74422029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Organisational Power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F4CB87C4-B213-B908-A14E-F51EC632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r>
              <a:rPr lang="en-NZ" altLang="en-US" sz="2600"/>
              <a:t>Elected</a:t>
            </a:r>
          </a:p>
          <a:p>
            <a:endParaRPr lang="en-NZ" altLang="en-US" sz="2600"/>
          </a:p>
          <a:p>
            <a:pPr lvl="1"/>
            <a:r>
              <a:rPr lang="en-NZ" altLang="en-US" sz="2600"/>
              <a:t>Power through democratic process or delegated authority</a:t>
            </a:r>
          </a:p>
          <a:p>
            <a:pPr lvl="1"/>
            <a:endParaRPr lang="en-NZ" altLang="en-US" sz="2600"/>
          </a:p>
          <a:p>
            <a:pPr lvl="1"/>
            <a:r>
              <a:rPr lang="en-NZ" altLang="en-US" sz="2600"/>
              <a:t>Pros and cons will be covered in tutorials</a:t>
            </a:r>
          </a:p>
          <a:p>
            <a:pPr lvl="1"/>
            <a:endParaRPr lang="en-NZ" altLang="en-US"/>
          </a:p>
        </p:txBody>
      </p:sp>
      <p:pic>
        <p:nvPicPr>
          <p:cNvPr id="19460" name="Picture 2" descr="A person in a suit speaking into a microphone&#10;&#10;Description automatically generated">
            <a:extLst>
              <a:ext uri="{FF2B5EF4-FFF2-40B4-BE49-F238E27FC236}">
                <a16:creationId xmlns:a16="http://schemas.microsoft.com/office/drawing/2014/main" id="{A189C798-1C9D-C745-8573-0D636EA3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54538"/>
            <a:ext cx="30257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04A8DE24-930D-194C-9D06-5EC2AA96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793875"/>
            <a:ext cx="266541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12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1C24A4E-2DB7-C163-12FC-2CAD3828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NZ" altLang="en-US"/>
              <a:t>Sources of </a:t>
            </a:r>
            <a:r>
              <a:rPr lang="en-US" altLang="en-US"/>
              <a:t>P</a:t>
            </a:r>
            <a:r>
              <a:rPr lang="en-NZ" altLang="en-US"/>
              <a:t>ower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an</a:t>
            </a:r>
            <a:r>
              <a:rPr lang="zh-CN" altLang="en-US"/>
              <a:t> </a:t>
            </a:r>
            <a:r>
              <a:rPr lang="en-US" altLang="zh-CN"/>
              <a:t>Organizational</a:t>
            </a:r>
            <a:r>
              <a:rPr lang="zh-CN" altLang="en-US"/>
              <a:t> </a:t>
            </a:r>
            <a:r>
              <a:rPr lang="en-US" altLang="zh-CN"/>
              <a:t>Context</a:t>
            </a:r>
            <a:endParaRPr lang="en-NZ" altLang="en-US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1E96E5F9-71D3-8368-8454-B32B9D66CCB5}"/>
              </a:ext>
            </a:extLst>
          </p:cNvPr>
          <p:cNvSpPr txBox="1">
            <a:spLocks/>
          </p:cNvSpPr>
          <p:nvPr/>
        </p:nvSpPr>
        <p:spPr bwMode="auto">
          <a:xfrm>
            <a:off x="1320800" y="5110163"/>
            <a:ext cx="6500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1800"/>
              <a:t>(French &amp; Raven, 1959)</a:t>
            </a:r>
          </a:p>
        </p:txBody>
      </p:sp>
      <p:pic>
        <p:nvPicPr>
          <p:cNvPr id="20484" name="Content Placeholder 12">
            <a:extLst>
              <a:ext uri="{FF2B5EF4-FFF2-40B4-BE49-F238E27FC236}">
                <a16:creationId xmlns:a16="http://schemas.microsoft.com/office/drawing/2014/main" id="{97559FC1-BB54-389F-5722-708786DBB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3" y="1809750"/>
            <a:ext cx="7559675" cy="3563938"/>
          </a:xfrm>
        </p:spPr>
      </p:pic>
    </p:spTree>
    <p:extLst>
      <p:ext uri="{BB962C8B-B14F-4D97-AF65-F5344CB8AC3E}">
        <p14:creationId xmlns:p14="http://schemas.microsoft.com/office/powerpoint/2010/main" val="1053157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11C4AD6-2333-4F9B-F7A2-F3FC6DF6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/>
              <a:t>Using Power Properly</a:t>
            </a:r>
          </a:p>
        </p:txBody>
      </p:sp>
      <p:pic>
        <p:nvPicPr>
          <p:cNvPr id="29700" name="Picture 2" descr="Image result for absolute power corrupts absolutely quotes">
            <a:hlinkClick r:id="rId2"/>
            <a:extLst>
              <a:ext uri="{FF2B5EF4-FFF2-40B4-BE49-F238E27FC236}">
                <a16:creationId xmlns:a16="http://schemas.microsoft.com/office/drawing/2014/main" id="{651A95AC-413C-C6F4-044B-64393119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98613"/>
            <a:ext cx="68405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81940E6C-CAAF-5886-9C59-FC7D0335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Power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civic</a:t>
            </a:r>
            <a:r>
              <a:rPr lang="zh-CN" altLang="en-US"/>
              <a:t> </a:t>
            </a:r>
            <a:r>
              <a:rPr lang="en-US" altLang="zh-CN"/>
              <a:t>context</a:t>
            </a:r>
            <a:endParaRPr lang="en-GB" altLang="en-US"/>
          </a:p>
        </p:txBody>
      </p:sp>
      <p:pic>
        <p:nvPicPr>
          <p:cNvPr id="4" name="c_Eutci7ack?feature=oembed" descr="How to understand power - Eric Liu">
            <a:hlinkClick r:id="" action="ppaction://media"/>
            <a:extLst>
              <a:ext uri="{FF2B5EF4-FFF2-40B4-BE49-F238E27FC236}">
                <a16:creationId xmlns:a16="http://schemas.microsoft.com/office/drawing/2014/main" id="{F10E980C-51FC-3352-C307-2B270EF5B6C3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32644-4171-17CB-1B4F-B4A0FA76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34320-A46C-2C25-5D62-611F3704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5657"/>
            <a:ext cx="8229600" cy="2836912"/>
          </a:xfrm>
        </p:spPr>
        <p:txBody>
          <a:bodyPr/>
          <a:lstStyle/>
          <a:p>
            <a:pPr algn="ctr"/>
            <a:r>
              <a:rPr lang="en-NZ" dirty="0"/>
              <a:t>Week 10:</a:t>
            </a:r>
          </a:p>
          <a:p>
            <a:pPr algn="ctr"/>
            <a:r>
              <a:rPr lang="en-NZ" dirty="0"/>
              <a:t>Conflict and Conflict Management</a:t>
            </a:r>
          </a:p>
        </p:txBody>
      </p:sp>
    </p:spTree>
    <p:extLst>
      <p:ext uri="{BB962C8B-B14F-4D97-AF65-F5344CB8AC3E}">
        <p14:creationId xmlns:p14="http://schemas.microsoft.com/office/powerpoint/2010/main" val="104222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>
                <a:latin typeface="Arial" charset="0"/>
                <a:cs typeface="Arial" charset="0"/>
              </a:rPr>
              <a:t>Defining Leadership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93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dirty="0">
                <a:latin typeface="Arial" charset="0"/>
                <a:cs typeface="Arial" charset="0"/>
              </a:rPr>
              <a:t>What is Leadership?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altLang="en-US" dirty="0">
                <a:latin typeface="Arial" charset="0"/>
                <a:cs typeface="Arial" charset="0"/>
              </a:rPr>
              <a:t>“…. is the process of inspiring, influencing, and guiding employees to participate in a common effort.” </a:t>
            </a:r>
            <a:r>
              <a:rPr lang="en-NZ" altLang="en-US" sz="1800" dirty="0">
                <a:latin typeface="Arial" charset="0"/>
                <a:cs typeface="Arial" charset="0"/>
              </a:rPr>
              <a:t>(Kreitner, R, 2009:p402)</a:t>
            </a:r>
          </a:p>
        </p:txBody>
      </p:sp>
      <p:pic>
        <p:nvPicPr>
          <p:cNvPr id="22532" name="Picture 2" descr="http://www.fotosearch.com/bthumb/CSK/CSK007/pr80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888432" cy="207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Evolution of Leadership Theory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420888"/>
            <a:ext cx="1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Transactional</a:t>
            </a:r>
          </a:p>
          <a:p>
            <a:r>
              <a:rPr lang="en-NZ" dirty="0">
                <a:solidFill>
                  <a:schemeClr val="bg1"/>
                </a:solidFill>
              </a:rPr>
              <a:t>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4568" y="24063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Transformational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4797152"/>
            <a:ext cx="1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Contingency 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4941168"/>
            <a:ext cx="159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Trait Theory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6932" y="2427340"/>
            <a:ext cx="1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Behavioural Theory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2320" y="2406370"/>
            <a:ext cx="15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Alternative</a:t>
            </a:r>
          </a:p>
          <a:p>
            <a:r>
              <a:rPr lang="en-NZ" dirty="0">
                <a:solidFill>
                  <a:schemeClr val="bg1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94302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>
                <a:latin typeface="Arial" charset="0"/>
                <a:cs typeface="Arial" charset="0"/>
              </a:rPr>
              <a:t>What do Leaders do?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86086" y="1916832"/>
            <a:ext cx="5310050" cy="3750050"/>
          </a:xfrm>
        </p:spPr>
        <p:txBody>
          <a:bodyPr/>
          <a:lstStyle/>
          <a:p>
            <a:r>
              <a:rPr lang="en-NZ" altLang="en-US" dirty="0">
                <a:latin typeface="Arial" charset="0"/>
                <a:cs typeface="Arial" charset="0"/>
              </a:rPr>
              <a:t>Provide inspiration</a:t>
            </a:r>
          </a:p>
          <a:p>
            <a:r>
              <a:rPr lang="en-NZ" altLang="en-US" dirty="0">
                <a:latin typeface="Arial" charset="0"/>
                <a:cs typeface="Arial" charset="0"/>
              </a:rPr>
              <a:t>Create opportunities</a:t>
            </a:r>
          </a:p>
          <a:p>
            <a:r>
              <a:rPr lang="en-NZ" altLang="en-US" dirty="0">
                <a:latin typeface="Arial" charset="0"/>
                <a:cs typeface="Arial" charset="0"/>
              </a:rPr>
              <a:t>Coach and motivate</a:t>
            </a:r>
          </a:p>
          <a:p>
            <a:r>
              <a:rPr lang="en-NZ" altLang="en-US" dirty="0">
                <a:latin typeface="Arial" charset="0"/>
                <a:cs typeface="Arial" charset="0"/>
              </a:rPr>
              <a:t>Apply effective interpersonal skills</a:t>
            </a:r>
          </a:p>
        </p:txBody>
      </p:sp>
      <p:pic>
        <p:nvPicPr>
          <p:cNvPr id="29700" name="Picture 2" descr="http://www.fotosearch.com/bthumb/CSK/CSK007/pr80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70335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3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dirty="0">
                <a:latin typeface="Arial" charset="0"/>
                <a:cs typeface="Arial" charset="0"/>
              </a:rPr>
              <a:t>Leadership Qualities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2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Hospitalityand Tourism Template 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4638</TotalTime>
  <Words>1521</Words>
  <Application>Microsoft Office PowerPoint</Application>
  <PresentationFormat>On-screen Show (4:3)</PresentationFormat>
  <Paragraphs>247</Paragraphs>
  <Slides>47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DengXian</vt:lpstr>
      <vt:lpstr>Infinity Maori Medium</vt:lpstr>
      <vt:lpstr>SimSun</vt:lpstr>
      <vt:lpstr>ヒラギノ角ゴ Pro W3</vt:lpstr>
      <vt:lpstr>Arial</vt:lpstr>
      <vt:lpstr>Calibri</vt:lpstr>
      <vt:lpstr>Gill Sans MT</vt:lpstr>
      <vt:lpstr>Wingdings</vt:lpstr>
      <vt:lpstr>Hospitalityand Tourism Template -Black</vt:lpstr>
      <vt:lpstr>PowerPoint Presentation</vt:lpstr>
      <vt:lpstr>PowerPoint Presentation</vt:lpstr>
      <vt:lpstr>Is Leadership about Power and Influence?</vt:lpstr>
      <vt:lpstr>PowerPoint Presentation</vt:lpstr>
      <vt:lpstr>Defining Leadership</vt:lpstr>
      <vt:lpstr>What is Leadership?</vt:lpstr>
      <vt:lpstr>Evolution of Leadership Theory</vt:lpstr>
      <vt:lpstr>What do Leaders do?</vt:lpstr>
      <vt:lpstr>Leadership Qualities</vt:lpstr>
      <vt:lpstr>PowerPoint Presentation</vt:lpstr>
      <vt:lpstr>PowerPoint Presentation</vt:lpstr>
      <vt:lpstr>Leadership vs. Management</vt:lpstr>
      <vt:lpstr>Common Concepts of Leadership</vt:lpstr>
      <vt:lpstr>Traditional Leadership Models</vt:lpstr>
      <vt:lpstr>PowerPoint Presentation</vt:lpstr>
      <vt:lpstr>PowerPoint Presentation</vt:lpstr>
      <vt:lpstr>Transformational and Transactional Styles</vt:lpstr>
      <vt:lpstr>PowerPoint Presentation</vt:lpstr>
      <vt:lpstr>PowerPoint Presentation</vt:lpstr>
      <vt:lpstr>Servant Leadership </vt:lpstr>
      <vt:lpstr>PowerPoint Presentation</vt:lpstr>
      <vt:lpstr>PowerPoint Presentation</vt:lpstr>
      <vt:lpstr>Trait Theories of Leadership</vt:lpstr>
      <vt:lpstr>Trait Theories of Leadership </vt:lpstr>
      <vt:lpstr>Trait Theories of Leadership </vt:lpstr>
      <vt:lpstr>Trait Theories of Leadership </vt:lpstr>
      <vt:lpstr>Trait Theories of Leadership </vt:lpstr>
      <vt:lpstr>Behavioural Theories of  Leadership </vt:lpstr>
      <vt:lpstr>Summary </vt:lpstr>
      <vt:lpstr>PowerPoint Presentation</vt:lpstr>
      <vt:lpstr>Leadership Styles</vt:lpstr>
      <vt:lpstr>Leadership Styles</vt:lpstr>
      <vt:lpstr>Leadership Styles</vt:lpstr>
      <vt:lpstr>Week 9 Tutorial: What kind of leader are you?</vt:lpstr>
      <vt:lpstr>What is Power?</vt:lpstr>
      <vt:lpstr>Sources of Power</vt:lpstr>
      <vt:lpstr>Position Power</vt:lpstr>
      <vt:lpstr>Position Power</vt:lpstr>
      <vt:lpstr>Position Power</vt:lpstr>
      <vt:lpstr>Person Power</vt:lpstr>
      <vt:lpstr>Person Power</vt:lpstr>
      <vt:lpstr>Organisational Power</vt:lpstr>
      <vt:lpstr>Organisational Power</vt:lpstr>
      <vt:lpstr>Sources of Power in an Organizational Context</vt:lpstr>
      <vt:lpstr>Using Power Properly</vt:lpstr>
      <vt:lpstr>Power in a civic context</vt:lpstr>
      <vt:lpstr>What Next?</vt:lpstr>
    </vt:vector>
  </TitlesOfParts>
  <Company>Massey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Orams</dc:creator>
  <cp:lastModifiedBy>Nancy McIntyre</cp:lastModifiedBy>
  <cp:revision>353</cp:revision>
  <cp:lastPrinted>2025-05-13T23:47:09Z</cp:lastPrinted>
  <dcterms:created xsi:type="dcterms:W3CDTF">2000-04-13T02:23:01Z</dcterms:created>
  <dcterms:modified xsi:type="dcterms:W3CDTF">2026-04-25T02:42:24Z</dcterms:modified>
</cp:coreProperties>
</file>