
<file path=[Content_Types].xml><?xml version="1.0" encoding="utf-8"?>
<Types xmlns="http://schemas.openxmlformats.org/package/2006/content-types">
  <Default Extension="png" ContentType="image/png"/>
  <Default Extension="bmp" ContentType="image/bmp"/>
  <Default Extension="pdf" ContentType="application/pdf"/>
  <Default Extension="rels" ContentType="application/vnd.openxmlformats-package.relationships+xml"/>
  <Default Extension="jpeg" ContentType="image/jpg"/>
  <Default Extension="mov" ContentType="application/movie"/>
  <Default Extension="xml" ContentType="application/xml"/>
  <Default Extension="gif" ContentType="image/gif"/>
  <Default Extension="tif" ContentType="image/tif"/>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tableStyles.xml" ContentType="application/vnd.openxmlformats-officedocument.presentationml.tableStyl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officeDocument/2006/relationships/extended-properties" Target="docProps/app.xml"/><Relationship Id="rId1"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5D8CA"/>
          </a:solidFill>
        </a:fill>
      </a:tcStyle>
    </a:wholeTbl>
    <a:band2H>
      <a:tcTxStyle b="def" i="def"/>
      <a:tcStyle>
        <a:tcBdr/>
        <a:fill>
          <a:solidFill>
            <a:srgbClr val="FA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0CD"/>
          </a:solidFill>
        </a:fill>
      </a:tcStyle>
    </a:wholeTbl>
    <a:band2H>
      <a:tcTxStyle b="def" i="def"/>
      <a:tcStyle>
        <a:tcBdr/>
        <a:fill>
          <a:solidFill>
            <a:srgbClr val="EDE9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DFD9"/>
          </a:solidFill>
        </a:fill>
      </a:tcStyle>
    </a:wholeTbl>
    <a:band2H>
      <a:tcTxStyle b="def" i="def"/>
      <a:tcStyle>
        <a:tcBdr/>
        <a:fill>
          <a:solidFill>
            <a:srgbClr val="EEF0ED"/>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3" Type="http://schemas.openxmlformats.org/officeDocument/2006/relationships/commentAuthors" Target="commentAuthors.xml"/><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customXml" Target="../customXml/item3.xml"/><Relationship Id="rId2" Type="http://schemas.openxmlformats.org/officeDocument/2006/relationships/viewProps" Target="viewProps.xml"/><Relationship Id="rId16" Type="http://schemas.openxmlformats.org/officeDocument/2006/relationships/customXml" Target="../customXml/item2.xml"/><Relationship Id="rId1" Type="http://schemas.openxmlformats.org/officeDocument/2006/relationships/presProps" Target="presProps.xml"/><Relationship Id="rId6" Type="http://schemas.openxmlformats.org/officeDocument/2006/relationships/theme" Target="theme/theme1.xml"/><Relationship Id="rId11" Type="http://schemas.openxmlformats.org/officeDocument/2006/relationships/slide" Target="slides/slide4.xml"/><Relationship Id="rId5" Type="http://schemas.openxmlformats.org/officeDocument/2006/relationships/slideMaster" Target="slideMasters/slideMaster1.xml"/><Relationship Id="rId15" Type="http://schemas.openxmlformats.org/officeDocument/2006/relationships/customXml" Target="../customXml/item1.xml"/><Relationship Id="rId10" Type="http://schemas.openxmlformats.org/officeDocument/2006/relationships/slide" Target="slides/slide3.xml"/><Relationship Id="rId4" Type="http://schemas.openxmlformats.org/officeDocument/2006/relationships/tableStyles" Target="tableStyles.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p:nvPr>
            <p:ph type="sldImg"/>
          </p:nvPr>
        </p:nvSpPr>
        <p:spPr>
          <a:xfrm>
            <a:off x="1143000" y="685800"/>
            <a:ext cx="4572000" cy="3429000"/>
          </a:xfrm>
          <a:prstGeom prst="rect">
            <a:avLst/>
          </a:prstGeom>
        </p:spPr>
        <p:txBody>
          <a:bodyPr/>
          <a:lstStyle/>
          <a:p>
            <a:pPr/>
          </a:p>
        </p:txBody>
      </p:sp>
      <p:sp>
        <p:nvSpPr>
          <p:cNvPr id="127" name="Shape 12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 Id="rId3" Type="http://schemas.openxmlformats.org/officeDocument/2006/relationships/hyperlink" Target="http://academicguides.waldenu.edu/writingcenter/about/search?cx='016856322755214088439:oisi5frbu-a&amp;cof=FORID:10&amp;ie=UTF-8&amp;q=AWE+2000/3000+level+course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defRPr b="1"/>
            </a:pPr>
            <a:r>
              <a:t>Notes: </a:t>
            </a:r>
            <a:r>
              <a:rPr b="0">
                <a:solidFill>
                  <a:srgbClr val="FF0000"/>
                </a:solidFill>
              </a:rPr>
              <a:t>(Write your script for each slide in this section of the PowerPoint.)</a:t>
            </a:r>
          </a:p>
          <a:p>
            <a:pPr>
              <a:defRPr b="1"/>
            </a:pPr>
          </a:p>
          <a:p>
            <a:pPr/>
            <a:r>
              <a:t>Use these links for support as you prepare your PowerPoint slide presentation:</a:t>
            </a:r>
          </a:p>
          <a:p>
            <a:pPr/>
          </a:p>
          <a:p>
            <a:pPr marL="171450" indent="-171450">
              <a:buSzPct val="100000"/>
              <a:buFont typeface="Arial"/>
              <a:buChar char="•"/>
              <a:defRPr b="1"/>
            </a:pPr>
            <a:r>
              <a:t>Microsoft Online PowerPoint Tutorial. </a:t>
            </a:r>
            <a:r>
              <a:rPr b="0"/>
              <a:t>(2017). Retrieved from https://office.live.com/start/PowerPoint.aspx </a:t>
            </a:r>
            <a:endParaRPr b="0"/>
          </a:p>
          <a:p>
            <a:pPr marL="171450" indent="-171450">
              <a:buSzPct val="100000"/>
              <a:buFont typeface="Arial"/>
              <a:buChar char="•"/>
              <a:defRPr b="1"/>
            </a:pPr>
          </a:p>
          <a:p>
            <a:pPr marL="171450" indent="-171450">
              <a:buSzPct val="100000"/>
              <a:buFont typeface="Arial"/>
              <a:buChar char="•"/>
              <a:defRPr b="1"/>
            </a:pPr>
            <a:r>
              <a:t>Ten Smart Ways to Make Any Power Point Presentation Way More Interesting</a:t>
            </a:r>
            <a:r>
              <a:rPr b="0"/>
              <a:t>. (2017). Retrieved from  http://www.forbes.com/sites/quora/2016/09/22/10-smart-ways-to-make-any-powerpoint-presentation-way-more-interesting/#79283c8f68ad</a:t>
            </a:r>
            <a:endParaRPr b="0"/>
          </a:p>
          <a:p>
            <a:pPr>
              <a:defRPr b="1"/>
            </a:pPr>
          </a:p>
          <a:p>
            <a:pPr/>
            <a:r>
              <a:t>Add slides as needed.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6" name="Shape 136"/>
          <p:cNvSpPr/>
          <p:nvPr>
            <p:ph type="sldImg"/>
          </p:nvPr>
        </p:nvSpPr>
        <p:spPr>
          <a:prstGeom prst="rect">
            <a:avLst/>
          </a:prstGeom>
        </p:spPr>
        <p:txBody>
          <a:bodyPr/>
          <a:lstStyle/>
          <a:p>
            <a:pPr/>
          </a:p>
        </p:txBody>
      </p:sp>
      <p:sp>
        <p:nvSpPr>
          <p:cNvPr id="137" name="Shape 137"/>
          <p:cNvSpPr/>
          <p:nvPr>
            <p:ph type="body" sz="quarter" idx="1"/>
          </p:nvPr>
        </p:nvSpPr>
        <p:spPr>
          <a:prstGeom prst="rect">
            <a:avLst/>
          </a:prstGeom>
        </p:spPr>
        <p:txBody>
          <a:bodyPr/>
          <a:lstStyle/>
          <a:p>
            <a:pPr>
              <a:defRPr b="1"/>
            </a:pPr>
            <a:r>
              <a:t>Notes:</a:t>
            </a:r>
          </a:p>
          <a:p>
            <a:pPr>
              <a:defRPr>
                <a:solidFill>
                  <a:srgbClr val="AFABAB"/>
                </a:solidFill>
              </a:defRPr>
            </a:pPr>
            <a:r>
              <a:t>(A brief introduction consisting of 1-2 paragraphs explaining why strong partnerships between staff and families are vital to all involved).</a:t>
            </a:r>
          </a:p>
          <a:p>
            <a:pPr/>
          </a:p>
          <a:p>
            <a:pPr/>
          </a:p>
          <a:p>
            <a:pPr/>
          </a:p>
          <a:p>
            <a:pPr/>
          </a:p>
          <a:p>
            <a:pPr/>
          </a:p>
          <a:p>
            <a:pPr/>
          </a:p>
          <a:p>
            <a:pPr/>
          </a:p>
          <a:p>
            <a:pPr/>
          </a:p>
          <a:p>
            <a:pPr/>
          </a:p>
          <a:p>
            <a:pPr/>
          </a:p>
          <a:p>
            <a:pPr/>
          </a:p>
          <a:p>
            <a:pPr/>
          </a:p>
          <a:p>
            <a:pPr/>
          </a:p>
          <a:p>
            <a:pPr/>
          </a:p>
          <a:p>
            <a:pPr/>
          </a:p>
          <a:p>
            <a:pPr/>
          </a:p>
          <a:p>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Shape 141"/>
          <p:cNvSpPr/>
          <p:nvPr>
            <p:ph type="sldImg"/>
          </p:nvPr>
        </p:nvSpPr>
        <p:spPr>
          <a:prstGeom prst="rect">
            <a:avLst/>
          </a:prstGeom>
        </p:spPr>
        <p:txBody>
          <a:bodyPr/>
          <a:lstStyle/>
          <a:p>
            <a:pPr/>
          </a:p>
        </p:txBody>
      </p:sp>
      <p:sp>
        <p:nvSpPr>
          <p:cNvPr id="142" name="Shape 142"/>
          <p:cNvSpPr/>
          <p:nvPr>
            <p:ph type="body" sz="quarter" idx="1"/>
          </p:nvPr>
        </p:nvSpPr>
        <p:spPr>
          <a:prstGeom prst="rect">
            <a:avLst/>
          </a:prstGeom>
        </p:spPr>
        <p:txBody>
          <a:bodyPr/>
          <a:lstStyle/>
          <a:p>
            <a:pPr>
              <a:lnSpc>
                <a:spcPct val="120000"/>
              </a:lnSpc>
              <a:defRPr b="1" sz="1000"/>
            </a:pPr>
            <a:r>
              <a:t>Notes:</a:t>
            </a:r>
          </a:p>
          <a:p>
            <a:pPr>
              <a:lnSpc>
                <a:spcPct val="120000"/>
              </a:lnSpc>
            </a:pPr>
            <a:r>
              <a:t>(Four research-based strategies to help foster caring and meaningful partnerships between staff and families using 2-3 slides.For each strategy, write at least 1 paragraph. Include in-text citations throughout the paragraphs to demonstrate that the strategies are research-based)</a:t>
            </a:r>
          </a:p>
          <a:p>
            <a:pPr>
              <a:lnSpc>
                <a:spcPct val="120000"/>
              </a:lnSpc>
              <a:defRPr b="1" sz="1000"/>
            </a:pPr>
          </a:p>
          <a:p>
            <a:pPr>
              <a:lnSpc>
                <a:spcPct val="120000"/>
              </a:lnSpc>
              <a:defRPr b="1" sz="1000"/>
            </a:pPr>
          </a:p>
          <a:p>
            <a:pPr>
              <a:lnSpc>
                <a:spcPct val="120000"/>
              </a:lnSpc>
              <a:defRPr b="1" sz="1000"/>
            </a:pPr>
          </a:p>
          <a:p>
            <a:pPr>
              <a:lnSpc>
                <a:spcPct val="120000"/>
              </a:lnSpc>
              <a:defRPr b="1" sz="1000"/>
            </a:pPr>
          </a:p>
          <a:p>
            <a:pPr>
              <a:defRPr b="1" sz="1000"/>
            </a:pPr>
          </a:p>
          <a:p>
            <a:pPr>
              <a:defRPr b="1" sz="1000"/>
            </a:pPr>
          </a:p>
          <a:p>
            <a:pPr>
              <a:defRPr b="1" sz="1000"/>
            </a:pPr>
          </a:p>
          <a:p>
            <a:pPr marL="171450" indent="-171450">
              <a:buSzPct val="100000"/>
              <a:buFont typeface="Arial"/>
              <a:buChar char="•"/>
              <a:defRPr b="1" sz="1000">
                <a:solidFill>
                  <a:srgbClr val="C00000"/>
                </a:solidFill>
              </a:defRPr>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a:p>
            <a:pPr>
              <a:lnSpc>
                <a:spcPct val="120000"/>
              </a:lnSpc>
              <a:defRPr sz="800"/>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5" name="Shape 145"/>
          <p:cNvSpPr/>
          <p:nvPr>
            <p:ph type="sldImg"/>
          </p:nvPr>
        </p:nvSpPr>
        <p:spPr>
          <a:prstGeom prst="rect">
            <a:avLst/>
          </a:prstGeom>
        </p:spPr>
        <p:txBody>
          <a:bodyPr/>
          <a:lstStyle/>
          <a:p>
            <a:pPr/>
          </a:p>
        </p:txBody>
      </p:sp>
      <p:sp>
        <p:nvSpPr>
          <p:cNvPr id="146" name="Shape 146"/>
          <p:cNvSpPr/>
          <p:nvPr>
            <p:ph type="body" sz="quarter" idx="1"/>
          </p:nvPr>
        </p:nvSpPr>
        <p:spPr>
          <a:prstGeom prst="rect">
            <a:avLst/>
          </a:prstGeom>
        </p:spPr>
        <p:txBody>
          <a:bodyPr/>
          <a:lstStyle/>
          <a:p>
            <a:pPr>
              <a:defRPr b="1" sz="1000"/>
            </a:pPr>
            <a:r>
              <a:t>Notes:</a:t>
            </a:r>
          </a:p>
          <a:p>
            <a:pPr/>
            <a:r>
              <a:t>(At least three questions designed to elicit input from staff on key concepts related to building</a:t>
            </a:r>
            <a:r>
              <a:rPr b="1"/>
              <a:t> </a:t>
            </a:r>
            <a:r>
              <a:t>strong and supportive staff-family partnerships. You do not need to answer the questions in your script, but they should reflect key concepts that you want staff to explore in greater depth using 2-3 slides. Provide at least 1 paragraph per question detailing the foundation for each question. Use in-text citations throughout to demonstrate that these questions are “evidence-based.”)</a:t>
            </a: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defRPr sz="1000"/>
            </a:pPr>
          </a:p>
          <a:p>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p:cNvSpPr/>
          <p:nvPr>
            <p:ph type="sldImg"/>
          </p:nvPr>
        </p:nvSpPr>
        <p:spPr>
          <a:prstGeom prst="rect">
            <a:avLst/>
          </a:prstGeom>
        </p:spPr>
        <p:txBody>
          <a:bodyPr/>
          <a:lstStyle/>
          <a:p>
            <a:pPr/>
          </a:p>
        </p:txBody>
      </p:sp>
      <p:sp>
        <p:nvSpPr>
          <p:cNvPr id="150" name="Shape 150"/>
          <p:cNvSpPr/>
          <p:nvPr>
            <p:ph type="body" sz="quarter" idx="1"/>
          </p:nvPr>
        </p:nvSpPr>
        <p:spPr>
          <a:prstGeom prst="rect">
            <a:avLst/>
          </a:prstGeom>
        </p:spPr>
        <p:txBody>
          <a:bodyPr/>
          <a:lstStyle/>
          <a:p>
            <a:pPr>
              <a:defRPr b="1"/>
            </a:pPr>
            <a:r>
              <a:t>Notes:</a:t>
            </a:r>
          </a:p>
          <a:p>
            <a:pPr/>
            <a:r>
              <a:t>(At least two questions for staff to pose to families, which foster communication between families and staff.  Use one slide. Provide at least 1 paragraph per question detailing the foundation for each question. Use in-text citations throughout to demonstrate that these questions are “evidence-based.”)</a:t>
            </a:r>
          </a:p>
          <a:p>
            <a:pPr/>
          </a:p>
          <a:p>
            <a:pPr/>
          </a:p>
          <a:p>
            <a:pPr/>
          </a:p>
          <a:p>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3" name="Shape 153"/>
          <p:cNvSpPr/>
          <p:nvPr>
            <p:ph type="sldImg"/>
          </p:nvPr>
        </p:nvSpPr>
        <p:spPr>
          <a:prstGeom prst="rect">
            <a:avLst/>
          </a:prstGeom>
        </p:spPr>
        <p:txBody>
          <a:bodyPr/>
          <a:lstStyle/>
          <a:p>
            <a:pPr/>
          </a:p>
        </p:txBody>
      </p:sp>
      <p:sp>
        <p:nvSpPr>
          <p:cNvPr id="154" name="Shape 154"/>
          <p:cNvSpPr/>
          <p:nvPr>
            <p:ph type="body" sz="quarter" idx="1"/>
          </p:nvPr>
        </p:nvSpPr>
        <p:spPr>
          <a:prstGeom prst="rect">
            <a:avLst/>
          </a:prstGeom>
        </p:spPr>
        <p:txBody>
          <a:bodyPr/>
          <a:lstStyle/>
          <a:p>
            <a:pPr/>
            <a:r>
              <a:t>Notes:</a:t>
            </a:r>
          </a:p>
          <a:p>
            <a:pPr/>
            <a:r>
              <a:t>(A brief summary of and a citation/link to a recommended article</a:t>
            </a:r>
            <a:r>
              <a:rPr b="1"/>
              <a:t> </a:t>
            </a:r>
            <a:r>
              <a:t>that you would like staff to read before the next workshop, which will be on strengthening staff-family communication. Use one slide. )</a:t>
            </a:r>
          </a:p>
          <a:p>
            <a:pPr/>
          </a:p>
          <a:p>
            <a:pPr/>
          </a:p>
          <a:p>
            <a:pPr/>
          </a:p>
          <a:p>
            <a:pPr/>
          </a:p>
          <a:p>
            <a:pPr/>
          </a:p>
          <a:p>
            <a:pPr/>
          </a:p>
          <a:p>
            <a:pPr/>
          </a:p>
          <a:p>
            <a:pPr/>
          </a:p>
          <a:p>
            <a:pPr/>
          </a:p>
          <a:p>
            <a:pPr/>
          </a:p>
          <a:p>
            <a:pPr/>
          </a:p>
          <a:p>
            <a:pPr/>
          </a:p>
          <a:p>
            <a:pPr/>
          </a:p>
          <a:p>
            <a:pPr/>
          </a:p>
          <a:p>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p:cNvSpPr/>
          <p:nvPr>
            <p:ph type="sldImg"/>
          </p:nvPr>
        </p:nvSpPr>
        <p:spPr>
          <a:prstGeom prst="rect">
            <a:avLst/>
          </a:prstGeom>
        </p:spPr>
        <p:txBody>
          <a:bodyPr/>
          <a:lstStyle/>
          <a:p>
            <a:pPr/>
          </a:p>
        </p:txBody>
      </p:sp>
      <p:sp>
        <p:nvSpPr>
          <p:cNvPr id="158" name="Shape 158"/>
          <p:cNvSpPr/>
          <p:nvPr>
            <p:ph type="body" sz="quarter" idx="1"/>
          </p:nvPr>
        </p:nvSpPr>
        <p:spPr>
          <a:prstGeom prst="rect">
            <a:avLst/>
          </a:prstGeom>
        </p:spPr>
        <p:txBody>
          <a:bodyPr/>
          <a:lstStyle/>
          <a:p>
            <a:pPr/>
            <a:r>
              <a:t>Notes:</a:t>
            </a:r>
          </a:p>
          <a:p>
            <a:pPr/>
            <a:r>
              <a:t>(Accurately cite all of the references you used to complete your PowerPoint. When citing references within the PowerPoint and on the reference slide, use the Walden University APA guidelines for citations and the Academic Writing Expectation (AWE) writing guidelines at </a:t>
            </a:r>
            <a:r>
              <a:rPr u="sng">
                <a:solidFill>
                  <a:srgbClr val="2998E3"/>
                </a:solidFill>
                <a:uFill>
                  <a:solidFill>
                    <a:srgbClr val="2998E3"/>
                  </a:solidFill>
                </a:uFill>
                <a:hlinkClick r:id="rId3" invalidUrl="" action="" tgtFrame="" tooltip="" history="1" highlightClick="0" endSnd="0"/>
              </a:rPr>
              <a:t>AWE Writing Guidelines</a:t>
            </a:r>
            <a:r>
              <a:t>.  Use 1-2 slides.)</a:t>
            </a:r>
          </a:p>
          <a:p>
            <a:pPr/>
          </a:p>
          <a:p>
            <a:pPr/>
          </a:p>
          <a:p>
            <a:pPr/>
          </a:p>
          <a:p>
            <a:pPr/>
          </a:p>
          <a:p>
            <a:pPr/>
          </a:p>
          <a:p>
            <a:pPr/>
          </a:p>
          <a:p>
            <a:pPr/>
          </a:p>
          <a:p>
            <a:pPr/>
          </a:p>
          <a:p>
            <a:pPr/>
          </a:p>
          <a:p>
            <a:pPr/>
          </a:p>
          <a:p>
            <a:pPr/>
          </a:p>
          <a:p>
            <a:pPr/>
          </a:p>
          <a:p>
            <a:pP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0" showMasterPhAnim="1">
  <p:cSld name="Title Slide">
    <p:spTree>
      <p:nvGrpSpPr>
        <p:cNvPr id="1" name=""/>
        <p:cNvGrpSpPr/>
        <p:nvPr/>
      </p:nvGrpSpPr>
      <p:grpSpPr>
        <a:xfrm>
          <a:off x="0" y="0"/>
          <a:ext cx="0" cy="0"/>
          <a:chOff x="0" y="0"/>
          <a:chExt cx="0" cy="0"/>
        </a:xfrm>
      </p:grpSpPr>
      <p:sp>
        <p:nvSpPr>
          <p:cNvPr id="14" name="Shape 14"/>
          <p:cNvSpPr/>
          <p:nvPr/>
        </p:nvSpPr>
        <p:spPr>
          <a:xfrm>
            <a:off x="3175" y="6400800"/>
            <a:ext cx="12188825" cy="457200"/>
          </a:xfrm>
          <a:prstGeom prst="rect">
            <a:avLst/>
          </a:prstGeom>
          <a:solidFill>
            <a:schemeClr val="accent2"/>
          </a:solidFill>
          <a:ln w="12700">
            <a:miter lim="400000"/>
          </a:ln>
        </p:spPr>
        <p:txBody>
          <a:bodyPr lIns="45719" rIns="45719"/>
          <a:lstStyle/>
          <a:p>
            <a:pPr/>
          </a:p>
        </p:txBody>
      </p:sp>
      <p:sp>
        <p:nvSpPr>
          <p:cNvPr id="15" name="Shape 15"/>
          <p:cNvSpPr/>
          <p:nvPr/>
        </p:nvSpPr>
        <p:spPr>
          <a:xfrm>
            <a:off x="14" y="6334316"/>
            <a:ext cx="12188826" cy="64009"/>
          </a:xfrm>
          <a:prstGeom prst="rect">
            <a:avLst/>
          </a:prstGeom>
          <a:solidFill>
            <a:schemeClr val="accent1"/>
          </a:solidFill>
          <a:ln w="12700">
            <a:miter lim="400000"/>
          </a:ln>
        </p:spPr>
        <p:txBody>
          <a:bodyPr lIns="45719" rIns="45719"/>
          <a:lstStyle/>
          <a:p>
            <a:pPr/>
          </a:p>
        </p:txBody>
      </p:sp>
      <p:sp>
        <p:nvSpPr>
          <p:cNvPr id="16" name="Shape 16"/>
          <p:cNvSpPr/>
          <p:nvPr>
            <p:ph type="title"/>
          </p:nvPr>
        </p:nvSpPr>
        <p:spPr>
          <a:xfrm>
            <a:off x="1097280" y="758951"/>
            <a:ext cx="10058401" cy="3566161"/>
          </a:xfrm>
          <a:prstGeom prst="rect">
            <a:avLst/>
          </a:prstGeom>
        </p:spPr>
        <p:txBody>
          <a:bodyPr/>
          <a:lstStyle>
            <a:lvl1pPr>
              <a:defRPr sz="8000">
                <a:solidFill>
                  <a:srgbClr val="262626"/>
                </a:solidFill>
              </a:defRPr>
            </a:lvl1pPr>
          </a:lstStyle>
          <a:p>
            <a:pPr/>
            <a:r>
              <a:t>Click to edit Master title style</a:t>
            </a:r>
          </a:p>
        </p:txBody>
      </p:sp>
      <p:sp>
        <p:nvSpPr>
          <p:cNvPr id="17" name="Shape 17"/>
          <p:cNvSpPr/>
          <p:nvPr>
            <p:ph type="body" sz="quarter" idx="1"/>
          </p:nvPr>
        </p:nvSpPr>
        <p:spPr>
          <a:xfrm>
            <a:off x="1100050" y="4455619"/>
            <a:ext cx="10058401" cy="1143001"/>
          </a:xfrm>
          <a:prstGeom prst="rect">
            <a:avLst/>
          </a:prstGeom>
          <a:extLst>
            <a:ext uri="{C572A759-6A51-4108-AA02-DFA0A04FC94B}">
              <ma14:wrappingTextBoxFlag xmlns:ma14="http://schemas.microsoft.com/office/mac/drawingml/2011/main" val="1"/>
            </a:ext>
          </a:extLst>
        </p:spPr>
        <p:txBody>
          <a:bodyPr lIns="45719" tIns="45719" rIns="45719" bIns="45719"/>
          <a:lstStyle>
            <a:lvl1pPr marL="0" indent="0">
              <a:buClrTx/>
              <a:buSzTx/>
              <a:buFontTx/>
              <a:buNone/>
              <a:defRPr cap="all" spc="200" sz="2400">
                <a:solidFill>
                  <a:srgbClr val="637052"/>
                </a:solidFill>
                <a:latin typeface="Calibri Light"/>
                <a:ea typeface="Calibri Light"/>
                <a:cs typeface="Calibri Light"/>
                <a:sym typeface="Calibri Light"/>
              </a:defRPr>
            </a:lvl1pPr>
          </a:lstStyle>
          <a:p>
            <a:pPr/>
            <a:r>
              <a:t>Click to edit Master subtitle style</a:t>
            </a:r>
          </a:p>
        </p:txBody>
      </p:sp>
      <p:sp>
        <p:nvSpPr>
          <p:cNvPr id="18" name="Shape 18"/>
          <p:cNvSpPr/>
          <p:nvPr/>
        </p:nvSpPr>
        <p:spPr>
          <a:xfrm>
            <a:off x="1207657" y="4343400"/>
            <a:ext cx="9875521" cy="0"/>
          </a:xfrm>
          <a:prstGeom prst="line">
            <a:avLst/>
          </a:prstGeom>
          <a:ln w="6350">
            <a:solidFill>
              <a:srgbClr val="808080"/>
            </a:solidFill>
          </a:ln>
        </p:spPr>
        <p:txBody>
          <a:bodyPr lIns="45719" rIns="45719"/>
          <a:lstStyle/>
          <a:p>
            <a:pPr/>
          </a:p>
        </p:txBody>
      </p:sp>
      <p:sp>
        <p:nvSpPr>
          <p:cNvPr id="19" name="Shape 1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107" name="Shape 107"/>
          <p:cNvSpPr/>
          <p:nvPr>
            <p:ph type="title"/>
          </p:nvPr>
        </p:nvSpPr>
        <p:spPr>
          <a:prstGeom prst="rect">
            <a:avLst/>
          </a:prstGeom>
        </p:spPr>
        <p:txBody>
          <a:bodyPr/>
          <a:lstStyle/>
          <a:p>
            <a:pPr/>
            <a:r>
              <a:t>Click to edit Master title style</a:t>
            </a:r>
          </a:p>
        </p:txBody>
      </p:sp>
      <p:sp>
        <p:nvSpPr>
          <p:cNvPr id="108" name="Shape 108"/>
          <p:cNvSpPr/>
          <p:nvPr>
            <p:ph type="body" idx="1"/>
          </p:nvPr>
        </p:nvSpPr>
        <p:spPr>
          <a:xfrm>
            <a:off x="1097280" y="1845734"/>
            <a:ext cx="10058401" cy="4023360"/>
          </a:xfrm>
          <a:prstGeom prst="rect">
            <a:avLst/>
          </a:prstGeom>
          <a:extLst>
            <a:ext uri="{C572A759-6A51-4108-AA02-DFA0A04FC94B}">
              <ma14:wrappingTextBoxFlag xmlns:ma14="http://schemas.microsoft.com/office/mac/drawingml/2011/main" val="1"/>
            </a:ext>
          </a:extLst>
        </p:spPr>
        <p:txBody>
          <a:bodyPr/>
          <a:lstStyle/>
          <a:p>
            <a:pPr/>
            <a:r>
              <a:t>Click to edit Master text styles</a:t>
            </a:r>
          </a:p>
          <a:p>
            <a:pPr lvl="1"/>
            <a:r>
              <a:t>Second level</a:t>
            </a:r>
          </a:p>
          <a:p>
            <a:pPr lvl="2"/>
            <a:r>
              <a:t>Third level</a:t>
            </a:r>
          </a:p>
          <a:p>
            <a:pPr lvl="3"/>
            <a:r>
              <a:t>Fourth level</a:t>
            </a:r>
          </a:p>
          <a:p>
            <a:pPr lvl="4"/>
            <a:r>
              <a:t>Fifth level</a:t>
            </a:r>
          </a:p>
        </p:txBody>
      </p:sp>
      <p:sp>
        <p:nvSpPr>
          <p:cNvPr id="109" name="Shape 10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0" showMasterPhAnim="1">
  <p:cSld name="Vertical Title and Text">
    <p:spTree>
      <p:nvGrpSpPr>
        <p:cNvPr id="1" name=""/>
        <p:cNvGrpSpPr/>
        <p:nvPr/>
      </p:nvGrpSpPr>
      <p:grpSpPr>
        <a:xfrm>
          <a:off x="0" y="0"/>
          <a:ext cx="0" cy="0"/>
          <a:chOff x="0" y="0"/>
          <a:chExt cx="0" cy="0"/>
        </a:xfrm>
      </p:grpSpPr>
      <p:sp>
        <p:nvSpPr>
          <p:cNvPr id="116" name="Shape 116"/>
          <p:cNvSpPr/>
          <p:nvPr/>
        </p:nvSpPr>
        <p:spPr>
          <a:xfrm>
            <a:off x="3175" y="6400800"/>
            <a:ext cx="12188825" cy="457200"/>
          </a:xfrm>
          <a:prstGeom prst="rect">
            <a:avLst/>
          </a:prstGeom>
          <a:solidFill>
            <a:schemeClr val="accent2"/>
          </a:solidFill>
          <a:ln w="12700">
            <a:miter lim="400000"/>
          </a:ln>
        </p:spPr>
        <p:txBody>
          <a:bodyPr lIns="45719" rIns="45719"/>
          <a:lstStyle/>
          <a:p>
            <a:pPr/>
          </a:p>
        </p:txBody>
      </p:sp>
      <p:sp>
        <p:nvSpPr>
          <p:cNvPr id="117" name="Shape 117"/>
          <p:cNvSpPr/>
          <p:nvPr/>
        </p:nvSpPr>
        <p:spPr>
          <a:xfrm>
            <a:off x="14" y="6334316"/>
            <a:ext cx="12188826" cy="64009"/>
          </a:xfrm>
          <a:prstGeom prst="rect">
            <a:avLst/>
          </a:prstGeom>
          <a:solidFill>
            <a:schemeClr val="accent1"/>
          </a:solidFill>
          <a:ln w="12700">
            <a:miter lim="400000"/>
          </a:ln>
        </p:spPr>
        <p:txBody>
          <a:bodyPr lIns="45719" rIns="45719"/>
          <a:lstStyle/>
          <a:p>
            <a:pPr/>
          </a:p>
        </p:txBody>
      </p:sp>
      <p:sp>
        <p:nvSpPr>
          <p:cNvPr id="118" name="Shape 118"/>
          <p:cNvSpPr/>
          <p:nvPr>
            <p:ph type="title"/>
          </p:nvPr>
        </p:nvSpPr>
        <p:spPr>
          <a:xfrm>
            <a:off x="8724900" y="414777"/>
            <a:ext cx="2628900" cy="5757423"/>
          </a:xfrm>
          <a:prstGeom prst="rect">
            <a:avLst/>
          </a:prstGeom>
        </p:spPr>
        <p:txBody>
          <a:bodyPr/>
          <a:lstStyle/>
          <a:p>
            <a:pPr/>
            <a:r>
              <a:t>Click to edit Master title style</a:t>
            </a:r>
          </a:p>
        </p:txBody>
      </p:sp>
      <p:sp>
        <p:nvSpPr>
          <p:cNvPr id="119" name="Shape 119"/>
          <p:cNvSpPr/>
          <p:nvPr>
            <p:ph type="body" idx="1"/>
          </p:nvPr>
        </p:nvSpPr>
        <p:spPr>
          <a:xfrm>
            <a:off x="838200" y="414777"/>
            <a:ext cx="7734300" cy="5757423"/>
          </a:xfrm>
          <a:prstGeom prst="rect">
            <a:avLst/>
          </a:prstGeom>
          <a:extLst>
            <a:ext uri="{C572A759-6A51-4108-AA02-DFA0A04FC94B}">
              <ma14:wrappingTextBoxFlag xmlns:ma14="http://schemas.microsoft.com/office/mac/drawingml/2011/main" val="1"/>
            </a:ext>
          </a:extLst>
        </p:spPr>
        <p:txBody>
          <a:bodyPr/>
          <a:lstStyle/>
          <a:p>
            <a:pPr/>
            <a:r>
              <a:t>Click to edit Master text styles</a:t>
            </a:r>
          </a:p>
          <a:p>
            <a:pPr lvl="1"/>
            <a:r>
              <a:t>Second level</a:t>
            </a:r>
          </a:p>
          <a:p>
            <a:pPr lvl="2"/>
            <a:r>
              <a:t>Third level</a:t>
            </a:r>
          </a:p>
          <a:p>
            <a:pPr lvl="3"/>
            <a:r>
              <a:t>Fourth level</a:t>
            </a:r>
          </a:p>
          <a:p>
            <a:pPr lvl="4"/>
            <a:r>
              <a:t>Fifth level</a:t>
            </a:r>
          </a:p>
        </p:txBody>
      </p:sp>
      <p:sp>
        <p:nvSpPr>
          <p:cNvPr id="120" name="Shape 12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6" name="Shape 26"/>
          <p:cNvSpPr/>
          <p:nvPr>
            <p:ph type="title"/>
          </p:nvPr>
        </p:nvSpPr>
        <p:spPr>
          <a:prstGeom prst="rect">
            <a:avLst/>
          </a:prstGeom>
        </p:spPr>
        <p:txBody>
          <a:bodyPr/>
          <a:lstStyle/>
          <a:p>
            <a:pPr/>
            <a:r>
              <a:t>Click to edit Master title style</a:t>
            </a:r>
          </a:p>
        </p:txBody>
      </p:sp>
      <p:sp>
        <p:nvSpPr>
          <p:cNvPr id="27" name="Shape 27"/>
          <p:cNvSpPr/>
          <p:nvPr>
            <p:ph type="body" idx="1"/>
          </p:nvPr>
        </p:nvSpPr>
        <p:spPr>
          <a:xfrm>
            <a:off x="1097280" y="1845734"/>
            <a:ext cx="10058401" cy="4023360"/>
          </a:xfrm>
          <a:prstGeom prst="rect">
            <a:avLst/>
          </a:prstGeom>
          <a:extLst>
            <a:ext uri="{C572A759-6A51-4108-AA02-DFA0A04FC94B}">
              <ma14:wrappingTextBoxFlag xmlns:ma14="http://schemas.microsoft.com/office/mac/drawingml/2011/main" val="1"/>
            </a:ext>
          </a:extLst>
        </p:spPr>
        <p:txBody>
          <a:bodyPr/>
          <a:lstStyle/>
          <a:p>
            <a:pPr/>
            <a:r>
              <a:t>Click to edit Master text styles</a:t>
            </a:r>
          </a:p>
          <a:p>
            <a:pPr lvl="1"/>
            <a:r>
              <a:t>Second level</a:t>
            </a:r>
          </a:p>
          <a:p>
            <a:pPr lvl="2"/>
            <a:r>
              <a:t>Third level</a:t>
            </a:r>
          </a:p>
          <a:p>
            <a:pPr lvl="3"/>
            <a:r>
              <a:t>Fourth level</a:t>
            </a:r>
          </a:p>
          <a:p>
            <a:pPr lvl="4"/>
            <a:r>
              <a:t>Fifth level</a:t>
            </a:r>
          </a:p>
        </p:txBody>
      </p:sp>
      <p:sp>
        <p:nvSpPr>
          <p:cNvPr id="28" name="Shape 2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showMasterPhAnim="1">
  <p:cSld name="Section Header">
    <p:spTree>
      <p:nvGrpSpPr>
        <p:cNvPr id="1" name=""/>
        <p:cNvGrpSpPr/>
        <p:nvPr/>
      </p:nvGrpSpPr>
      <p:grpSpPr>
        <a:xfrm>
          <a:off x="0" y="0"/>
          <a:ext cx="0" cy="0"/>
          <a:chOff x="0" y="0"/>
          <a:chExt cx="0" cy="0"/>
        </a:xfrm>
      </p:grpSpPr>
      <p:sp>
        <p:nvSpPr>
          <p:cNvPr id="35" name="Shape 35"/>
          <p:cNvSpPr/>
          <p:nvPr/>
        </p:nvSpPr>
        <p:spPr>
          <a:xfrm>
            <a:off x="3175" y="6400800"/>
            <a:ext cx="12188825" cy="457200"/>
          </a:xfrm>
          <a:prstGeom prst="rect">
            <a:avLst/>
          </a:prstGeom>
          <a:solidFill>
            <a:schemeClr val="accent2"/>
          </a:solidFill>
          <a:ln w="12700">
            <a:miter lim="400000"/>
          </a:ln>
        </p:spPr>
        <p:txBody>
          <a:bodyPr lIns="45719" rIns="45719"/>
          <a:lstStyle/>
          <a:p>
            <a:pPr/>
          </a:p>
        </p:txBody>
      </p:sp>
      <p:sp>
        <p:nvSpPr>
          <p:cNvPr id="36" name="Shape 36"/>
          <p:cNvSpPr/>
          <p:nvPr/>
        </p:nvSpPr>
        <p:spPr>
          <a:xfrm>
            <a:off x="14" y="6334316"/>
            <a:ext cx="12188826" cy="64009"/>
          </a:xfrm>
          <a:prstGeom prst="rect">
            <a:avLst/>
          </a:prstGeom>
          <a:solidFill>
            <a:schemeClr val="accent1"/>
          </a:solidFill>
          <a:ln w="12700">
            <a:miter lim="400000"/>
          </a:ln>
        </p:spPr>
        <p:txBody>
          <a:bodyPr lIns="45719" rIns="45719"/>
          <a:lstStyle/>
          <a:p>
            <a:pPr/>
          </a:p>
        </p:txBody>
      </p:sp>
      <p:sp>
        <p:nvSpPr>
          <p:cNvPr id="37" name="Shape 37"/>
          <p:cNvSpPr/>
          <p:nvPr>
            <p:ph type="title"/>
          </p:nvPr>
        </p:nvSpPr>
        <p:spPr>
          <a:xfrm>
            <a:off x="1097280" y="758951"/>
            <a:ext cx="10058401" cy="3566161"/>
          </a:xfrm>
          <a:prstGeom prst="rect">
            <a:avLst/>
          </a:prstGeom>
        </p:spPr>
        <p:txBody>
          <a:bodyPr/>
          <a:lstStyle>
            <a:lvl1pPr>
              <a:defRPr sz="8000">
                <a:solidFill>
                  <a:srgbClr val="262626"/>
                </a:solidFill>
              </a:defRPr>
            </a:lvl1pPr>
          </a:lstStyle>
          <a:p>
            <a:pPr/>
            <a:r>
              <a:t>Click to edit Master title style</a:t>
            </a:r>
          </a:p>
        </p:txBody>
      </p:sp>
      <p:sp>
        <p:nvSpPr>
          <p:cNvPr id="38" name="Shape 38"/>
          <p:cNvSpPr/>
          <p:nvPr>
            <p:ph type="body" sz="quarter" idx="1"/>
          </p:nvPr>
        </p:nvSpPr>
        <p:spPr>
          <a:xfrm>
            <a:off x="1097280" y="4453128"/>
            <a:ext cx="10058401" cy="1143001"/>
          </a:xfrm>
          <a:prstGeom prst="rect">
            <a:avLst/>
          </a:prstGeom>
          <a:extLst>
            <a:ext uri="{C572A759-6A51-4108-AA02-DFA0A04FC94B}">
              <ma14:wrappingTextBoxFlag xmlns:ma14="http://schemas.microsoft.com/office/mac/drawingml/2011/main" val="1"/>
            </a:ext>
          </a:extLst>
        </p:spPr>
        <p:txBody>
          <a:bodyPr lIns="45719" tIns="45719" rIns="45719" bIns="45719"/>
          <a:lstStyle>
            <a:lvl1pPr marL="0" indent="0">
              <a:buClrTx/>
              <a:buSzTx/>
              <a:buFontTx/>
              <a:buNone/>
              <a:defRPr cap="all" spc="200" sz="2400">
                <a:solidFill>
                  <a:srgbClr val="637052"/>
                </a:solidFill>
                <a:latin typeface="Calibri Light"/>
                <a:ea typeface="Calibri Light"/>
                <a:cs typeface="Calibri Light"/>
                <a:sym typeface="Calibri Light"/>
              </a:defRPr>
            </a:lvl1pPr>
          </a:lstStyle>
          <a:p>
            <a:pPr/>
            <a:r>
              <a:t>Click to edit Master text styles</a:t>
            </a:r>
          </a:p>
        </p:txBody>
      </p:sp>
      <p:sp>
        <p:nvSpPr>
          <p:cNvPr id="39" name="Shape 39"/>
          <p:cNvSpPr/>
          <p:nvPr/>
        </p:nvSpPr>
        <p:spPr>
          <a:xfrm>
            <a:off x="1207657" y="4343400"/>
            <a:ext cx="9875521" cy="0"/>
          </a:xfrm>
          <a:prstGeom prst="line">
            <a:avLst/>
          </a:prstGeom>
          <a:ln w="6350">
            <a:solidFill>
              <a:srgbClr val="808080"/>
            </a:solidFill>
          </a:ln>
        </p:spPr>
        <p:txBody>
          <a:bodyPr lIns="45719" rIns="45719"/>
          <a:lstStyle/>
          <a:p>
            <a:pPr/>
          </a:p>
        </p:txBody>
      </p:sp>
      <p:sp>
        <p:nvSpPr>
          <p:cNvPr id="40" name="Shape 4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47" name="Shape 47"/>
          <p:cNvSpPr/>
          <p:nvPr>
            <p:ph type="title"/>
          </p:nvPr>
        </p:nvSpPr>
        <p:spPr>
          <a:prstGeom prst="rect">
            <a:avLst/>
          </a:prstGeom>
        </p:spPr>
        <p:txBody>
          <a:bodyPr/>
          <a:lstStyle/>
          <a:p>
            <a:pPr/>
            <a:r>
              <a:t>Click to edit Master title style</a:t>
            </a:r>
          </a:p>
        </p:txBody>
      </p:sp>
      <p:sp>
        <p:nvSpPr>
          <p:cNvPr id="48" name="Shape 48"/>
          <p:cNvSpPr/>
          <p:nvPr>
            <p:ph type="body" sz="half" idx="1"/>
          </p:nvPr>
        </p:nvSpPr>
        <p:spPr>
          <a:xfrm>
            <a:off x="1097278" y="1845734"/>
            <a:ext cx="4937761" cy="4023360"/>
          </a:xfrm>
          <a:prstGeom prst="rect">
            <a:avLst/>
          </a:prstGeom>
          <a:extLst>
            <a:ext uri="{C572A759-6A51-4108-AA02-DFA0A04FC94B}">
              <ma14:wrappingTextBoxFlag xmlns:ma14="http://schemas.microsoft.com/office/mac/drawingml/2011/main" val="1"/>
            </a:ext>
          </a:extLst>
        </p:spPr>
        <p:txBody>
          <a:bodyPr/>
          <a:lstStyle/>
          <a:p>
            <a:pPr/>
            <a:r>
              <a:t>Click to edit Master text styles</a:t>
            </a:r>
          </a:p>
          <a:p>
            <a:pPr lvl="1"/>
            <a:r>
              <a:t>Second level</a:t>
            </a:r>
          </a:p>
          <a:p>
            <a:pPr lvl="2"/>
            <a:r>
              <a:t>Third level</a:t>
            </a:r>
          </a:p>
          <a:p>
            <a:pPr lvl="3"/>
            <a:r>
              <a:t>Fourth level</a:t>
            </a:r>
          </a:p>
          <a:p>
            <a:pPr lvl="4"/>
            <a:r>
              <a:t>Fifth level</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Click to edit Master title style</a:t>
            </a:r>
          </a:p>
        </p:txBody>
      </p:sp>
      <p:sp>
        <p:nvSpPr>
          <p:cNvPr id="57" name="Shape 57"/>
          <p:cNvSpPr/>
          <p:nvPr>
            <p:ph type="body" sz="quarter" idx="1"/>
          </p:nvPr>
        </p:nvSpPr>
        <p:spPr>
          <a:xfrm>
            <a:off x="1097280" y="1846052"/>
            <a:ext cx="4937760" cy="736283"/>
          </a:xfrm>
          <a:prstGeom prst="rect">
            <a:avLst/>
          </a:prstGeom>
          <a:extLst>
            <a:ext uri="{C572A759-6A51-4108-AA02-DFA0A04FC94B}">
              <ma14:wrappingTextBoxFlag xmlns:ma14="http://schemas.microsoft.com/office/mac/drawingml/2011/main" val="1"/>
            </a:ext>
          </a:extLst>
        </p:spPr>
        <p:txBody>
          <a:bodyPr lIns="45719" tIns="45719" rIns="45719" bIns="45719" anchor="ctr"/>
          <a:lstStyle>
            <a:lvl1pPr marL="0" indent="0">
              <a:buClrTx/>
              <a:buSzTx/>
              <a:buFontTx/>
              <a:buNone/>
              <a:defRPr cap="all">
                <a:solidFill>
                  <a:srgbClr val="637052"/>
                </a:solidFill>
              </a:defRPr>
            </a:lvl1pPr>
          </a:lstStyle>
          <a:p>
            <a:pPr/>
            <a:r>
              <a:t>Click to edit Master text styles</a:t>
            </a:r>
          </a:p>
        </p:txBody>
      </p:sp>
      <p:sp>
        <p:nvSpPr>
          <p:cNvPr id="58" name="Shape 58"/>
          <p:cNvSpPr/>
          <p:nvPr>
            <p:ph type="body" sz="quarter" idx="13"/>
          </p:nvPr>
        </p:nvSpPr>
        <p:spPr>
          <a:xfrm>
            <a:off x="6217919" y="1846052"/>
            <a:ext cx="4937762" cy="736283"/>
          </a:xfrm>
          <a:prstGeom prst="rect">
            <a:avLst/>
          </a:prstGeom>
        </p:spPr>
        <p:txBody>
          <a:bodyPr lIns="45719" tIns="45719" rIns="45719" bIns="45719" anchor="ctr"/>
          <a:lstStyle/>
          <a:p>
            <a:pPr marL="0" indent="0">
              <a:buClrTx/>
              <a:buSzTx/>
              <a:buFontTx/>
              <a:buNone/>
              <a:defRPr cap="all">
                <a:solidFill>
                  <a:srgbClr val="637052"/>
                </a:solidFill>
              </a:defRPr>
            </a:pPr>
          </a:p>
        </p:txBody>
      </p:sp>
      <p:sp>
        <p:nvSpPr>
          <p:cNvPr id="59" name="Shape 5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66" name="Shape 66"/>
          <p:cNvSpPr/>
          <p:nvPr>
            <p:ph type="title"/>
          </p:nvPr>
        </p:nvSpPr>
        <p:spPr>
          <a:prstGeom prst="rect">
            <a:avLst/>
          </a:prstGeom>
        </p:spPr>
        <p:txBody>
          <a:bodyPr/>
          <a:lstStyle/>
          <a:p>
            <a:pPr/>
            <a:r>
              <a:t>Click to edit Master title style</a:t>
            </a:r>
          </a:p>
        </p:txBody>
      </p:sp>
      <p:sp>
        <p:nvSpPr>
          <p:cNvPr id="67" name="Shape 6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0" showMasterPhAnim="1">
  <p:cSld name="Blank">
    <p:spTree>
      <p:nvGrpSpPr>
        <p:cNvPr id="1" name=""/>
        <p:cNvGrpSpPr/>
        <p:nvPr/>
      </p:nvGrpSpPr>
      <p:grpSpPr>
        <a:xfrm>
          <a:off x="0" y="0"/>
          <a:ext cx="0" cy="0"/>
          <a:chOff x="0" y="0"/>
          <a:chExt cx="0" cy="0"/>
        </a:xfrm>
      </p:grpSpPr>
      <p:sp>
        <p:nvSpPr>
          <p:cNvPr id="74" name="Shape 74"/>
          <p:cNvSpPr/>
          <p:nvPr/>
        </p:nvSpPr>
        <p:spPr>
          <a:xfrm>
            <a:off x="3175" y="6400800"/>
            <a:ext cx="12188825" cy="457200"/>
          </a:xfrm>
          <a:prstGeom prst="rect">
            <a:avLst/>
          </a:prstGeom>
          <a:solidFill>
            <a:schemeClr val="accent2"/>
          </a:solidFill>
          <a:ln w="12700">
            <a:miter lim="400000"/>
          </a:ln>
        </p:spPr>
        <p:txBody>
          <a:bodyPr lIns="45719" rIns="45719"/>
          <a:lstStyle/>
          <a:p>
            <a:pPr/>
          </a:p>
        </p:txBody>
      </p:sp>
      <p:sp>
        <p:nvSpPr>
          <p:cNvPr id="75" name="Shape 75"/>
          <p:cNvSpPr/>
          <p:nvPr/>
        </p:nvSpPr>
        <p:spPr>
          <a:xfrm>
            <a:off x="14" y="6334316"/>
            <a:ext cx="12188826" cy="64009"/>
          </a:xfrm>
          <a:prstGeom prst="rect">
            <a:avLst/>
          </a:prstGeom>
          <a:solidFill>
            <a:schemeClr val="accent1"/>
          </a:solidFill>
          <a:ln w="12700">
            <a:miter lim="400000"/>
          </a:ln>
        </p:spPr>
        <p:txBody>
          <a:bodyPr lIns="45719" rIns="45719"/>
          <a:lstStyle/>
          <a:p>
            <a:pP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Content with Caption">
    <p:spTree>
      <p:nvGrpSpPr>
        <p:cNvPr id="1" name=""/>
        <p:cNvGrpSpPr/>
        <p:nvPr/>
      </p:nvGrpSpPr>
      <p:grpSpPr>
        <a:xfrm>
          <a:off x="0" y="0"/>
          <a:ext cx="0" cy="0"/>
          <a:chOff x="0" y="0"/>
          <a:chExt cx="0" cy="0"/>
        </a:xfrm>
      </p:grpSpPr>
      <p:sp>
        <p:nvSpPr>
          <p:cNvPr id="83" name="Shape 83"/>
          <p:cNvSpPr/>
          <p:nvPr/>
        </p:nvSpPr>
        <p:spPr>
          <a:xfrm>
            <a:off x="15" y="0"/>
            <a:ext cx="4050793" cy="6858000"/>
          </a:xfrm>
          <a:prstGeom prst="rect">
            <a:avLst/>
          </a:prstGeom>
          <a:solidFill>
            <a:schemeClr val="accent2"/>
          </a:solidFill>
          <a:ln w="12700">
            <a:miter lim="400000"/>
          </a:ln>
        </p:spPr>
        <p:txBody>
          <a:bodyPr lIns="45719" rIns="45719"/>
          <a:lstStyle/>
          <a:p>
            <a:pPr/>
          </a:p>
        </p:txBody>
      </p:sp>
      <p:sp>
        <p:nvSpPr>
          <p:cNvPr id="84" name="Shape 84"/>
          <p:cNvSpPr/>
          <p:nvPr/>
        </p:nvSpPr>
        <p:spPr>
          <a:xfrm>
            <a:off x="4040070" y="0"/>
            <a:ext cx="64009" cy="6858000"/>
          </a:xfrm>
          <a:prstGeom prst="rect">
            <a:avLst/>
          </a:prstGeom>
          <a:solidFill>
            <a:schemeClr val="accent1"/>
          </a:solidFill>
          <a:ln w="12700">
            <a:miter lim="400000"/>
          </a:ln>
        </p:spPr>
        <p:txBody>
          <a:bodyPr lIns="45719" rIns="45719"/>
          <a:lstStyle/>
          <a:p>
            <a:pPr/>
          </a:p>
        </p:txBody>
      </p:sp>
      <p:sp>
        <p:nvSpPr>
          <p:cNvPr id="85" name="Shape 85"/>
          <p:cNvSpPr/>
          <p:nvPr>
            <p:ph type="title"/>
          </p:nvPr>
        </p:nvSpPr>
        <p:spPr>
          <a:xfrm>
            <a:off x="457200" y="594359"/>
            <a:ext cx="3200400" cy="2286001"/>
          </a:xfrm>
          <a:prstGeom prst="rect">
            <a:avLst/>
          </a:prstGeom>
        </p:spPr>
        <p:txBody>
          <a:bodyPr/>
          <a:lstStyle>
            <a:lvl1pPr>
              <a:defRPr sz="3600">
                <a:solidFill>
                  <a:srgbClr val="FFFFFF"/>
                </a:solidFill>
              </a:defRPr>
            </a:lvl1pPr>
          </a:lstStyle>
          <a:p>
            <a:pPr/>
            <a:r>
              <a:t>Click to edit Master title style</a:t>
            </a:r>
          </a:p>
        </p:txBody>
      </p:sp>
      <p:sp>
        <p:nvSpPr>
          <p:cNvPr id="86" name="Shape 86"/>
          <p:cNvSpPr/>
          <p:nvPr>
            <p:ph type="body" idx="1"/>
          </p:nvPr>
        </p:nvSpPr>
        <p:spPr>
          <a:xfrm>
            <a:off x="4800600" y="731519"/>
            <a:ext cx="6492241" cy="5257801"/>
          </a:xfrm>
          <a:prstGeom prst="rect">
            <a:avLst/>
          </a:prstGeom>
          <a:extLst>
            <a:ext uri="{C572A759-6A51-4108-AA02-DFA0A04FC94B}">
              <ma14:wrappingTextBoxFlag xmlns:ma14="http://schemas.microsoft.com/office/mac/drawingml/2011/main" val="1"/>
            </a:ext>
          </a:extLst>
        </p:spPr>
        <p:txBody>
          <a:bodyPr/>
          <a:lstStyle/>
          <a:p>
            <a:pPr/>
            <a:r>
              <a:t>Click to edit Master text styles</a:t>
            </a:r>
          </a:p>
          <a:p>
            <a:pPr lvl="1"/>
            <a:r>
              <a:t>Second level</a:t>
            </a:r>
          </a:p>
          <a:p>
            <a:pPr lvl="2"/>
            <a:r>
              <a:t>Third level</a:t>
            </a:r>
          </a:p>
          <a:p>
            <a:pPr lvl="3"/>
            <a:r>
              <a:t>Fourth level</a:t>
            </a:r>
          </a:p>
          <a:p>
            <a:pPr lvl="4"/>
            <a:r>
              <a:t>Fifth level</a:t>
            </a:r>
          </a:p>
        </p:txBody>
      </p:sp>
      <p:sp>
        <p:nvSpPr>
          <p:cNvPr id="87" name="Shape 87"/>
          <p:cNvSpPr/>
          <p:nvPr>
            <p:ph type="body" sz="quarter" idx="13"/>
          </p:nvPr>
        </p:nvSpPr>
        <p:spPr>
          <a:xfrm>
            <a:off x="457200" y="2926079"/>
            <a:ext cx="3200400" cy="3379125"/>
          </a:xfrm>
          <a:prstGeom prst="rect">
            <a:avLst/>
          </a:prstGeom>
        </p:spPr>
        <p:txBody>
          <a:bodyPr lIns="45719" tIns="45719" rIns="45719" bIns="45719"/>
          <a:lstStyle/>
          <a:p>
            <a:pPr marL="0" indent="0">
              <a:buClrTx/>
              <a:buSzTx/>
              <a:buFontTx/>
              <a:buNone/>
              <a:defRPr sz="1500">
                <a:solidFill>
                  <a:srgbClr val="FFFFFF"/>
                </a:solidFill>
              </a:defRPr>
            </a:pPr>
          </a:p>
        </p:txBody>
      </p:sp>
      <p:sp>
        <p:nvSpPr>
          <p:cNvPr id="88" name="Shape 88"/>
          <p:cNvSpPr/>
          <p:nvPr>
            <p:ph type="sldNum" sz="quarter" idx="2"/>
          </p:nvPr>
        </p:nvSpPr>
        <p:spPr>
          <a:prstGeom prst="rect">
            <a:avLst/>
          </a:prstGeom>
        </p:spPr>
        <p:txBody>
          <a:bodyPr/>
          <a:lstStyle>
            <a:lvl1pPr>
              <a:defRPr>
                <a:solidFill>
                  <a:srgbClr val="637052"/>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Picture with Caption">
    <p:spTree>
      <p:nvGrpSpPr>
        <p:cNvPr id="1" name=""/>
        <p:cNvGrpSpPr/>
        <p:nvPr/>
      </p:nvGrpSpPr>
      <p:grpSpPr>
        <a:xfrm>
          <a:off x="0" y="0"/>
          <a:ext cx="0" cy="0"/>
          <a:chOff x="0" y="0"/>
          <a:chExt cx="0" cy="0"/>
        </a:xfrm>
      </p:grpSpPr>
      <p:sp>
        <p:nvSpPr>
          <p:cNvPr id="95" name="Shape 95"/>
          <p:cNvSpPr/>
          <p:nvPr/>
        </p:nvSpPr>
        <p:spPr>
          <a:xfrm>
            <a:off x="0" y="4953000"/>
            <a:ext cx="12188825" cy="1905000"/>
          </a:xfrm>
          <a:prstGeom prst="rect">
            <a:avLst/>
          </a:prstGeom>
          <a:solidFill>
            <a:schemeClr val="accent2"/>
          </a:solidFill>
          <a:ln w="12700">
            <a:miter lim="400000"/>
          </a:ln>
        </p:spPr>
        <p:txBody>
          <a:bodyPr lIns="45719" rIns="45719"/>
          <a:lstStyle/>
          <a:p>
            <a:pPr/>
          </a:p>
        </p:txBody>
      </p:sp>
      <p:sp>
        <p:nvSpPr>
          <p:cNvPr id="96" name="Shape 96"/>
          <p:cNvSpPr/>
          <p:nvPr/>
        </p:nvSpPr>
        <p:spPr>
          <a:xfrm>
            <a:off x="14" y="4915075"/>
            <a:ext cx="12188826" cy="64009"/>
          </a:xfrm>
          <a:prstGeom prst="rect">
            <a:avLst/>
          </a:prstGeom>
          <a:solidFill>
            <a:schemeClr val="accent1"/>
          </a:solidFill>
          <a:ln w="12700">
            <a:miter lim="400000"/>
          </a:ln>
        </p:spPr>
        <p:txBody>
          <a:bodyPr lIns="45719" rIns="45719"/>
          <a:lstStyle/>
          <a:p>
            <a:pPr/>
          </a:p>
        </p:txBody>
      </p:sp>
      <p:sp>
        <p:nvSpPr>
          <p:cNvPr id="97" name="Shape 97"/>
          <p:cNvSpPr/>
          <p:nvPr>
            <p:ph type="title"/>
          </p:nvPr>
        </p:nvSpPr>
        <p:spPr>
          <a:xfrm>
            <a:off x="1097280" y="5074920"/>
            <a:ext cx="10113265" cy="822961"/>
          </a:xfrm>
          <a:prstGeom prst="rect">
            <a:avLst/>
          </a:prstGeom>
        </p:spPr>
        <p:txBody>
          <a:bodyPr lIns="0" tIns="0" rIns="0" bIns="0"/>
          <a:lstStyle>
            <a:lvl1pPr>
              <a:defRPr sz="3600">
                <a:solidFill>
                  <a:srgbClr val="FFFFFF"/>
                </a:solidFill>
              </a:defRPr>
            </a:lvl1pPr>
          </a:lstStyle>
          <a:p>
            <a:pPr/>
            <a:r>
              <a:t>Click to edit Master title style</a:t>
            </a:r>
          </a:p>
        </p:txBody>
      </p:sp>
      <p:sp>
        <p:nvSpPr>
          <p:cNvPr id="98" name="Shape 98"/>
          <p:cNvSpPr/>
          <p:nvPr>
            <p:ph type="pic" idx="13"/>
          </p:nvPr>
        </p:nvSpPr>
        <p:spPr>
          <a:xfrm>
            <a:off x="14" y="0"/>
            <a:ext cx="12191987" cy="4915076"/>
          </a:xfrm>
          <a:prstGeom prst="rect">
            <a:avLst/>
          </a:prstGeom>
        </p:spPr>
        <p:txBody>
          <a:bodyPr lIns="91439" tIns="45719" rIns="91439" bIns="45719">
            <a:noAutofit/>
          </a:bodyPr>
          <a:lstStyle/>
          <a:p>
            <a:pPr/>
          </a:p>
        </p:txBody>
      </p:sp>
      <p:sp>
        <p:nvSpPr>
          <p:cNvPr id="99" name="Shape 99"/>
          <p:cNvSpPr/>
          <p:nvPr>
            <p:ph type="body" sz="quarter" idx="1"/>
          </p:nvPr>
        </p:nvSpPr>
        <p:spPr>
          <a:xfrm>
            <a:off x="1097280" y="5907023"/>
            <a:ext cx="10113265" cy="594361"/>
          </a:xfrm>
          <a:prstGeom prst="rect">
            <a:avLst/>
          </a:prstGeom>
          <a:extLst>
            <a:ext uri="{C572A759-6A51-4108-AA02-DFA0A04FC94B}">
              <ma14:wrappingTextBoxFlag xmlns:ma14="http://schemas.microsoft.com/office/mac/drawingml/2011/main" val="1"/>
            </a:ext>
          </a:extLst>
        </p:spPr>
        <p:txBody>
          <a:bodyPr/>
          <a:lstStyle>
            <a:lvl1pPr marL="0" indent="0">
              <a:spcBef>
                <a:spcPts val="600"/>
              </a:spcBef>
              <a:buClrTx/>
              <a:buSzTx/>
              <a:buFontTx/>
              <a:buNone/>
              <a:defRPr sz="1500">
                <a:solidFill>
                  <a:srgbClr val="FFFFFF"/>
                </a:solidFill>
              </a:defRPr>
            </a:lvl1pPr>
          </a:lstStyle>
          <a:p>
            <a:pPr/>
            <a:r>
              <a:t>Click to edit Master text styles</a:t>
            </a:r>
          </a:p>
        </p:txBody>
      </p:sp>
      <p:sp>
        <p:nvSpPr>
          <p:cNvPr id="100" name="Shape 10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nvSpPr>
        <p:spPr>
          <a:xfrm>
            <a:off x="1" y="6400800"/>
            <a:ext cx="12192001" cy="457200"/>
          </a:xfrm>
          <a:prstGeom prst="rect">
            <a:avLst/>
          </a:prstGeom>
          <a:solidFill>
            <a:schemeClr val="accent2"/>
          </a:solidFill>
          <a:ln w="12700">
            <a:miter lim="400000"/>
          </a:ln>
        </p:spPr>
        <p:txBody>
          <a:bodyPr lIns="45719" rIns="45719"/>
          <a:lstStyle/>
          <a:p>
            <a:pPr/>
          </a:p>
        </p:txBody>
      </p:sp>
      <p:sp>
        <p:nvSpPr>
          <p:cNvPr id="3" name="Shape 3"/>
          <p:cNvSpPr/>
          <p:nvPr/>
        </p:nvSpPr>
        <p:spPr>
          <a:xfrm>
            <a:off x="-1" y="6334316"/>
            <a:ext cx="12192003" cy="65999"/>
          </a:xfrm>
          <a:prstGeom prst="rect">
            <a:avLst/>
          </a:prstGeom>
          <a:solidFill>
            <a:schemeClr val="accent1"/>
          </a:solidFill>
          <a:ln w="12700">
            <a:miter lim="400000"/>
          </a:ln>
        </p:spPr>
        <p:txBody>
          <a:bodyPr lIns="45719" rIns="45719"/>
          <a:lstStyle/>
          <a:p>
            <a:pPr/>
          </a:p>
        </p:txBody>
      </p:sp>
      <p:sp>
        <p:nvSpPr>
          <p:cNvPr id="4" name="Shape 4"/>
          <p:cNvSpPr/>
          <p:nvPr/>
        </p:nvSpPr>
        <p:spPr>
          <a:xfrm>
            <a:off x="1193532" y="1737845"/>
            <a:ext cx="9966961" cy="1"/>
          </a:xfrm>
          <a:prstGeom prst="line">
            <a:avLst/>
          </a:prstGeom>
          <a:ln w="6350">
            <a:solidFill>
              <a:srgbClr val="808080"/>
            </a:solidFill>
          </a:ln>
        </p:spPr>
        <p:txBody>
          <a:bodyPr lIns="45719" rIns="45719"/>
          <a:lstStyle/>
          <a:p>
            <a:pPr/>
          </a:p>
        </p:txBody>
      </p:sp>
      <p:sp>
        <p:nvSpPr>
          <p:cNvPr id="5" name="Shape 5"/>
          <p:cNvSpPr/>
          <p:nvPr>
            <p:ph type="title"/>
          </p:nvPr>
        </p:nvSpPr>
        <p:spPr>
          <a:xfrm>
            <a:off x="1097280" y="286603"/>
            <a:ext cx="10058401" cy="1450757"/>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fontScale="100000" lnSpcReduction="0"/>
          </a:bodyPr>
          <a:lstStyle/>
          <a:p>
            <a:pPr/>
            <a:r>
              <a:t>Click to edit Master title style</a:t>
            </a:r>
          </a:p>
        </p:txBody>
      </p:sp>
      <p:sp>
        <p:nvSpPr>
          <p:cNvPr id="6" name="Shape 6"/>
          <p:cNvSpPr/>
          <p:nvPr>
            <p:ph type="body" idx="1"/>
          </p:nvPr>
        </p:nvSpPr>
        <p:spPr>
          <a:xfrm>
            <a:off x="609600" y="1600200"/>
            <a:ext cx="10972800" cy="4525963"/>
          </a:xfrm>
          <a:prstGeom prst="rect">
            <a:avLst/>
          </a:prstGeom>
          <a:ln w="12700">
            <a:miter lim="400000"/>
          </a:ln>
        </p:spPr>
        <p:txBody>
          <a:bodyPr lIns="0" tIns="0" rIns="0" bIns="0">
            <a:normAutofit fontScale="100000" lnSpcReduction="0"/>
          </a:bodyPr>
          <a:lstStyle/>
          <a:p>
            <a:pPr/>
          </a:p>
        </p:txBody>
      </p:sp>
      <p:sp>
        <p:nvSpPr>
          <p:cNvPr id="7" name="Shape 7"/>
          <p:cNvSpPr/>
          <p:nvPr>
            <p:ph type="sldNum" sz="quarter" idx="2"/>
          </p:nvPr>
        </p:nvSpPr>
        <p:spPr>
          <a:xfrm>
            <a:off x="10975141" y="6526777"/>
            <a:ext cx="237342" cy="231141"/>
          </a:xfrm>
          <a:prstGeom prst="rect">
            <a:avLst/>
          </a:prstGeom>
          <a:ln w="12700">
            <a:miter lim="400000"/>
          </a:ln>
        </p:spPr>
        <p:txBody>
          <a:bodyPr wrap="none" lIns="45719" rIns="45719" anchor="ctr">
            <a:spAutoFit/>
          </a:bodyPr>
          <a:lstStyle>
            <a:lvl1pPr algn="r">
              <a:defRPr sz="10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1pPr>
      <a:lvl2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2pPr>
      <a:lvl3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3pPr>
      <a:lvl4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4pPr>
      <a:lvl5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5pPr>
      <a:lvl6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6pPr>
      <a:lvl7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7pPr>
      <a:lvl8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8pPr>
      <a:lvl9pPr marL="0" marR="0" indent="0" algn="l" defTabSz="914400" rtl="0" latinLnBrk="0">
        <a:lnSpc>
          <a:spcPct val="85000"/>
        </a:lnSpc>
        <a:spcBef>
          <a:spcPts val="0"/>
        </a:spcBef>
        <a:spcAft>
          <a:spcPts val="0"/>
        </a:spcAft>
        <a:buClrTx/>
        <a:buSzTx/>
        <a:buFontTx/>
        <a:buNone/>
        <a:tabLst/>
        <a:defRPr b="0" baseline="0" cap="none" i="0" spc="-50" strike="noStrike" sz="4800" u="none">
          <a:ln>
            <a:noFill/>
          </a:ln>
          <a:solidFill>
            <a:srgbClr val="404040"/>
          </a:solidFill>
          <a:uFillTx/>
          <a:latin typeface="Calibri Light"/>
          <a:ea typeface="Calibri Light"/>
          <a:cs typeface="Calibri Light"/>
          <a:sym typeface="Calibri Light"/>
        </a:defRPr>
      </a:lvl9pPr>
    </p:titleStyle>
    <p:bodyStyle>
      <a:lvl1pPr marL="91439" marR="0" indent="-91439" algn="l" defTabSz="914400" rtl="0" latinLnBrk="0">
        <a:lnSpc>
          <a:spcPct val="90000"/>
        </a:lnSpc>
        <a:spcBef>
          <a:spcPts val="1200"/>
        </a:spcBef>
        <a:spcAft>
          <a:spcPts val="0"/>
        </a:spcAft>
        <a:buClr>
          <a:schemeClr val="accent1"/>
        </a:buClr>
        <a:buSzPct val="100000"/>
        <a:buFont typeface="Trebuchet MS"/>
        <a:buChar char=" "/>
        <a:tabLst/>
        <a:defRPr b="0" baseline="0" cap="none" i="0" spc="0" strike="noStrike" sz="2000" u="none">
          <a:ln>
            <a:noFill/>
          </a:ln>
          <a:solidFill>
            <a:srgbClr val="404040"/>
          </a:solidFill>
          <a:uFillTx/>
          <a:latin typeface="+mn-lt"/>
          <a:ea typeface="+mn-ea"/>
          <a:cs typeface="+mn-cs"/>
          <a:sym typeface="Calibri"/>
        </a:defRPr>
      </a:lvl1pPr>
      <a:lvl2pPr marL="404368" marR="0" indent="-203200"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2pPr>
      <a:lvl3pPr marL="645305" marR="0" indent="-261257"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3pPr>
      <a:lvl4pPr marL="828185" marR="0" indent="-261257"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4pPr>
      <a:lvl5pPr marL="1011065" marR="0" indent="-261257"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5pPr>
      <a:lvl6pPr marL="1197971" marR="0" indent="-326571"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6pPr>
      <a:lvl7pPr marL="1397971" marR="0" indent="-326571"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7pPr>
      <a:lvl8pPr marL="1597971" marR="0" indent="-326571"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8pPr>
      <a:lvl9pPr marL="1797971" marR="0" indent="-326571" algn="l" defTabSz="914400" rtl="0" latinLnBrk="0">
        <a:lnSpc>
          <a:spcPct val="90000"/>
        </a:lnSpc>
        <a:spcBef>
          <a:spcPts val="1200"/>
        </a:spcBef>
        <a:spcAft>
          <a:spcPts val="0"/>
        </a:spcAft>
        <a:buClr>
          <a:schemeClr val="accent1"/>
        </a:buClr>
        <a:buSzPct val="100000"/>
        <a:buFont typeface="Trebuchet MS"/>
        <a:buChar char="◦"/>
        <a:tabLst/>
        <a:defRPr b="0" baseline="0" cap="none" i="0" spc="0" strike="noStrike" sz="2000" u="none">
          <a:ln>
            <a:noFill/>
          </a:ln>
          <a:solidFill>
            <a:srgbClr val="40404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000" u="none">
          <a:ln>
            <a:noFill/>
          </a:ln>
          <a:solidFill>
            <a:schemeClr val="tx1"/>
          </a:solidFill>
          <a:uFillTx/>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9" name="Shape 129"/>
          <p:cNvSpPr/>
          <p:nvPr>
            <p:ph type="title"/>
          </p:nvPr>
        </p:nvSpPr>
        <p:spPr>
          <a:xfrm>
            <a:off x="1097280" y="286603"/>
            <a:ext cx="10058401" cy="1450757"/>
          </a:xfrm>
          <a:prstGeom prst="rect">
            <a:avLst/>
          </a:prstGeom>
        </p:spPr>
        <p:txBody>
          <a:bodyPr/>
          <a:lstStyle/>
          <a:p>
            <a:pPr algn="ctr" defTabSz="850391">
              <a:defRPr spc="-93" sz="3999">
                <a:solidFill>
                  <a:srgbClr val="40749B"/>
                </a:solidFill>
              </a:defRPr>
            </a:pPr>
            <a:r>
              <a:t>We Can Do This!</a:t>
            </a:r>
            <a:br/>
            <a:r>
              <a:t>Fostering Caring and Meaningful Partnerships</a:t>
            </a:r>
          </a:p>
        </p:txBody>
      </p:sp>
      <p:pic>
        <p:nvPicPr>
          <p:cNvPr id="130" name="image2.png"/>
          <p:cNvPicPr>
            <a:picLocks noChangeAspect="1"/>
          </p:cNvPicPr>
          <p:nvPr/>
        </p:nvPicPr>
        <p:blipFill>
          <a:blip r:embed="rId3">
            <a:extLst/>
          </a:blip>
          <a:stretch>
            <a:fillRect/>
          </a:stretch>
        </p:blipFill>
        <p:spPr>
          <a:xfrm>
            <a:off x="3625850" y="2190750"/>
            <a:ext cx="5000625" cy="333375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title"/>
          </p:nvPr>
        </p:nvSpPr>
        <p:spPr>
          <a:xfrm>
            <a:off x="838200" y="445477"/>
            <a:ext cx="10515600" cy="1294932"/>
          </a:xfrm>
          <a:prstGeom prst="rect">
            <a:avLst/>
          </a:prstGeom>
        </p:spPr>
        <p:txBody>
          <a:bodyPr/>
          <a:lstStyle>
            <a:lvl1pPr algn="ctr">
              <a:defRPr spc="-100">
                <a:solidFill>
                  <a:srgbClr val="40749B"/>
                </a:solidFill>
              </a:defRPr>
            </a:lvl1pPr>
          </a:lstStyle>
          <a:p>
            <a:pPr/>
            <a:r>
              <a:t>Why Strong Partnerships are Vital</a:t>
            </a:r>
          </a:p>
        </p:txBody>
      </p:sp>
      <p:sp>
        <p:nvSpPr>
          <p:cNvPr id="135" name="Shape 135"/>
          <p:cNvSpPr/>
          <p:nvPr>
            <p:ph type="body" idx="1"/>
          </p:nvPr>
        </p:nvSpPr>
        <p:spPr>
          <a:xfrm>
            <a:off x="838200" y="1781906"/>
            <a:ext cx="10515600" cy="4395056"/>
          </a:xfrm>
          <a:prstGeom prst="rect">
            <a:avLst/>
          </a:prstGeom>
        </p:spPr>
        <p:txBody>
          <a:bodyPr/>
          <a:lstStyle/>
          <a:p>
            <a:pP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9" name="Shape 139"/>
          <p:cNvSpPr/>
          <p:nvPr>
            <p:ph type="title"/>
          </p:nvPr>
        </p:nvSpPr>
        <p:spPr>
          <a:xfrm>
            <a:off x="1149694" y="649591"/>
            <a:ext cx="10641253" cy="1132384"/>
          </a:xfrm>
          <a:prstGeom prst="rect">
            <a:avLst/>
          </a:prstGeom>
        </p:spPr>
        <p:txBody>
          <a:bodyPr/>
          <a:lstStyle>
            <a:lvl1pPr algn="ctr">
              <a:defRPr spc="-100">
                <a:solidFill>
                  <a:srgbClr val="40749B"/>
                </a:solidFill>
              </a:defRPr>
            </a:lvl1pPr>
          </a:lstStyle>
          <a:p>
            <a:pPr/>
            <a:r>
              <a:t>Research-Based Strategies that Work</a:t>
            </a:r>
          </a:p>
        </p:txBody>
      </p:sp>
      <p:sp>
        <p:nvSpPr>
          <p:cNvPr id="140" name="Shape 140"/>
          <p:cNvSpPr/>
          <p:nvPr/>
        </p:nvSpPr>
        <p:spPr>
          <a:xfrm>
            <a:off x="7715173" y="5606712"/>
            <a:ext cx="3224463" cy="561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3200"/>
            </a:lvl1pPr>
          </a:lstStyle>
          <a:p>
            <a:pPr/>
            <a:r>
              <a:t> </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Shape 144"/>
          <p:cNvSpPr/>
          <p:nvPr>
            <p:ph type="title"/>
          </p:nvPr>
        </p:nvSpPr>
        <p:spPr>
          <a:xfrm>
            <a:off x="615809" y="941240"/>
            <a:ext cx="10573560" cy="830677"/>
          </a:xfrm>
          <a:prstGeom prst="rect">
            <a:avLst/>
          </a:prstGeom>
        </p:spPr>
        <p:txBody>
          <a:bodyPr/>
          <a:lstStyle>
            <a:lvl1pPr algn="ctr">
              <a:defRPr spc="-100">
                <a:solidFill>
                  <a:srgbClr val="40749B"/>
                </a:solidFill>
              </a:defRPr>
            </a:lvl1pPr>
          </a:lstStyle>
          <a:p>
            <a:pPr/>
            <a:r>
              <a:t>Questions to Inspire Your Thinking</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Shape 148"/>
          <p:cNvSpPr/>
          <p:nvPr>
            <p:ph type="title"/>
          </p:nvPr>
        </p:nvSpPr>
        <p:spPr>
          <a:xfrm>
            <a:off x="1110049" y="1100983"/>
            <a:ext cx="10515601" cy="777876"/>
          </a:xfrm>
          <a:prstGeom prst="rect">
            <a:avLst/>
          </a:prstGeom>
        </p:spPr>
        <p:txBody>
          <a:bodyPr/>
          <a:lstStyle/>
          <a:p>
            <a:pPr algn="ctr" defTabSz="502920">
              <a:defRPr spc="-55" sz="2365">
                <a:solidFill>
                  <a:srgbClr val="40749B"/>
                </a:solidFill>
              </a:defRPr>
            </a:pPr>
            <a:r>
              <a:t>Questions to Ask Families </a:t>
            </a:r>
            <a:br/>
            <a:r>
              <a:t>(that Foster Communication)</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Shape 152"/>
          <p:cNvSpPr/>
          <p:nvPr>
            <p:ph type="title"/>
          </p:nvPr>
        </p:nvSpPr>
        <p:spPr>
          <a:xfrm>
            <a:off x="1130966" y="983426"/>
            <a:ext cx="8369970" cy="877889"/>
          </a:xfrm>
          <a:prstGeom prst="rect">
            <a:avLst/>
          </a:prstGeom>
        </p:spPr>
        <p:txBody>
          <a:bodyPr/>
          <a:lstStyle>
            <a:lvl1pPr algn="ctr">
              <a:defRPr spc="-100">
                <a:solidFill>
                  <a:srgbClr val="40749B"/>
                </a:solidFill>
              </a:defRPr>
            </a:lvl1pPr>
          </a:lstStyle>
          <a:p>
            <a:pPr/>
            <a:r>
              <a:t>An Article I Recommend…</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title"/>
          </p:nvPr>
        </p:nvSpPr>
        <p:spPr>
          <a:xfrm>
            <a:off x="1097278" y="551297"/>
            <a:ext cx="10016199" cy="1160273"/>
          </a:xfrm>
          <a:prstGeom prst="rect">
            <a:avLst/>
          </a:prstGeom>
        </p:spPr>
        <p:txBody>
          <a:bodyPr/>
          <a:lstStyle>
            <a:lvl1pPr algn="ctr">
              <a:defRPr spc="-100">
                <a:solidFill>
                  <a:srgbClr val="40749B"/>
                </a:solidFill>
              </a:defRPr>
            </a:lvl1pPr>
          </a:lstStyle>
          <a:p>
            <a:pPr/>
            <a:r>
              <a:t>References</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A7A7A7"/>
      </a:dk2>
      <a:lt2>
        <a:srgbClr val="535353"/>
      </a:lt2>
      <a:accent1>
        <a:srgbClr val="E48312"/>
      </a:accent1>
      <a:accent2>
        <a:srgbClr val="BD582C"/>
      </a:accent2>
      <a:accent3>
        <a:srgbClr val="865640"/>
      </a:accent3>
      <a:accent4>
        <a:srgbClr val="9B8357"/>
      </a:accent4>
      <a:accent5>
        <a:srgbClr val="C2BC80"/>
      </a:accent5>
      <a:accent6>
        <a:srgbClr val="94A088"/>
      </a:accent6>
      <a:hlink>
        <a:srgbClr val="0000FF"/>
      </a:hlink>
      <a:folHlink>
        <a:srgbClr val="FF00FF"/>
      </a:folHlink>
    </a:clrScheme>
    <a:fontScheme name="Retrospect">
      <a:majorFont>
        <a:latin typeface="Helvetica"/>
        <a:ea typeface="Helvetica"/>
        <a:cs typeface="Helvetica"/>
      </a:majorFont>
      <a:minorFont>
        <a:latin typeface="Calibri"/>
        <a:ea typeface="Calibri"/>
        <a:cs typeface="Calibri"/>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A7A7A7"/>
      </a:dk2>
      <a:lt2>
        <a:srgbClr val="535353"/>
      </a:lt2>
      <a:accent1>
        <a:srgbClr val="E48312"/>
      </a:accent1>
      <a:accent2>
        <a:srgbClr val="BD582C"/>
      </a:accent2>
      <a:accent3>
        <a:srgbClr val="865640"/>
      </a:accent3>
      <a:accent4>
        <a:srgbClr val="9B8357"/>
      </a:accent4>
      <a:accent5>
        <a:srgbClr val="C2BC80"/>
      </a:accent5>
      <a:accent6>
        <a:srgbClr val="94A088"/>
      </a:accent6>
      <a:hlink>
        <a:srgbClr val="0000FF"/>
      </a:hlink>
      <a:folHlink>
        <a:srgbClr val="FF00FF"/>
      </a:folHlink>
    </a:clrScheme>
    <a:fontScheme name="Retrospect">
      <a:majorFont>
        <a:latin typeface="Helvetica"/>
        <a:ea typeface="Helvetica"/>
        <a:cs typeface="Helvetica"/>
      </a:majorFont>
      <a:minorFont>
        <a:latin typeface="Calibri"/>
        <a:ea typeface="Calibri"/>
        <a:cs typeface="Calibri"/>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5875"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FE2067236AFF4DB75FB4AF766C8DF9" ma:contentTypeVersion="14" ma:contentTypeDescription="Create a new document." ma:contentTypeScope="" ma:versionID="0e88213984b5e535534537d6acc7b4d1">
  <xsd:schema xmlns:xsd="http://www.w3.org/2001/XMLSchema" xmlns:xs="http://www.w3.org/2001/XMLSchema" xmlns:p="http://schemas.microsoft.com/office/2006/metadata/properties" xmlns:ns2="74f56b21-760c-4dca-adef-431cc0e4b909" xmlns:ns3="5716b8c1-662b-4e31-9c2d-99f0fc060bff" targetNamespace="http://schemas.microsoft.com/office/2006/metadata/properties" ma:root="true" ma:fieldsID="b7abf8a443e28120f8817f4cb5c8797c" ns2:_="" ns3:_="">
    <xsd:import namespace="74f56b21-760c-4dca-adef-431cc0e4b909"/>
    <xsd:import namespace="5716b8c1-662b-4e31-9c2d-99f0fc060bf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SME" minOccurs="0"/>
                <xsd:element ref="ns2:SME0" minOccurs="0"/>
                <xsd:element ref="ns2:LXD" minOccurs="0"/>
                <xsd:element ref="ns2:LXDStatus" minOccurs="0"/>
                <xsd:element ref="ns2:IST" minOccurs="0"/>
                <xsd:element ref="ns2:ISTStatu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f56b21-760c-4dca-adef-431cc0e4b9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SME" ma:index="13" nillable="true" ma:displayName="SME Status" ma:default="Not Started" ma:format="Dropdown" ma:internalName="SME">
      <xsd:simpleType>
        <xsd:restriction base="dms:Choice">
          <xsd:enumeration value="Not Started"/>
          <xsd:enumeration value="Ready for SME"/>
          <xsd:enumeration value="SME In Progress"/>
          <xsd:enumeration value="SME Complete"/>
        </xsd:restriction>
      </xsd:simpleType>
    </xsd:element>
    <xsd:element name="SME0" ma:index="14" nillable="true" ma:displayName="SME" ma:format="Dropdown" ma:internalName="SME0">
      <xsd:simpleType>
        <xsd:restriction base="dms:Choice">
          <xsd:enumeration value="Martha"/>
          <xsd:enumeration value="Michele"/>
          <xsd:enumeration value="Mark A."/>
          <xsd:enumeration value="Scott F."/>
          <xsd:enumeration value="Alina P."/>
          <xsd:enumeration value="Scott F./Mark A."/>
        </xsd:restriction>
      </xsd:simpleType>
    </xsd:element>
    <xsd:element name="LXD" ma:index="15" nillable="true" ma:displayName="LXD" ma:format="Dropdown" ma:internalName="LXD">
      <xsd:simpleType>
        <xsd:restriction base="dms:Choice">
          <xsd:enumeration value="India Brock"/>
          <xsd:enumeration value="Helen Karabeles"/>
          <xsd:enumeration value="Laura Major"/>
        </xsd:restriction>
      </xsd:simpleType>
    </xsd:element>
    <xsd:element name="LXDStatus" ma:index="16" nillable="true" ma:displayName="LXD Status" ma:format="Dropdown" ma:internalName="LXDStatus">
      <xsd:simpleType>
        <xsd:restriction base="dms:Choice">
          <xsd:enumeration value="Not Started"/>
          <xsd:enumeration value="QA Review"/>
          <xsd:enumeration value="Live Course Review"/>
          <xsd:enumeration value="Ready for Editorial"/>
          <xsd:enumeration value="Editorial Complete"/>
          <xsd:enumeration value="Build in Progress"/>
          <xsd:enumeration value="Build Review"/>
          <xsd:enumeration value="Ready for FQA"/>
        </xsd:restriction>
      </xsd:simpleType>
    </xsd:element>
    <xsd:element name="IST" ma:index="17" nillable="true" ma:displayName="IST" ma:format="Dropdown" ma:internalName="IST">
      <xsd:simpleType>
        <xsd:restriction base="dms:Choice">
          <xsd:enumeration value="Robert DeBaufre"/>
        </xsd:restriction>
      </xsd:simpleType>
    </xsd:element>
    <xsd:element name="ISTStatus" ma:index="18" nillable="true" ma:displayName="IST Status" ma:format="Dropdown" ma:internalName="ISTStatus">
      <xsd:simpleType>
        <xsd:restriction base="dms:Choice">
          <xsd:enumeration value="Not Started"/>
          <xsd:enumeration value="FQA In Progress"/>
          <xsd:enumeration value="Back to LXD"/>
          <xsd:enumeration value="Ready for Launch"/>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16b8c1-662b-4e31-9c2d-99f0fc060bf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XD xmlns="74f56b21-760c-4dca-adef-431cc0e4b909" xsi:nil="true"/>
    <SME xmlns="74f56b21-760c-4dca-adef-431cc0e4b909">Not Started</SME>
    <ISTStatus xmlns="74f56b21-760c-4dca-adef-431cc0e4b909" xsi:nil="true"/>
    <LXDStatus xmlns="74f56b21-760c-4dca-adef-431cc0e4b909" xsi:nil="true"/>
    <IST xmlns="74f56b21-760c-4dca-adef-431cc0e4b909" xsi:nil="true"/>
    <SME0 xmlns="74f56b21-760c-4dca-adef-431cc0e4b909" xsi:nil="true"/>
  </documentManagement>
</p:properties>
</file>

<file path=customXml/itemProps1.xml><?xml version="1.0" encoding="utf-8"?>
<ds:datastoreItem xmlns:ds="http://schemas.openxmlformats.org/officeDocument/2006/customXml" ds:itemID="{CC0D92D5-70C1-4034-AE43-5C301499B32D}"/>
</file>

<file path=customXml/itemProps2.xml><?xml version="1.0" encoding="utf-8"?>
<ds:datastoreItem xmlns:ds="http://schemas.openxmlformats.org/officeDocument/2006/customXml" ds:itemID="{C9FC2DF0-D968-462A-80B1-344F85A5514D}"/>
</file>

<file path=customXml/itemProps3.xml><?xml version="1.0" encoding="utf-8"?>
<ds:datastoreItem xmlns:ds="http://schemas.openxmlformats.org/officeDocument/2006/customXml" ds:itemID="{88AF3790-B1AF-4266-8B82-9FCE5E5A5AC4}"/>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0x0101005DFE2067236AFF4DB75FB4AF766C8DF9</vt:lpwstr>
  </property>
</Properties>
</file>