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1"/>
  </p:sldMasterIdLst>
  <p:notesMasterIdLst>
    <p:notesMasterId r:id="rId13"/>
  </p:notes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CC45F0-AA95-41FE-9CD6-3182AE74278B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6AC5DD1C-F928-4C4D-9AA1-67ACBFAD6038}">
      <dgm:prSet phldrT="[Text]"/>
      <dgm:spPr/>
      <dgm:t>
        <a:bodyPr/>
        <a:lstStyle/>
        <a:p>
          <a:r>
            <a:rPr lang="en-US" dirty="0"/>
            <a:t>January</a:t>
          </a:r>
        </a:p>
        <a:p>
          <a:r>
            <a:rPr lang="en-US" dirty="0"/>
            <a:t>Hottest &amp; Coldest</a:t>
          </a:r>
        </a:p>
      </dgm:t>
    </dgm:pt>
    <dgm:pt modelId="{8948BFD7-6804-480E-BCA9-D12162977384}" type="parTrans" cxnId="{0A87D7B3-0A5C-4EDE-B88D-6299FEF7D59D}">
      <dgm:prSet/>
      <dgm:spPr/>
      <dgm:t>
        <a:bodyPr/>
        <a:lstStyle/>
        <a:p>
          <a:endParaRPr lang="en-US"/>
        </a:p>
      </dgm:t>
    </dgm:pt>
    <dgm:pt modelId="{909B35AD-8EB6-4DDF-BD21-FF0240A71EE5}" type="sibTrans" cxnId="{0A87D7B3-0A5C-4EDE-B88D-6299FEF7D59D}">
      <dgm:prSet/>
      <dgm:spPr/>
      <dgm:t>
        <a:bodyPr/>
        <a:lstStyle/>
        <a:p>
          <a:endParaRPr lang="en-US"/>
        </a:p>
      </dgm:t>
    </dgm:pt>
    <dgm:pt modelId="{B2826133-9447-44B6-A849-8856A26AC2A5}">
      <dgm:prSet phldrT="[Text]"/>
      <dgm:spPr/>
      <dgm:t>
        <a:bodyPr/>
        <a:lstStyle/>
        <a:p>
          <a:r>
            <a:rPr lang="en-US" dirty="0"/>
            <a:t>March</a:t>
          </a:r>
        </a:p>
        <a:p>
          <a:r>
            <a:rPr lang="en-US" dirty="0"/>
            <a:t>Fairly cold</a:t>
          </a:r>
        </a:p>
      </dgm:t>
    </dgm:pt>
    <dgm:pt modelId="{9E1347BB-3171-492B-844C-4696C6CB8DB3}" type="parTrans" cxnId="{CC575D81-2B4F-438E-9383-DF1D4B805442}">
      <dgm:prSet/>
      <dgm:spPr/>
      <dgm:t>
        <a:bodyPr/>
        <a:lstStyle/>
        <a:p>
          <a:endParaRPr lang="en-US"/>
        </a:p>
      </dgm:t>
    </dgm:pt>
    <dgm:pt modelId="{158E367E-FAA5-453A-84ED-AE5E7E9B9B50}" type="sibTrans" cxnId="{CC575D81-2B4F-438E-9383-DF1D4B805442}">
      <dgm:prSet/>
      <dgm:spPr/>
      <dgm:t>
        <a:bodyPr/>
        <a:lstStyle/>
        <a:p>
          <a:endParaRPr lang="en-US"/>
        </a:p>
      </dgm:t>
    </dgm:pt>
    <dgm:pt modelId="{C8AF2E31-3AA7-49BA-A16D-053C128FB770}">
      <dgm:prSet phldrT="[Text]"/>
      <dgm:spPr/>
      <dgm:t>
        <a:bodyPr/>
        <a:lstStyle/>
        <a:p>
          <a:r>
            <a:rPr lang="en-US" dirty="0"/>
            <a:t>November</a:t>
          </a:r>
        </a:p>
        <a:p>
          <a:r>
            <a:rPr lang="en-US" dirty="0"/>
            <a:t>Very cold</a:t>
          </a:r>
        </a:p>
      </dgm:t>
    </dgm:pt>
    <dgm:pt modelId="{D79C86CD-1981-426B-95CA-3611E2A3A779}" type="parTrans" cxnId="{9563D025-7393-4DB4-B44C-063A103821BF}">
      <dgm:prSet/>
      <dgm:spPr/>
      <dgm:t>
        <a:bodyPr/>
        <a:lstStyle/>
        <a:p>
          <a:endParaRPr lang="en-US"/>
        </a:p>
      </dgm:t>
    </dgm:pt>
    <dgm:pt modelId="{39ABE91D-7CB4-412F-850D-DCB91D6921BA}" type="sibTrans" cxnId="{9563D025-7393-4DB4-B44C-063A103821BF}">
      <dgm:prSet/>
      <dgm:spPr/>
      <dgm:t>
        <a:bodyPr/>
        <a:lstStyle/>
        <a:p>
          <a:endParaRPr lang="en-US"/>
        </a:p>
      </dgm:t>
    </dgm:pt>
    <dgm:pt modelId="{6A4C7A3D-72FD-4790-87E8-553416AC027E}" type="pres">
      <dgm:prSet presAssocID="{49CC45F0-AA95-41FE-9CD6-3182AE74278B}" presName="Name0" presStyleCnt="0">
        <dgm:presLayoutVars>
          <dgm:dir/>
          <dgm:resizeHandles val="exact"/>
        </dgm:presLayoutVars>
      </dgm:prSet>
      <dgm:spPr/>
    </dgm:pt>
    <dgm:pt modelId="{889B8261-C05A-4124-83C7-0567DA077248}" type="pres">
      <dgm:prSet presAssocID="{6AC5DD1C-F928-4C4D-9AA1-67ACBFAD6038}" presName="node" presStyleLbl="node1" presStyleIdx="0" presStyleCnt="3">
        <dgm:presLayoutVars>
          <dgm:bulletEnabled val="1"/>
        </dgm:presLayoutVars>
      </dgm:prSet>
      <dgm:spPr/>
    </dgm:pt>
    <dgm:pt modelId="{093DAA82-C720-42D7-8774-FD4A0A0689F7}" type="pres">
      <dgm:prSet presAssocID="{909B35AD-8EB6-4DDF-BD21-FF0240A71EE5}" presName="sibTrans" presStyleLbl="sibTrans2D1" presStyleIdx="0" presStyleCnt="2"/>
      <dgm:spPr/>
    </dgm:pt>
    <dgm:pt modelId="{49012B8C-75E0-4E90-ACA5-2F5FF3DDC0D1}" type="pres">
      <dgm:prSet presAssocID="{909B35AD-8EB6-4DDF-BD21-FF0240A71EE5}" presName="connectorText" presStyleLbl="sibTrans2D1" presStyleIdx="0" presStyleCnt="2"/>
      <dgm:spPr/>
    </dgm:pt>
    <dgm:pt modelId="{30B889CC-1F72-4220-B349-38BFFF40EEF9}" type="pres">
      <dgm:prSet presAssocID="{B2826133-9447-44B6-A849-8856A26AC2A5}" presName="node" presStyleLbl="node1" presStyleIdx="1" presStyleCnt="3" custLinFactNeighborY="-496">
        <dgm:presLayoutVars>
          <dgm:bulletEnabled val="1"/>
        </dgm:presLayoutVars>
      </dgm:prSet>
      <dgm:spPr/>
    </dgm:pt>
    <dgm:pt modelId="{6E1E4949-A7AC-4F46-997A-B2EADD37893F}" type="pres">
      <dgm:prSet presAssocID="{158E367E-FAA5-453A-84ED-AE5E7E9B9B50}" presName="sibTrans" presStyleLbl="sibTrans2D1" presStyleIdx="1" presStyleCnt="2"/>
      <dgm:spPr/>
    </dgm:pt>
    <dgm:pt modelId="{9DEFC429-3079-46A4-8BB1-45B19BE9C9C4}" type="pres">
      <dgm:prSet presAssocID="{158E367E-FAA5-453A-84ED-AE5E7E9B9B50}" presName="connectorText" presStyleLbl="sibTrans2D1" presStyleIdx="1" presStyleCnt="2"/>
      <dgm:spPr/>
    </dgm:pt>
    <dgm:pt modelId="{9B47A168-3BE2-423C-BD71-191B9B81513A}" type="pres">
      <dgm:prSet presAssocID="{C8AF2E31-3AA7-49BA-A16D-053C128FB770}" presName="node" presStyleLbl="node1" presStyleIdx="2" presStyleCnt="3">
        <dgm:presLayoutVars>
          <dgm:bulletEnabled val="1"/>
        </dgm:presLayoutVars>
      </dgm:prSet>
      <dgm:spPr/>
    </dgm:pt>
  </dgm:ptLst>
  <dgm:cxnLst>
    <dgm:cxn modelId="{3C62A117-FE0A-4A4A-9D5B-C1EDDB73F6FE}" type="presOf" srcId="{6AC5DD1C-F928-4C4D-9AA1-67ACBFAD6038}" destId="{889B8261-C05A-4124-83C7-0567DA077248}" srcOrd="0" destOrd="0" presId="urn:microsoft.com/office/officeart/2005/8/layout/process1"/>
    <dgm:cxn modelId="{E0F7A325-73CA-44E9-B8AE-4EB5F5EF8B39}" type="presOf" srcId="{158E367E-FAA5-453A-84ED-AE5E7E9B9B50}" destId="{6E1E4949-A7AC-4F46-997A-B2EADD37893F}" srcOrd="0" destOrd="0" presId="urn:microsoft.com/office/officeart/2005/8/layout/process1"/>
    <dgm:cxn modelId="{9563D025-7393-4DB4-B44C-063A103821BF}" srcId="{49CC45F0-AA95-41FE-9CD6-3182AE74278B}" destId="{C8AF2E31-3AA7-49BA-A16D-053C128FB770}" srcOrd="2" destOrd="0" parTransId="{D79C86CD-1981-426B-95CA-3611E2A3A779}" sibTransId="{39ABE91D-7CB4-412F-850D-DCB91D6921BA}"/>
    <dgm:cxn modelId="{D57A4727-63C4-4990-BDE8-EADFCD1207E9}" type="presOf" srcId="{909B35AD-8EB6-4DDF-BD21-FF0240A71EE5}" destId="{49012B8C-75E0-4E90-ACA5-2F5FF3DDC0D1}" srcOrd="1" destOrd="0" presId="urn:microsoft.com/office/officeart/2005/8/layout/process1"/>
    <dgm:cxn modelId="{7C2D314F-E86A-451F-A47B-5587ADCDC0CF}" type="presOf" srcId="{909B35AD-8EB6-4DDF-BD21-FF0240A71EE5}" destId="{093DAA82-C720-42D7-8774-FD4A0A0689F7}" srcOrd="0" destOrd="0" presId="urn:microsoft.com/office/officeart/2005/8/layout/process1"/>
    <dgm:cxn modelId="{CC575D81-2B4F-438E-9383-DF1D4B805442}" srcId="{49CC45F0-AA95-41FE-9CD6-3182AE74278B}" destId="{B2826133-9447-44B6-A849-8856A26AC2A5}" srcOrd="1" destOrd="0" parTransId="{9E1347BB-3171-492B-844C-4696C6CB8DB3}" sibTransId="{158E367E-FAA5-453A-84ED-AE5E7E9B9B50}"/>
    <dgm:cxn modelId="{8B67E083-969B-40C7-8863-381AA789304D}" type="presOf" srcId="{49CC45F0-AA95-41FE-9CD6-3182AE74278B}" destId="{6A4C7A3D-72FD-4790-87E8-553416AC027E}" srcOrd="0" destOrd="0" presId="urn:microsoft.com/office/officeart/2005/8/layout/process1"/>
    <dgm:cxn modelId="{C4B5CCA9-2B4F-49F8-BCEA-9076AA414BDD}" type="presOf" srcId="{C8AF2E31-3AA7-49BA-A16D-053C128FB770}" destId="{9B47A168-3BE2-423C-BD71-191B9B81513A}" srcOrd="0" destOrd="0" presId="urn:microsoft.com/office/officeart/2005/8/layout/process1"/>
    <dgm:cxn modelId="{0A87D7B3-0A5C-4EDE-B88D-6299FEF7D59D}" srcId="{49CC45F0-AA95-41FE-9CD6-3182AE74278B}" destId="{6AC5DD1C-F928-4C4D-9AA1-67ACBFAD6038}" srcOrd="0" destOrd="0" parTransId="{8948BFD7-6804-480E-BCA9-D12162977384}" sibTransId="{909B35AD-8EB6-4DDF-BD21-FF0240A71EE5}"/>
    <dgm:cxn modelId="{E9C39CBA-56B6-446D-98C3-A99E09605E4E}" type="presOf" srcId="{158E367E-FAA5-453A-84ED-AE5E7E9B9B50}" destId="{9DEFC429-3079-46A4-8BB1-45B19BE9C9C4}" srcOrd="1" destOrd="0" presId="urn:microsoft.com/office/officeart/2005/8/layout/process1"/>
    <dgm:cxn modelId="{084F69E7-DB0B-402A-A140-02A75C44A64E}" type="presOf" srcId="{B2826133-9447-44B6-A849-8856A26AC2A5}" destId="{30B889CC-1F72-4220-B349-38BFFF40EEF9}" srcOrd="0" destOrd="0" presId="urn:microsoft.com/office/officeart/2005/8/layout/process1"/>
    <dgm:cxn modelId="{CF3CDA1F-8F6F-4C73-A8C7-0D0A35FB580A}" type="presParOf" srcId="{6A4C7A3D-72FD-4790-87E8-553416AC027E}" destId="{889B8261-C05A-4124-83C7-0567DA077248}" srcOrd="0" destOrd="0" presId="urn:microsoft.com/office/officeart/2005/8/layout/process1"/>
    <dgm:cxn modelId="{DC848CB4-5176-46E0-B6C6-6067732F99DD}" type="presParOf" srcId="{6A4C7A3D-72FD-4790-87E8-553416AC027E}" destId="{093DAA82-C720-42D7-8774-FD4A0A0689F7}" srcOrd="1" destOrd="0" presId="urn:microsoft.com/office/officeart/2005/8/layout/process1"/>
    <dgm:cxn modelId="{156FBAF0-76C0-4216-8A0B-21A42BA7BD35}" type="presParOf" srcId="{093DAA82-C720-42D7-8774-FD4A0A0689F7}" destId="{49012B8C-75E0-4E90-ACA5-2F5FF3DDC0D1}" srcOrd="0" destOrd="0" presId="urn:microsoft.com/office/officeart/2005/8/layout/process1"/>
    <dgm:cxn modelId="{B209AFDF-3BD9-4D38-90DE-82CDE9C245A3}" type="presParOf" srcId="{6A4C7A3D-72FD-4790-87E8-553416AC027E}" destId="{30B889CC-1F72-4220-B349-38BFFF40EEF9}" srcOrd="2" destOrd="0" presId="urn:microsoft.com/office/officeart/2005/8/layout/process1"/>
    <dgm:cxn modelId="{39D3F983-97DD-43B7-BFBF-DA6745B82BEB}" type="presParOf" srcId="{6A4C7A3D-72FD-4790-87E8-553416AC027E}" destId="{6E1E4949-A7AC-4F46-997A-B2EADD37893F}" srcOrd="3" destOrd="0" presId="urn:microsoft.com/office/officeart/2005/8/layout/process1"/>
    <dgm:cxn modelId="{22CA4BAF-F0BC-4698-A5E1-34E11DCA0FB9}" type="presParOf" srcId="{6E1E4949-A7AC-4F46-997A-B2EADD37893F}" destId="{9DEFC429-3079-46A4-8BB1-45B19BE9C9C4}" srcOrd="0" destOrd="0" presId="urn:microsoft.com/office/officeart/2005/8/layout/process1"/>
    <dgm:cxn modelId="{87C3AC17-6129-4AB3-94F3-7639923B4887}" type="presParOf" srcId="{6A4C7A3D-72FD-4790-87E8-553416AC027E}" destId="{9B47A168-3BE2-423C-BD71-191B9B81513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B8261-C05A-4124-83C7-0567DA077248}">
      <dsp:nvSpPr>
        <dsp:cNvPr id="0" name=""/>
        <dsp:cNvSpPr/>
      </dsp:nvSpPr>
      <dsp:spPr>
        <a:xfrm>
          <a:off x="5337" y="1385043"/>
          <a:ext cx="1595279" cy="10917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January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Hottest &amp; Coldest</a:t>
          </a:r>
        </a:p>
      </dsp:txBody>
      <dsp:txXfrm>
        <a:off x="37314" y="1417020"/>
        <a:ext cx="1531325" cy="1027815"/>
      </dsp:txXfrm>
    </dsp:sp>
    <dsp:sp modelId="{093DAA82-C720-42D7-8774-FD4A0A0689F7}">
      <dsp:nvSpPr>
        <dsp:cNvPr id="0" name=""/>
        <dsp:cNvSpPr/>
      </dsp:nvSpPr>
      <dsp:spPr>
        <a:xfrm rot="21591665">
          <a:off x="1760143" y="1730382"/>
          <a:ext cx="338200" cy="3956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760143" y="1809631"/>
        <a:ext cx="236740" cy="237377"/>
      </dsp:txXfrm>
    </dsp:sp>
    <dsp:sp modelId="{30B889CC-1F72-4220-B349-38BFFF40EEF9}">
      <dsp:nvSpPr>
        <dsp:cNvPr id="0" name=""/>
        <dsp:cNvSpPr/>
      </dsp:nvSpPr>
      <dsp:spPr>
        <a:xfrm>
          <a:off x="2238727" y="1379628"/>
          <a:ext cx="1595279" cy="10917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March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Fairly cold</a:t>
          </a:r>
        </a:p>
      </dsp:txBody>
      <dsp:txXfrm>
        <a:off x="2270704" y="1411605"/>
        <a:ext cx="1531325" cy="1027815"/>
      </dsp:txXfrm>
    </dsp:sp>
    <dsp:sp modelId="{6E1E4949-A7AC-4F46-997A-B2EADD37893F}">
      <dsp:nvSpPr>
        <dsp:cNvPr id="0" name=""/>
        <dsp:cNvSpPr/>
      </dsp:nvSpPr>
      <dsp:spPr>
        <a:xfrm rot="8335">
          <a:off x="3993534" y="1730429"/>
          <a:ext cx="338200" cy="3956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993534" y="1809432"/>
        <a:ext cx="236740" cy="237377"/>
      </dsp:txXfrm>
    </dsp:sp>
    <dsp:sp modelId="{9B47A168-3BE2-423C-BD71-191B9B81513A}">
      <dsp:nvSpPr>
        <dsp:cNvPr id="0" name=""/>
        <dsp:cNvSpPr/>
      </dsp:nvSpPr>
      <dsp:spPr>
        <a:xfrm>
          <a:off x="4472118" y="1385043"/>
          <a:ext cx="1595279" cy="109176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November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Very cold</a:t>
          </a:r>
        </a:p>
      </dsp:txBody>
      <dsp:txXfrm>
        <a:off x="4504095" y="1417020"/>
        <a:ext cx="1531325" cy="1027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7A383-13F7-4EEB-83A2-6DDA70057467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5845F5-79C8-4EC7-BD06-19F06C110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04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26471-650F-4E06-873E-ED782CFEA31A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96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5F613-1357-46E4-A432-4BADC9854D39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29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2EC1-43C7-47D3-BC6A-84D8AA75C7D9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297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F7B7B-98AD-45AF-8FD1-062736F652F0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47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631B8-19F8-45EB-BBD4-1586BBE751FB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1583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4E5DB-A01F-4E1D-A9F4-E83223170A6E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26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8AC9-B0E2-4690-97B8-88A4DA0FA4E2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52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C5CA8-33A4-4B23-89B3-0C328D167263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040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1178-BE4A-4727-85C9-958B23BE3E61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0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E0BD-7027-47E4-83E2-99B29B4AB377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18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8DF5-1143-4781-9BA4-4A6F049F5777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14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1AAE-9C2B-4962-A5FF-F99CD1256FF1}" type="datetime1">
              <a:rPr lang="en-US" smtClean="0"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49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8A2F-17A4-431B-8880-858CC69CC245}" type="datetime1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88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C4F1F-12F9-425C-899A-5856793BEEE7}" type="datetime1">
              <a:rPr lang="en-US" smtClean="0"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98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AA133-9FDD-4F1E-B52E-F298431F34E2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EBEF2-454E-4F37-8301-13DB871AF9BD}" type="datetime1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06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488BE-1E41-46C6-B10C-E93E660D7727}" type="datetime1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By: Firstname Lastname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5E8E43B-42D2-4A8B-97F7-BAA764778C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7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D438-5B7B-4F22-B239-66A5806B2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6444" y="-1131391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BRAZIL</a:t>
            </a:r>
          </a:p>
        </p:txBody>
      </p:sp>
      <p:sp>
        <p:nvSpPr>
          <p:cNvPr id="3" name="Title 6">
            <a:extLst>
              <a:ext uri="{FF2B5EF4-FFF2-40B4-BE49-F238E27FC236}">
                <a16:creationId xmlns:a16="http://schemas.microsoft.com/office/drawing/2014/main" id="{C8436724-F836-457B-8851-E64B8632D9F4}"/>
              </a:ext>
            </a:extLst>
          </p:cNvPr>
          <p:cNvSpPr txBox="1">
            <a:spLocks/>
          </p:cNvSpPr>
          <p:nvPr/>
        </p:nvSpPr>
        <p:spPr>
          <a:xfrm>
            <a:off x="1886666" y="738081"/>
            <a:ext cx="8143104" cy="11525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99EB4C-1FF2-4747-B0E7-2F3898D168E9}"/>
              </a:ext>
            </a:extLst>
          </p:cNvPr>
          <p:cNvSpPr txBox="1">
            <a:spLocks/>
          </p:cNvSpPr>
          <p:nvPr/>
        </p:nvSpPr>
        <p:spPr>
          <a:xfrm>
            <a:off x="4636452" y="2147357"/>
            <a:ext cx="5915391" cy="47106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Weather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Tourist Attraction Sites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Foods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en-US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Interesting Facts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90850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F0DBBEA-BB2B-4FDE-9195-901E9ACD0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352135"/>
              </p:ext>
            </p:extLst>
          </p:nvPr>
        </p:nvGraphicFramePr>
        <p:xfrm>
          <a:off x="9479948" y="735321"/>
          <a:ext cx="2712052" cy="256157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12052">
                  <a:extLst>
                    <a:ext uri="{9D8B030D-6E8A-4147-A177-3AD203B41FA5}">
                      <a16:colId xmlns:a16="http://schemas.microsoft.com/office/drawing/2014/main" val="4252944742"/>
                    </a:ext>
                  </a:extLst>
                </a:gridCol>
              </a:tblGrid>
              <a:tr h="555534">
                <a:tc>
                  <a:txBody>
                    <a:bodyPr/>
                    <a:lstStyle/>
                    <a:p>
                      <a:r>
                        <a:rPr lang="en-US" dirty="0"/>
                        <a:t>Number of titles won (1930-2018)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870432"/>
                  </a:ext>
                </a:extLst>
              </a:tr>
              <a:tr h="384298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1958                  1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965338"/>
                  </a:ext>
                </a:extLst>
              </a:tr>
              <a:tr h="384298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1962                  1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308183"/>
                  </a:ext>
                </a:extLst>
              </a:tr>
              <a:tr h="384298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1970                  1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504016"/>
                  </a:ext>
                </a:extLst>
              </a:tr>
              <a:tr h="384298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1994                  1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756968"/>
                  </a:ext>
                </a:extLst>
              </a:tr>
              <a:tr h="384298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2002                  1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9126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21DFFBF-4A4F-4817-9339-19D261647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444" y="500543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INTERESTING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545E3-416D-40DB-8347-B5BD7ADF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446352"/>
            <a:ext cx="8915400" cy="3777622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Biggest annual carnival: Rio Carnaval.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Football team has won 5 world cup titles.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7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largest country in the world. 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cultural UNESCO World Heritage-designated sites. 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799F5-0E38-448D-B284-2BFDC9A70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9147" y="6492875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FD924-5B34-4E3F-82BC-DD1281714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36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A8F7C-CB8B-4A3D-A36F-050510B43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14045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AC01B-3617-41FD-AA99-5D75CD7BC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8898" y="1886467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Name: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F2029-2A8D-456D-9B36-B31547BEB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91504" y="6443955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119701-066C-446A-952A-7846D7B4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46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F61C82-C5AB-41DD-A6EC-684D18FF8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887" y="216337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B7C55-26F1-423F-B756-A14D1C879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5573" y="856782"/>
            <a:ext cx="6441486" cy="726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Hello, My name is (Insert name) and today we are going to learn abut the rich  history, cultural and interesting facts about brazil. This presentation will be composed of a number of sections namely: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Religion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Weather</a:t>
            </a:r>
          </a:p>
          <a:p>
            <a:pPr marL="400050" indent="-400050">
              <a:buFont typeface="+mj-lt"/>
              <a:buAutoNum type="romanLcPeriod"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Culture and facts. 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Learning about different countries’ cultures and history helps broaden the scope of knowledge and appreciate how different but the same we all are. 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Throughout the presentation, the audience is encouraged to ask questions and offer useful insights. 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788803-0B21-47F1-A890-A5EB05BD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96316" y="6459100"/>
            <a:ext cx="7619999" cy="365125"/>
          </a:xfrm>
        </p:spPr>
        <p:txBody>
          <a:bodyPr/>
          <a:lstStyle/>
          <a:p>
            <a:r>
              <a:rPr lang="en-US" dirty="0"/>
              <a:t>By: </a:t>
            </a:r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937C9C-3783-4B19-B0BF-F1E863B6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94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92032-CB8F-477E-8A91-17F8D9E3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425" y="522510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B6F4B-CD58-4795-A338-49199EB0C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Brazil was officially "discovered" in 1500.</a:t>
            </a:r>
          </a:p>
          <a:p>
            <a:r>
              <a:rPr lang="en-US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Discovered by Portuguese diplomat Pedro Álvares Cabral.</a:t>
            </a:r>
          </a:p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Colonized by Portugal. </a:t>
            </a:r>
          </a:p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Gained Independence in 1814.</a:t>
            </a:r>
          </a:p>
          <a:p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BE6E1-BC9F-4E09-89E5-E468E0150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28574" y="6335490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A6197F-699D-4A69-815C-E0D47B0E9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87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8DDC467-008E-44C2-89BA-FF62FA72C7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353" y="2792627"/>
            <a:ext cx="4177647" cy="40653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D99653-6F4F-4B68-A51A-DF38EF7C0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725" y="624110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37F68-AF9F-4D60-A64C-E4C7B0B9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563" y="1840719"/>
            <a:ext cx="8915400" cy="4393171"/>
          </a:xfrm>
        </p:spPr>
        <p:txBody>
          <a:bodyPr/>
          <a:lstStyle/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Largest country in South America.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 of 204,500,000.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World’s fifth largest country.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Largest city Sao Paolo.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Official currency: Real.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4ADA38-94BE-4231-9895-5568D8F19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35725" y="6469440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54D03B-94EA-4223-8768-405D9E260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9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C280FBF-3541-4642-B9DA-FDDD295F02B3}"/>
              </a:ext>
            </a:extLst>
          </p:cNvPr>
          <p:cNvSpPr/>
          <p:nvPr/>
        </p:nvSpPr>
        <p:spPr>
          <a:xfrm>
            <a:off x="8669080" y="4757350"/>
            <a:ext cx="2099061" cy="2100649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CBA20B-BB5D-4F77-83B9-A484E2CF2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7025" y="624110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339B2-C87D-4718-940C-4E213DC0A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26 states and 1 federal district.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 are grouped into regions.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Composed of 5 regions.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North, Central-West, North-East, South-East and South. </a:t>
            </a:r>
          </a:p>
          <a:p>
            <a:endParaRPr lang="en-US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7DAEEE-3053-4990-B72B-FA47CC97B574}"/>
              </a:ext>
            </a:extLst>
          </p:cNvPr>
          <p:cNvSpPr txBox="1"/>
          <p:nvPr/>
        </p:nvSpPr>
        <p:spPr>
          <a:xfrm>
            <a:off x="8669080" y="5307393"/>
            <a:ext cx="20990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 In Brazil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7F68E-E394-4831-848E-84F35FD6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7025" y="6438742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DC53E-000A-47A1-BCBC-82478FF5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29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E0ED-ADB3-4355-998B-5119A4F55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60" y="624110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A77030D1-BEEC-4495-9518-788F6E333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5395601"/>
              </p:ext>
            </p:extLst>
          </p:nvPr>
        </p:nvGraphicFramePr>
        <p:xfrm>
          <a:off x="3219546" y="3774165"/>
          <a:ext cx="6072735" cy="3861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78DE5-EEFB-4404-855D-EED0F3846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9147" y="1152907"/>
            <a:ext cx="8915400" cy="4885038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Mostly hot.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temperature of above 25º.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Cold temperatures in selected areas. 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being the coldest and wettest month.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Humid tropical and subtropical climate.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BAC0543-1DF4-44A9-9EBA-6419AD8CC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0996" y="6494154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AD893C-5CDA-4E78-81C3-E6B43346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064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E9FE0-1416-4542-A627-9A262AF5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011" y="510840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TOURIST ATTRACTION 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3DD3D-9EAC-465F-8D34-F2CD5AC19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91730"/>
            <a:ext cx="8915400" cy="4905632"/>
          </a:xfrm>
        </p:spPr>
        <p:txBody>
          <a:bodyPr>
            <a:normAutofit/>
          </a:bodyPr>
          <a:lstStyle/>
          <a:p>
            <a:r>
              <a:rPr lang="pt-BR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Cristo Redentor and Corcovado, Rio de Janeiro.</a:t>
            </a:r>
          </a:p>
          <a:p>
            <a:r>
              <a:rPr lang="pt-BR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Sugar Loaf, Rio de Janeiro.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Iguaçu Falls.</a:t>
            </a:r>
          </a:p>
          <a:p>
            <a:pPr algn="l"/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Copacabana, Rio de Janeiro.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Carnaval, Rio de Janeiro.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Amazon Rain Forests.</a:t>
            </a:r>
          </a:p>
          <a:p>
            <a:endParaRPr lang="en-US" b="1" i="0" dirty="0">
              <a:solidFill>
                <a:srgbClr val="2A2A2A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BE3D2-3EFE-4991-9D3F-00E9AADAF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5644" y="6492875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D310E-797F-4270-A742-A9923B40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84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C5678-88D8-4241-90DC-46BE45883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725" y="463473"/>
            <a:ext cx="8911687" cy="128089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2220-E50C-4D72-9383-7FD53AED7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1504" y="1474620"/>
            <a:ext cx="8915400" cy="4724400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Barbecued meat.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Moqueca (pronounced moo-</a:t>
            </a:r>
            <a:r>
              <a:rPr lang="en-US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</a:t>
            </a:r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-a).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Cachaça.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Brigadeiros.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Acarajé (pronounced a-ka-ra-</a:t>
            </a:r>
            <a:r>
              <a:rPr lang="en-US" sz="3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zjeh</a:t>
            </a:r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3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58E61-E2EE-4183-A579-1EB66418E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39785" y="6438454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1B9B93-AC25-4DFE-8E9F-A4D474DE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83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4C8F2-7D89-4FAB-ADB9-937C71411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A29CA-C861-4C8C-BFE3-45879A795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9201" y="2065732"/>
            <a:ext cx="9199134" cy="4792268"/>
          </a:xfrm>
        </p:spPr>
        <p:txBody>
          <a:bodyPr>
            <a:noAutofit/>
          </a:bodyPr>
          <a:lstStyle/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Primarily Western.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Derived from European Portuguese culture.</a:t>
            </a:r>
            <a:endParaRPr lang="en-US" sz="37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Diverse with a mixture of cultures.</a:t>
            </a:r>
          </a:p>
          <a:p>
            <a:r>
              <a:rPr lang="en-US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Mostly Indigenous  and African people.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2D9A7-1420-40B5-A056-5B2927C8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49201" y="6492875"/>
            <a:ext cx="7619999" cy="365125"/>
          </a:xfrm>
        </p:spPr>
        <p:txBody>
          <a:bodyPr/>
          <a:lstStyle/>
          <a:p>
            <a:r>
              <a:rPr lang="en-US"/>
              <a:t>By: Firstname Lastname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B9A83-6C31-4CAE-BC72-9276D74D5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8E43B-42D2-4A8B-97F7-BAA764778C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04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421</Words>
  <Application>Microsoft Office PowerPoint</Application>
  <PresentationFormat>Widescreen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BRAZIL</vt:lpstr>
      <vt:lpstr>OVERVIEW</vt:lpstr>
      <vt:lpstr>HISTORY</vt:lpstr>
      <vt:lpstr>POPULATION</vt:lpstr>
      <vt:lpstr>REGIONS</vt:lpstr>
      <vt:lpstr>WEATHER</vt:lpstr>
      <vt:lpstr>TOURIST ATTRACTION SITES</vt:lpstr>
      <vt:lpstr>FOODS</vt:lpstr>
      <vt:lpstr>CULTURE</vt:lpstr>
      <vt:lpstr>INTERESTING FACTS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TED</dc:creator>
  <cp:lastModifiedBy>TED</cp:lastModifiedBy>
  <cp:revision>35</cp:revision>
  <dcterms:created xsi:type="dcterms:W3CDTF">2021-05-12T11:32:39Z</dcterms:created>
  <dcterms:modified xsi:type="dcterms:W3CDTF">2021-05-12T13:42:08Z</dcterms:modified>
</cp:coreProperties>
</file>