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02B27D-A8C1-4BF6-A1C0-1F31A85004C0}">
          <p14:sldIdLst>
            <p14:sldId id="256"/>
          </p14:sldIdLst>
        </p14:section>
        <p14:section name="Untitled Section" id="{1B4ED3CB-97C3-4970-8458-AC4A973C05B4}">
          <p14:sldIdLst>
            <p14:sldId id="257"/>
            <p14:sldId id="258"/>
            <p14:sldId id="259"/>
            <p14:sldId id="260"/>
            <p14:sldId id="261"/>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0BEDE-6C23-44FC-996E-678C18C5F22A}" type="doc">
      <dgm:prSet loTypeId="urn:microsoft.com/office/officeart/2005/8/layout/hProcess6" loCatId="process" qsTypeId="urn:microsoft.com/office/officeart/2005/8/quickstyle/simple1" qsCatId="simple" csTypeId="urn:microsoft.com/office/officeart/2005/8/colors/accent3_1" csCatId="accent3" phldr="1"/>
      <dgm:spPr/>
    </dgm:pt>
    <dgm:pt modelId="{621300F7-6B51-41C4-9DDB-F2A9FC93164E}">
      <dgm:prSet phldrT="[Text]"/>
      <dgm:spPr/>
      <dgm:t>
        <a:bodyPr/>
        <a:lstStyle/>
        <a:p>
          <a:r>
            <a:rPr lang="en-US" dirty="0" smtClean="0"/>
            <a:t>Patient</a:t>
          </a:r>
          <a:endParaRPr lang="en-US" dirty="0"/>
        </a:p>
      </dgm:t>
    </dgm:pt>
    <dgm:pt modelId="{A5924DCE-E068-4E2D-ACCD-52E5CF3A5146}" type="parTrans" cxnId="{DE9A8D53-BA69-4BFE-878A-503AD127651E}">
      <dgm:prSet/>
      <dgm:spPr/>
      <dgm:t>
        <a:bodyPr/>
        <a:lstStyle/>
        <a:p>
          <a:endParaRPr lang="en-US"/>
        </a:p>
      </dgm:t>
    </dgm:pt>
    <dgm:pt modelId="{3BDE5047-1B61-4EE9-8263-E530574C9203}" type="sibTrans" cxnId="{DE9A8D53-BA69-4BFE-878A-503AD127651E}">
      <dgm:prSet/>
      <dgm:spPr/>
      <dgm:t>
        <a:bodyPr/>
        <a:lstStyle/>
        <a:p>
          <a:endParaRPr lang="en-US"/>
        </a:p>
      </dgm:t>
    </dgm:pt>
    <dgm:pt modelId="{1BF1CC51-88FD-4EC3-A23B-A3D2CF63D14D}">
      <dgm:prSet phldrT="[Text]"/>
      <dgm:spPr/>
      <dgm:t>
        <a:bodyPr/>
        <a:lstStyle/>
        <a:p>
          <a:r>
            <a:rPr lang="en-US" dirty="0" smtClean="0"/>
            <a:t>reception</a:t>
          </a:r>
          <a:endParaRPr lang="en-US" dirty="0"/>
        </a:p>
      </dgm:t>
    </dgm:pt>
    <dgm:pt modelId="{252ACC43-1C12-4F4C-A85B-C5F2FF97086E}" type="parTrans" cxnId="{82482490-0D24-4245-AAB4-48128BCA950A}">
      <dgm:prSet/>
      <dgm:spPr/>
      <dgm:t>
        <a:bodyPr/>
        <a:lstStyle/>
        <a:p>
          <a:endParaRPr lang="en-US"/>
        </a:p>
      </dgm:t>
    </dgm:pt>
    <dgm:pt modelId="{307A4F16-EEEF-4DD0-8457-1F4701A8979D}" type="sibTrans" cxnId="{82482490-0D24-4245-AAB4-48128BCA950A}">
      <dgm:prSet/>
      <dgm:spPr/>
      <dgm:t>
        <a:bodyPr/>
        <a:lstStyle/>
        <a:p>
          <a:endParaRPr lang="en-US"/>
        </a:p>
      </dgm:t>
    </dgm:pt>
    <dgm:pt modelId="{724479AE-9B2C-4679-A9BF-18D0F84CD3F9}">
      <dgm:prSet phldrT="[Text]"/>
      <dgm:spPr/>
      <dgm:t>
        <a:bodyPr/>
        <a:lstStyle/>
        <a:p>
          <a:r>
            <a:rPr lang="en-US" dirty="0" smtClean="0"/>
            <a:t>receptionist</a:t>
          </a:r>
          <a:endParaRPr lang="en-US" dirty="0"/>
        </a:p>
      </dgm:t>
    </dgm:pt>
    <dgm:pt modelId="{6A3B9A0B-F484-468E-A5AD-946286D59C9B}" type="parTrans" cxnId="{FBFDF849-8058-4BF4-BB4C-960A8B6ABF4D}">
      <dgm:prSet/>
      <dgm:spPr/>
      <dgm:t>
        <a:bodyPr/>
        <a:lstStyle/>
        <a:p>
          <a:endParaRPr lang="en-US"/>
        </a:p>
      </dgm:t>
    </dgm:pt>
    <dgm:pt modelId="{E06EB45A-400F-4416-B723-4667A99BF6B2}" type="sibTrans" cxnId="{FBFDF849-8058-4BF4-BB4C-960A8B6ABF4D}">
      <dgm:prSet/>
      <dgm:spPr/>
      <dgm:t>
        <a:bodyPr/>
        <a:lstStyle/>
        <a:p>
          <a:endParaRPr lang="en-US"/>
        </a:p>
      </dgm:t>
    </dgm:pt>
    <dgm:pt modelId="{A9C81962-9C22-4448-869D-E02FA31AC34A}" type="pres">
      <dgm:prSet presAssocID="{5E90BEDE-6C23-44FC-996E-678C18C5F22A}" presName="theList" presStyleCnt="0">
        <dgm:presLayoutVars>
          <dgm:dir/>
          <dgm:animLvl val="lvl"/>
          <dgm:resizeHandles val="exact"/>
        </dgm:presLayoutVars>
      </dgm:prSet>
      <dgm:spPr/>
    </dgm:pt>
    <dgm:pt modelId="{CF1D432C-A75D-4C52-BB8E-7C4B8A035D45}" type="pres">
      <dgm:prSet presAssocID="{621300F7-6B51-41C4-9DDB-F2A9FC93164E}" presName="compNode" presStyleCnt="0"/>
      <dgm:spPr/>
    </dgm:pt>
    <dgm:pt modelId="{1B820206-E282-4DB9-8FC1-CDC141390120}" type="pres">
      <dgm:prSet presAssocID="{621300F7-6B51-41C4-9DDB-F2A9FC93164E}" presName="noGeometry" presStyleCnt="0"/>
      <dgm:spPr/>
    </dgm:pt>
    <dgm:pt modelId="{AECB5AE2-7568-4AB5-9214-A0FA834074C0}" type="pres">
      <dgm:prSet presAssocID="{621300F7-6B51-41C4-9DDB-F2A9FC93164E}" presName="childTextVisible" presStyleLbl="bgAccFollowNode1" presStyleIdx="0" presStyleCnt="3">
        <dgm:presLayoutVars>
          <dgm:bulletEnabled val="1"/>
        </dgm:presLayoutVars>
      </dgm:prSet>
      <dgm:spPr>
        <a:solidFill>
          <a:srgbClr val="FF0000">
            <a:alpha val="90000"/>
          </a:srgbClr>
        </a:solidFill>
      </dgm:spPr>
    </dgm:pt>
    <dgm:pt modelId="{81F7B31D-C8CE-472F-9D82-A12DB969F6D8}" type="pres">
      <dgm:prSet presAssocID="{621300F7-6B51-41C4-9DDB-F2A9FC93164E}" presName="childTextHidden" presStyleLbl="bgAccFollowNode1" presStyleIdx="0" presStyleCnt="3"/>
      <dgm:spPr/>
    </dgm:pt>
    <dgm:pt modelId="{A592C2BD-39FA-4168-BE68-70C063A12BC9}" type="pres">
      <dgm:prSet presAssocID="{621300F7-6B51-41C4-9DDB-F2A9FC93164E}" presName="parentText" presStyleLbl="node1" presStyleIdx="0" presStyleCnt="3" custLinFactNeighborX="87985" custLinFactNeighborY="5253">
        <dgm:presLayoutVars>
          <dgm:chMax val="1"/>
          <dgm:bulletEnabled val="1"/>
        </dgm:presLayoutVars>
      </dgm:prSet>
      <dgm:spPr/>
      <dgm:t>
        <a:bodyPr/>
        <a:lstStyle/>
        <a:p>
          <a:endParaRPr lang="en-US"/>
        </a:p>
      </dgm:t>
    </dgm:pt>
    <dgm:pt modelId="{F289E443-4A3C-4162-B2A9-54C880D19A57}" type="pres">
      <dgm:prSet presAssocID="{621300F7-6B51-41C4-9DDB-F2A9FC93164E}" presName="aSpace" presStyleCnt="0"/>
      <dgm:spPr/>
    </dgm:pt>
    <dgm:pt modelId="{37FBB31B-6846-4BE7-B80B-28DAE8D45008}" type="pres">
      <dgm:prSet presAssocID="{1BF1CC51-88FD-4EC3-A23B-A3D2CF63D14D}" presName="compNode" presStyleCnt="0"/>
      <dgm:spPr/>
    </dgm:pt>
    <dgm:pt modelId="{37EEB1BD-9CF1-4040-860C-507A8C74DEF9}" type="pres">
      <dgm:prSet presAssocID="{1BF1CC51-88FD-4EC3-A23B-A3D2CF63D14D}" presName="noGeometry" presStyleCnt="0"/>
      <dgm:spPr/>
    </dgm:pt>
    <dgm:pt modelId="{C4D7DFEF-4B97-41AD-9DC7-A873F43EF4A2}" type="pres">
      <dgm:prSet presAssocID="{1BF1CC51-88FD-4EC3-A23B-A3D2CF63D14D}" presName="childTextVisible" presStyleLbl="bgAccFollowNode1" presStyleIdx="1" presStyleCnt="3" custAng="16200000" custScaleX="103108">
        <dgm:presLayoutVars>
          <dgm:bulletEnabled val="1"/>
        </dgm:presLayoutVars>
      </dgm:prSet>
      <dgm:spPr>
        <a:prstGeom prst="rect">
          <a:avLst/>
        </a:prstGeom>
        <a:solidFill>
          <a:schemeClr val="accent4">
            <a:alpha val="90000"/>
          </a:schemeClr>
        </a:solidFill>
      </dgm:spPr>
    </dgm:pt>
    <dgm:pt modelId="{F694CC2B-A0D6-4E9C-937A-41783D640609}" type="pres">
      <dgm:prSet presAssocID="{1BF1CC51-88FD-4EC3-A23B-A3D2CF63D14D}" presName="childTextHidden" presStyleLbl="bgAccFollowNode1" presStyleIdx="1" presStyleCnt="3"/>
      <dgm:spPr/>
    </dgm:pt>
    <dgm:pt modelId="{AFC56C34-5F17-497E-8FF7-05C8D19B8C3D}" type="pres">
      <dgm:prSet presAssocID="{1BF1CC51-88FD-4EC3-A23B-A3D2CF63D14D}" presName="parentText" presStyleLbl="node1" presStyleIdx="1" presStyleCnt="3" custLinFactNeighborX="90404" custLinFactNeighborY="1273">
        <dgm:presLayoutVars>
          <dgm:chMax val="1"/>
          <dgm:bulletEnabled val="1"/>
        </dgm:presLayoutVars>
      </dgm:prSet>
      <dgm:spPr/>
      <dgm:t>
        <a:bodyPr/>
        <a:lstStyle/>
        <a:p>
          <a:endParaRPr lang="en-US"/>
        </a:p>
      </dgm:t>
    </dgm:pt>
    <dgm:pt modelId="{893DDB8D-1689-4A78-AE03-8D534A36AD33}" type="pres">
      <dgm:prSet presAssocID="{1BF1CC51-88FD-4EC3-A23B-A3D2CF63D14D}" presName="aSpace" presStyleCnt="0"/>
      <dgm:spPr/>
    </dgm:pt>
    <dgm:pt modelId="{74CEA625-34BD-4E2E-8D14-2E57BA8807E4}" type="pres">
      <dgm:prSet presAssocID="{724479AE-9B2C-4679-A9BF-18D0F84CD3F9}" presName="compNode" presStyleCnt="0"/>
      <dgm:spPr/>
    </dgm:pt>
    <dgm:pt modelId="{AC20A1EF-D22E-4D79-B520-7FF995D3CF94}" type="pres">
      <dgm:prSet presAssocID="{724479AE-9B2C-4679-A9BF-18D0F84CD3F9}" presName="noGeometry" presStyleCnt="0"/>
      <dgm:spPr/>
    </dgm:pt>
    <dgm:pt modelId="{83DD1982-ED33-4271-8341-0A0E218C58E0}" type="pres">
      <dgm:prSet presAssocID="{724479AE-9B2C-4679-A9BF-18D0F84CD3F9}" presName="childTextVisible" presStyleLbl="bgAccFollowNode1" presStyleIdx="2" presStyleCnt="3" custAng="10800000" custLinFactNeighborX="-26102" custLinFactNeighborY="6555">
        <dgm:presLayoutVars>
          <dgm:bulletEnabled val="1"/>
        </dgm:presLayoutVars>
      </dgm:prSet>
      <dgm:spPr>
        <a:solidFill>
          <a:srgbClr val="0070C0">
            <a:alpha val="90000"/>
          </a:srgbClr>
        </a:solidFill>
      </dgm:spPr>
    </dgm:pt>
    <dgm:pt modelId="{B1581858-EF2A-4126-A98F-DCAA44EB9720}" type="pres">
      <dgm:prSet presAssocID="{724479AE-9B2C-4679-A9BF-18D0F84CD3F9}" presName="childTextHidden" presStyleLbl="bgAccFollowNode1" presStyleIdx="2" presStyleCnt="3"/>
      <dgm:spPr/>
    </dgm:pt>
    <dgm:pt modelId="{6B0543DD-5871-451F-BAF2-FFB55908AC1D}" type="pres">
      <dgm:prSet presAssocID="{724479AE-9B2C-4679-A9BF-18D0F84CD3F9}" presName="parentText" presStyleLbl="node1" presStyleIdx="2" presStyleCnt="3" custScaleX="147545" custLinFactNeighborX="57298" custLinFactNeighborY="8913">
        <dgm:presLayoutVars>
          <dgm:chMax val="1"/>
          <dgm:bulletEnabled val="1"/>
        </dgm:presLayoutVars>
      </dgm:prSet>
      <dgm:spPr/>
      <dgm:t>
        <a:bodyPr/>
        <a:lstStyle/>
        <a:p>
          <a:endParaRPr lang="en-US"/>
        </a:p>
      </dgm:t>
    </dgm:pt>
  </dgm:ptLst>
  <dgm:cxnLst>
    <dgm:cxn modelId="{FBFDF849-8058-4BF4-BB4C-960A8B6ABF4D}" srcId="{5E90BEDE-6C23-44FC-996E-678C18C5F22A}" destId="{724479AE-9B2C-4679-A9BF-18D0F84CD3F9}" srcOrd="2" destOrd="0" parTransId="{6A3B9A0B-F484-468E-A5AD-946286D59C9B}" sibTransId="{E06EB45A-400F-4416-B723-4667A99BF6B2}"/>
    <dgm:cxn modelId="{82482490-0D24-4245-AAB4-48128BCA950A}" srcId="{5E90BEDE-6C23-44FC-996E-678C18C5F22A}" destId="{1BF1CC51-88FD-4EC3-A23B-A3D2CF63D14D}" srcOrd="1" destOrd="0" parTransId="{252ACC43-1C12-4F4C-A85B-C5F2FF97086E}" sibTransId="{307A4F16-EEEF-4DD0-8457-1F4701A8979D}"/>
    <dgm:cxn modelId="{DE9A8D53-BA69-4BFE-878A-503AD127651E}" srcId="{5E90BEDE-6C23-44FC-996E-678C18C5F22A}" destId="{621300F7-6B51-41C4-9DDB-F2A9FC93164E}" srcOrd="0" destOrd="0" parTransId="{A5924DCE-E068-4E2D-ACCD-52E5CF3A5146}" sibTransId="{3BDE5047-1B61-4EE9-8263-E530574C9203}"/>
    <dgm:cxn modelId="{545B6EA1-19B7-4CE0-B60F-47CF38BD9F97}" type="presOf" srcId="{1BF1CC51-88FD-4EC3-A23B-A3D2CF63D14D}" destId="{AFC56C34-5F17-497E-8FF7-05C8D19B8C3D}" srcOrd="0" destOrd="0" presId="urn:microsoft.com/office/officeart/2005/8/layout/hProcess6"/>
    <dgm:cxn modelId="{E7BA364A-0234-4AE1-9A2F-A74884AAF320}" type="presOf" srcId="{621300F7-6B51-41C4-9DDB-F2A9FC93164E}" destId="{A592C2BD-39FA-4168-BE68-70C063A12BC9}" srcOrd="0" destOrd="0" presId="urn:microsoft.com/office/officeart/2005/8/layout/hProcess6"/>
    <dgm:cxn modelId="{F8F52878-A7AA-4735-B005-E690BE828264}" type="presOf" srcId="{724479AE-9B2C-4679-A9BF-18D0F84CD3F9}" destId="{6B0543DD-5871-451F-BAF2-FFB55908AC1D}" srcOrd="0" destOrd="0" presId="urn:microsoft.com/office/officeart/2005/8/layout/hProcess6"/>
    <dgm:cxn modelId="{1AFA522F-5C5D-4344-AAEB-3F0622213CEC}" type="presOf" srcId="{5E90BEDE-6C23-44FC-996E-678C18C5F22A}" destId="{A9C81962-9C22-4448-869D-E02FA31AC34A}" srcOrd="0" destOrd="0" presId="urn:microsoft.com/office/officeart/2005/8/layout/hProcess6"/>
    <dgm:cxn modelId="{7F45EA2F-ED8D-4400-BB3B-BFF6EE62EEC1}" type="presParOf" srcId="{A9C81962-9C22-4448-869D-E02FA31AC34A}" destId="{CF1D432C-A75D-4C52-BB8E-7C4B8A035D45}" srcOrd="0" destOrd="0" presId="urn:microsoft.com/office/officeart/2005/8/layout/hProcess6"/>
    <dgm:cxn modelId="{D0EC1FF7-B14B-4BE3-A8A8-A7427326B1E4}" type="presParOf" srcId="{CF1D432C-A75D-4C52-BB8E-7C4B8A035D45}" destId="{1B820206-E282-4DB9-8FC1-CDC141390120}" srcOrd="0" destOrd="0" presId="urn:microsoft.com/office/officeart/2005/8/layout/hProcess6"/>
    <dgm:cxn modelId="{131EACB4-4058-41B7-B357-E25B8A2D33FA}" type="presParOf" srcId="{CF1D432C-A75D-4C52-BB8E-7C4B8A035D45}" destId="{AECB5AE2-7568-4AB5-9214-A0FA834074C0}" srcOrd="1" destOrd="0" presId="urn:microsoft.com/office/officeart/2005/8/layout/hProcess6"/>
    <dgm:cxn modelId="{A65C63BF-25F9-41FA-8B82-7C1D048592FC}" type="presParOf" srcId="{CF1D432C-A75D-4C52-BB8E-7C4B8A035D45}" destId="{81F7B31D-C8CE-472F-9D82-A12DB969F6D8}" srcOrd="2" destOrd="0" presId="urn:microsoft.com/office/officeart/2005/8/layout/hProcess6"/>
    <dgm:cxn modelId="{2149C42D-D59A-43D6-A20D-4D40601CB4A0}" type="presParOf" srcId="{CF1D432C-A75D-4C52-BB8E-7C4B8A035D45}" destId="{A592C2BD-39FA-4168-BE68-70C063A12BC9}" srcOrd="3" destOrd="0" presId="urn:microsoft.com/office/officeart/2005/8/layout/hProcess6"/>
    <dgm:cxn modelId="{BD1B25EA-72AC-4911-8F41-92DEBBBAA592}" type="presParOf" srcId="{A9C81962-9C22-4448-869D-E02FA31AC34A}" destId="{F289E443-4A3C-4162-B2A9-54C880D19A57}" srcOrd="1" destOrd="0" presId="urn:microsoft.com/office/officeart/2005/8/layout/hProcess6"/>
    <dgm:cxn modelId="{2AFC0B1C-570A-4C0D-89D4-222197197EDA}" type="presParOf" srcId="{A9C81962-9C22-4448-869D-E02FA31AC34A}" destId="{37FBB31B-6846-4BE7-B80B-28DAE8D45008}" srcOrd="2" destOrd="0" presId="urn:microsoft.com/office/officeart/2005/8/layout/hProcess6"/>
    <dgm:cxn modelId="{95AC7F28-65AF-41ED-9789-660E5C9D3605}" type="presParOf" srcId="{37FBB31B-6846-4BE7-B80B-28DAE8D45008}" destId="{37EEB1BD-9CF1-4040-860C-507A8C74DEF9}" srcOrd="0" destOrd="0" presId="urn:microsoft.com/office/officeart/2005/8/layout/hProcess6"/>
    <dgm:cxn modelId="{F9B6BD35-AFDC-4B21-880E-5BAB7819F481}" type="presParOf" srcId="{37FBB31B-6846-4BE7-B80B-28DAE8D45008}" destId="{C4D7DFEF-4B97-41AD-9DC7-A873F43EF4A2}" srcOrd="1" destOrd="0" presId="urn:microsoft.com/office/officeart/2005/8/layout/hProcess6"/>
    <dgm:cxn modelId="{B50147D8-41EE-44FA-86A0-2D9580A64A72}" type="presParOf" srcId="{37FBB31B-6846-4BE7-B80B-28DAE8D45008}" destId="{F694CC2B-A0D6-4E9C-937A-41783D640609}" srcOrd="2" destOrd="0" presId="urn:microsoft.com/office/officeart/2005/8/layout/hProcess6"/>
    <dgm:cxn modelId="{4B7FF311-05E0-446A-B4DA-720813CE0909}" type="presParOf" srcId="{37FBB31B-6846-4BE7-B80B-28DAE8D45008}" destId="{AFC56C34-5F17-497E-8FF7-05C8D19B8C3D}" srcOrd="3" destOrd="0" presId="urn:microsoft.com/office/officeart/2005/8/layout/hProcess6"/>
    <dgm:cxn modelId="{BFC77C25-13EB-4616-966A-48BC141EAF28}" type="presParOf" srcId="{A9C81962-9C22-4448-869D-E02FA31AC34A}" destId="{893DDB8D-1689-4A78-AE03-8D534A36AD33}" srcOrd="3" destOrd="0" presId="urn:microsoft.com/office/officeart/2005/8/layout/hProcess6"/>
    <dgm:cxn modelId="{4515EE09-1E14-45DF-9449-5F8C1998AC6E}" type="presParOf" srcId="{A9C81962-9C22-4448-869D-E02FA31AC34A}" destId="{74CEA625-34BD-4E2E-8D14-2E57BA8807E4}" srcOrd="4" destOrd="0" presId="urn:microsoft.com/office/officeart/2005/8/layout/hProcess6"/>
    <dgm:cxn modelId="{065C601C-2B55-43D0-B6C1-766C4F13C115}" type="presParOf" srcId="{74CEA625-34BD-4E2E-8D14-2E57BA8807E4}" destId="{AC20A1EF-D22E-4D79-B520-7FF995D3CF94}" srcOrd="0" destOrd="0" presId="urn:microsoft.com/office/officeart/2005/8/layout/hProcess6"/>
    <dgm:cxn modelId="{7DE79499-FD80-4FBE-B9B3-BF2830451830}" type="presParOf" srcId="{74CEA625-34BD-4E2E-8D14-2E57BA8807E4}" destId="{83DD1982-ED33-4271-8341-0A0E218C58E0}" srcOrd="1" destOrd="0" presId="urn:microsoft.com/office/officeart/2005/8/layout/hProcess6"/>
    <dgm:cxn modelId="{14E28F90-C5DE-4DB4-8084-43FFB6CC40A2}" type="presParOf" srcId="{74CEA625-34BD-4E2E-8D14-2E57BA8807E4}" destId="{B1581858-EF2A-4126-A98F-DCAA44EB9720}" srcOrd="2" destOrd="0" presId="urn:microsoft.com/office/officeart/2005/8/layout/hProcess6"/>
    <dgm:cxn modelId="{DAC35530-1D39-4B62-A72C-3875FA7CD983}" type="presParOf" srcId="{74CEA625-34BD-4E2E-8D14-2E57BA8807E4}" destId="{6B0543DD-5871-451F-BAF2-FFB55908AC1D}"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00B7E2F-AC0D-470B-BFEC-731F3FE76948}"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D13704B0-5DB5-4E3D-89C7-D10C5DD4AFE2}">
      <dgm:prSet phldrT="[Text]"/>
      <dgm:spPr/>
      <dgm:t>
        <a:bodyPr/>
        <a:lstStyle/>
        <a:p>
          <a:r>
            <a:rPr lang="en-US" dirty="0" smtClean="0"/>
            <a:t>receptionist</a:t>
          </a:r>
          <a:endParaRPr lang="en-US" dirty="0"/>
        </a:p>
      </dgm:t>
    </dgm:pt>
    <dgm:pt modelId="{74B41888-DBFB-4878-A8F9-00966225C8F4}" type="parTrans" cxnId="{DBB868F0-826D-4E6C-84D3-8589024827F7}">
      <dgm:prSet/>
      <dgm:spPr/>
      <dgm:t>
        <a:bodyPr/>
        <a:lstStyle/>
        <a:p>
          <a:endParaRPr lang="en-US"/>
        </a:p>
      </dgm:t>
    </dgm:pt>
    <dgm:pt modelId="{BD8EB833-A177-42BE-A0AC-62C951D8A87F}" type="sibTrans" cxnId="{DBB868F0-826D-4E6C-84D3-8589024827F7}">
      <dgm:prSet/>
      <dgm:spPr/>
      <dgm:t>
        <a:bodyPr/>
        <a:lstStyle/>
        <a:p>
          <a:endParaRPr lang="en-US"/>
        </a:p>
      </dgm:t>
    </dgm:pt>
    <dgm:pt modelId="{629B68E4-511B-4E34-A270-F6E5615EF9A3}">
      <dgm:prSet phldrT="[Text]" custT="1"/>
      <dgm:spPr/>
      <dgm:t>
        <a:bodyPr/>
        <a:lstStyle/>
        <a:p>
          <a:r>
            <a:rPr lang="en-US" sz="1200" b="1" dirty="0" smtClean="0"/>
            <a:t>Feeding patient  details to computer</a:t>
          </a:r>
          <a:endParaRPr lang="en-US" sz="1200" b="1" dirty="0"/>
        </a:p>
      </dgm:t>
    </dgm:pt>
    <dgm:pt modelId="{E64E2674-C554-485B-94AF-3A292FB92A1C}" type="parTrans" cxnId="{6AC295E3-C03A-42B0-BCFC-5AEFE52A9BFE}">
      <dgm:prSet/>
      <dgm:spPr/>
      <dgm:t>
        <a:bodyPr/>
        <a:lstStyle/>
        <a:p>
          <a:endParaRPr lang="en-US"/>
        </a:p>
      </dgm:t>
    </dgm:pt>
    <dgm:pt modelId="{AD4CEE3F-5CD2-44C7-B1E2-93ADEAF2C1A7}" type="sibTrans" cxnId="{6AC295E3-C03A-42B0-BCFC-5AEFE52A9BFE}">
      <dgm:prSet/>
      <dgm:spPr/>
      <dgm:t>
        <a:bodyPr/>
        <a:lstStyle/>
        <a:p>
          <a:endParaRPr lang="en-US"/>
        </a:p>
      </dgm:t>
    </dgm:pt>
    <dgm:pt modelId="{D5846A03-665D-479C-8A9F-475F62D184E6}">
      <dgm:prSet phldrT="[Text]" custT="1"/>
      <dgm:spPr/>
      <dgm:t>
        <a:bodyPr/>
        <a:lstStyle/>
        <a:p>
          <a:r>
            <a:rPr lang="en-US" sz="1200" b="1" dirty="0" smtClean="0"/>
            <a:t>Putting the patient to booking incase of normal sleekness but incase of  urgency the patient is put under the emergency room</a:t>
          </a:r>
          <a:endParaRPr lang="en-US" sz="1200" b="1" dirty="0"/>
        </a:p>
      </dgm:t>
    </dgm:pt>
    <dgm:pt modelId="{4F26AD29-84A7-4C60-9CC9-4FC01FEAB315}" type="parTrans" cxnId="{A684AA88-5DC6-4C74-B426-CF804AD3F706}">
      <dgm:prSet/>
      <dgm:spPr/>
      <dgm:t>
        <a:bodyPr/>
        <a:lstStyle/>
        <a:p>
          <a:endParaRPr lang="en-US"/>
        </a:p>
      </dgm:t>
    </dgm:pt>
    <dgm:pt modelId="{43FFA869-259F-4B0A-9E9A-FC436F12BF7F}" type="sibTrans" cxnId="{A684AA88-5DC6-4C74-B426-CF804AD3F706}">
      <dgm:prSet/>
      <dgm:spPr/>
      <dgm:t>
        <a:bodyPr/>
        <a:lstStyle/>
        <a:p>
          <a:endParaRPr lang="en-US"/>
        </a:p>
      </dgm:t>
    </dgm:pt>
    <dgm:pt modelId="{C8FEDE47-C262-484F-8252-A5025A711CAB}">
      <dgm:prSet phldrT="[Text]"/>
      <dgm:spPr>
        <a:solidFill>
          <a:srgbClr val="FF0000"/>
        </a:solidFill>
      </dgm:spPr>
      <dgm:t>
        <a:bodyPr/>
        <a:lstStyle/>
        <a:p>
          <a:r>
            <a:rPr lang="en-US" dirty="0" smtClean="0"/>
            <a:t>computer</a:t>
          </a:r>
          <a:endParaRPr lang="en-US" dirty="0"/>
        </a:p>
      </dgm:t>
    </dgm:pt>
    <dgm:pt modelId="{EC195CE6-A0A5-4B22-AD07-5B7A523088CD}" type="parTrans" cxnId="{E4DE64BA-531A-4428-80AA-CDEF81FCF4FB}">
      <dgm:prSet/>
      <dgm:spPr/>
      <dgm:t>
        <a:bodyPr/>
        <a:lstStyle/>
        <a:p>
          <a:endParaRPr lang="en-US"/>
        </a:p>
      </dgm:t>
    </dgm:pt>
    <dgm:pt modelId="{C9E0DFF0-A8AB-426E-9175-41458E678ED7}" type="sibTrans" cxnId="{E4DE64BA-531A-4428-80AA-CDEF81FCF4FB}">
      <dgm:prSet/>
      <dgm:spPr/>
      <dgm:t>
        <a:bodyPr/>
        <a:lstStyle/>
        <a:p>
          <a:endParaRPr lang="en-US"/>
        </a:p>
      </dgm:t>
    </dgm:pt>
    <dgm:pt modelId="{9DD198ED-D6E8-471E-AE6E-A9E621C23CB5}">
      <dgm:prSet phldrT="[Text]" custT="1"/>
      <dgm:spPr/>
      <dgm:t>
        <a:bodyPr/>
        <a:lstStyle/>
        <a:p>
          <a:r>
            <a:rPr lang="en-US" sz="1200" dirty="0" smtClean="0"/>
            <a:t>Receptionist feeds the patients details to the computer as the patient is booked</a:t>
          </a:r>
          <a:endParaRPr lang="en-US" sz="1200" dirty="0"/>
        </a:p>
      </dgm:t>
    </dgm:pt>
    <dgm:pt modelId="{030BCAD7-EFD1-4F69-BA1C-3C0D535F663D}" type="parTrans" cxnId="{DDDE7B1B-C956-4FF3-8967-C23FCF03E014}">
      <dgm:prSet/>
      <dgm:spPr/>
      <dgm:t>
        <a:bodyPr/>
        <a:lstStyle/>
        <a:p>
          <a:endParaRPr lang="en-US"/>
        </a:p>
      </dgm:t>
    </dgm:pt>
    <dgm:pt modelId="{E3D9421E-0853-41C2-A115-8C3D09A100D3}" type="sibTrans" cxnId="{DDDE7B1B-C956-4FF3-8967-C23FCF03E014}">
      <dgm:prSet/>
      <dgm:spPr/>
      <dgm:t>
        <a:bodyPr/>
        <a:lstStyle/>
        <a:p>
          <a:endParaRPr lang="en-US"/>
        </a:p>
      </dgm:t>
    </dgm:pt>
    <dgm:pt modelId="{F602F4BC-2B4F-4436-BDA7-2F08918F0B7D}">
      <dgm:prSet phldrT="[Text]" custT="1"/>
      <dgm:spPr/>
      <dgm:t>
        <a:bodyPr/>
        <a:lstStyle/>
        <a:p>
          <a:r>
            <a:rPr lang="en-US" sz="1200" dirty="0" smtClean="0"/>
            <a:t>The reception converses with the doctor as the patients details are  described</a:t>
          </a:r>
          <a:endParaRPr lang="en-US" sz="1200" dirty="0"/>
        </a:p>
      </dgm:t>
    </dgm:pt>
    <dgm:pt modelId="{DE067F2F-8C64-47CE-A497-2813E7026A08}" type="parTrans" cxnId="{E476DEC5-CFB4-4CAA-B7A3-2EF1A5B917C3}">
      <dgm:prSet/>
      <dgm:spPr/>
      <dgm:t>
        <a:bodyPr/>
        <a:lstStyle/>
        <a:p>
          <a:endParaRPr lang="en-US"/>
        </a:p>
      </dgm:t>
    </dgm:pt>
    <dgm:pt modelId="{2AF06F53-2DFF-4088-89B5-1458FD526338}" type="sibTrans" cxnId="{E476DEC5-CFB4-4CAA-B7A3-2EF1A5B917C3}">
      <dgm:prSet/>
      <dgm:spPr/>
      <dgm:t>
        <a:bodyPr/>
        <a:lstStyle/>
        <a:p>
          <a:endParaRPr lang="en-US"/>
        </a:p>
      </dgm:t>
    </dgm:pt>
    <dgm:pt modelId="{A6F7D7FC-FD7E-44C2-9BA1-E6A6C7512080}" type="pres">
      <dgm:prSet presAssocID="{B00B7E2F-AC0D-470B-BFEC-731F3FE76948}" presName="theList" presStyleCnt="0">
        <dgm:presLayoutVars>
          <dgm:dir/>
          <dgm:animLvl val="lvl"/>
          <dgm:resizeHandles val="exact"/>
        </dgm:presLayoutVars>
      </dgm:prSet>
      <dgm:spPr/>
      <dgm:t>
        <a:bodyPr/>
        <a:lstStyle/>
        <a:p>
          <a:endParaRPr lang="en-US"/>
        </a:p>
      </dgm:t>
    </dgm:pt>
    <dgm:pt modelId="{6A9F4A34-3B35-41D1-AF7B-1C2CD04F2A1A}" type="pres">
      <dgm:prSet presAssocID="{D13704B0-5DB5-4E3D-89C7-D10C5DD4AFE2}" presName="compNode" presStyleCnt="0"/>
      <dgm:spPr/>
    </dgm:pt>
    <dgm:pt modelId="{923129B3-F107-4DE6-8303-2B2F212DB8D6}" type="pres">
      <dgm:prSet presAssocID="{D13704B0-5DB5-4E3D-89C7-D10C5DD4AFE2}" presName="noGeometry" presStyleCnt="0"/>
      <dgm:spPr/>
    </dgm:pt>
    <dgm:pt modelId="{8C3D394C-A3E5-4665-9A86-287EC89F6219}" type="pres">
      <dgm:prSet presAssocID="{D13704B0-5DB5-4E3D-89C7-D10C5DD4AFE2}" presName="childTextVisible" presStyleLbl="bgAccFollowNode1" presStyleIdx="0" presStyleCnt="2" custScaleX="147741" custScaleY="144039" custLinFactNeighborX="17286" custLinFactNeighborY="11199">
        <dgm:presLayoutVars>
          <dgm:bulletEnabled val="1"/>
        </dgm:presLayoutVars>
      </dgm:prSet>
      <dgm:spPr/>
      <dgm:t>
        <a:bodyPr/>
        <a:lstStyle/>
        <a:p>
          <a:endParaRPr lang="en-US"/>
        </a:p>
      </dgm:t>
    </dgm:pt>
    <dgm:pt modelId="{8943FA1B-ABA0-4ECF-A096-168EA8C1D95B}" type="pres">
      <dgm:prSet presAssocID="{D13704B0-5DB5-4E3D-89C7-D10C5DD4AFE2}" presName="childTextHidden" presStyleLbl="bgAccFollowNode1" presStyleIdx="0" presStyleCnt="2"/>
      <dgm:spPr/>
      <dgm:t>
        <a:bodyPr/>
        <a:lstStyle/>
        <a:p>
          <a:endParaRPr lang="en-US"/>
        </a:p>
      </dgm:t>
    </dgm:pt>
    <dgm:pt modelId="{AA26C591-44BD-4528-8481-3AAA2B14F61F}" type="pres">
      <dgm:prSet presAssocID="{D13704B0-5DB5-4E3D-89C7-D10C5DD4AFE2}" presName="parentText" presStyleLbl="node1" presStyleIdx="0" presStyleCnt="2" custScaleX="118304" custLinFactNeighborX="-27604" custLinFactNeighborY="26714">
        <dgm:presLayoutVars>
          <dgm:chMax val="1"/>
          <dgm:bulletEnabled val="1"/>
        </dgm:presLayoutVars>
      </dgm:prSet>
      <dgm:spPr/>
      <dgm:t>
        <a:bodyPr/>
        <a:lstStyle/>
        <a:p>
          <a:endParaRPr lang="en-US"/>
        </a:p>
      </dgm:t>
    </dgm:pt>
    <dgm:pt modelId="{7801E471-B214-4528-A5AF-F38E1BCCBCEE}" type="pres">
      <dgm:prSet presAssocID="{D13704B0-5DB5-4E3D-89C7-D10C5DD4AFE2}" presName="aSpace" presStyleCnt="0"/>
      <dgm:spPr/>
    </dgm:pt>
    <dgm:pt modelId="{CFC4BE7E-809E-4E1F-BE66-413624E52BA1}" type="pres">
      <dgm:prSet presAssocID="{C8FEDE47-C262-484F-8252-A5025A711CAB}" presName="compNode" presStyleCnt="0"/>
      <dgm:spPr/>
    </dgm:pt>
    <dgm:pt modelId="{8B71447C-C13A-4D26-959C-367B081F7A0E}" type="pres">
      <dgm:prSet presAssocID="{C8FEDE47-C262-484F-8252-A5025A711CAB}" presName="noGeometry" presStyleCnt="0"/>
      <dgm:spPr/>
    </dgm:pt>
    <dgm:pt modelId="{149542C5-FBC9-43CF-BEF6-FBA956837EC8}" type="pres">
      <dgm:prSet presAssocID="{C8FEDE47-C262-484F-8252-A5025A711CAB}" presName="childTextVisible" presStyleLbl="bgAccFollowNode1" presStyleIdx="1" presStyleCnt="2" custScaleX="131843" custScaleY="117647" custLinFactNeighborX="-13357" custLinFactNeighborY="4584">
        <dgm:presLayoutVars>
          <dgm:bulletEnabled val="1"/>
        </dgm:presLayoutVars>
      </dgm:prSet>
      <dgm:spPr>
        <a:prstGeom prst="rect">
          <a:avLst/>
        </a:prstGeom>
      </dgm:spPr>
      <dgm:t>
        <a:bodyPr/>
        <a:lstStyle/>
        <a:p>
          <a:endParaRPr lang="en-US"/>
        </a:p>
      </dgm:t>
    </dgm:pt>
    <dgm:pt modelId="{921073B9-77A9-45D4-A36E-CE23D2A36202}" type="pres">
      <dgm:prSet presAssocID="{C8FEDE47-C262-484F-8252-A5025A711CAB}" presName="childTextHidden" presStyleLbl="bgAccFollowNode1" presStyleIdx="1" presStyleCnt="2"/>
      <dgm:spPr/>
      <dgm:t>
        <a:bodyPr/>
        <a:lstStyle/>
        <a:p>
          <a:endParaRPr lang="en-US"/>
        </a:p>
      </dgm:t>
    </dgm:pt>
    <dgm:pt modelId="{EF6EDA70-FFB0-4446-B419-8C25A78C33CF}" type="pres">
      <dgm:prSet presAssocID="{C8FEDE47-C262-484F-8252-A5025A711CAB}" presName="parentText" presStyleLbl="node1" presStyleIdx="1" presStyleCnt="2" custLinFactX="94843" custLinFactNeighborX="100000" custLinFactNeighborY="-3876">
        <dgm:presLayoutVars>
          <dgm:chMax val="1"/>
          <dgm:bulletEnabled val="1"/>
        </dgm:presLayoutVars>
      </dgm:prSet>
      <dgm:spPr/>
      <dgm:t>
        <a:bodyPr/>
        <a:lstStyle/>
        <a:p>
          <a:endParaRPr lang="en-US"/>
        </a:p>
      </dgm:t>
    </dgm:pt>
  </dgm:ptLst>
  <dgm:cxnLst>
    <dgm:cxn modelId="{86CB7BFA-CE65-4AC1-ABE7-7228E18E805D}" type="presOf" srcId="{F602F4BC-2B4F-4436-BDA7-2F08918F0B7D}" destId="{921073B9-77A9-45D4-A36E-CE23D2A36202}" srcOrd="1" destOrd="1" presId="urn:microsoft.com/office/officeart/2005/8/layout/hProcess6"/>
    <dgm:cxn modelId="{DBB868F0-826D-4E6C-84D3-8589024827F7}" srcId="{B00B7E2F-AC0D-470B-BFEC-731F3FE76948}" destId="{D13704B0-5DB5-4E3D-89C7-D10C5DD4AFE2}" srcOrd="0" destOrd="0" parTransId="{74B41888-DBFB-4878-A8F9-00966225C8F4}" sibTransId="{BD8EB833-A177-42BE-A0AC-62C951D8A87F}"/>
    <dgm:cxn modelId="{A00BFA17-EC1F-40FC-AC59-E41FACAC1FB4}" type="presOf" srcId="{9DD198ED-D6E8-471E-AE6E-A9E621C23CB5}" destId="{149542C5-FBC9-43CF-BEF6-FBA956837EC8}" srcOrd="0" destOrd="0" presId="urn:microsoft.com/office/officeart/2005/8/layout/hProcess6"/>
    <dgm:cxn modelId="{4DCAE264-4366-4858-92C5-6313DF7F5838}" type="presOf" srcId="{D13704B0-5DB5-4E3D-89C7-D10C5DD4AFE2}" destId="{AA26C591-44BD-4528-8481-3AAA2B14F61F}" srcOrd="0" destOrd="0" presId="urn:microsoft.com/office/officeart/2005/8/layout/hProcess6"/>
    <dgm:cxn modelId="{86562EEC-03B5-4452-AE87-C93882AE7945}" type="presOf" srcId="{629B68E4-511B-4E34-A270-F6E5615EF9A3}" destId="{8943FA1B-ABA0-4ECF-A096-168EA8C1D95B}" srcOrd="1" destOrd="0" presId="urn:microsoft.com/office/officeart/2005/8/layout/hProcess6"/>
    <dgm:cxn modelId="{616124B2-A78F-4DF8-AD47-8F0DD9E0D941}" type="presOf" srcId="{F602F4BC-2B4F-4436-BDA7-2F08918F0B7D}" destId="{149542C5-FBC9-43CF-BEF6-FBA956837EC8}" srcOrd="0" destOrd="1" presId="urn:microsoft.com/office/officeart/2005/8/layout/hProcess6"/>
    <dgm:cxn modelId="{DDDE7B1B-C956-4FF3-8967-C23FCF03E014}" srcId="{C8FEDE47-C262-484F-8252-A5025A711CAB}" destId="{9DD198ED-D6E8-471E-AE6E-A9E621C23CB5}" srcOrd="0" destOrd="0" parTransId="{030BCAD7-EFD1-4F69-BA1C-3C0D535F663D}" sibTransId="{E3D9421E-0853-41C2-A115-8C3D09A100D3}"/>
    <dgm:cxn modelId="{AD10E752-9580-4A78-A20C-DB2E2F1C5FAD}" type="presOf" srcId="{629B68E4-511B-4E34-A270-F6E5615EF9A3}" destId="{8C3D394C-A3E5-4665-9A86-287EC89F6219}" srcOrd="0" destOrd="0" presId="urn:microsoft.com/office/officeart/2005/8/layout/hProcess6"/>
    <dgm:cxn modelId="{F9A8AB33-7264-474C-9C8B-F0FA305A1758}" type="presOf" srcId="{D5846A03-665D-479C-8A9F-475F62D184E6}" destId="{8943FA1B-ABA0-4ECF-A096-168EA8C1D95B}" srcOrd="1" destOrd="1" presId="urn:microsoft.com/office/officeart/2005/8/layout/hProcess6"/>
    <dgm:cxn modelId="{13859778-D441-4458-9806-7E08075E78D1}" type="presOf" srcId="{C8FEDE47-C262-484F-8252-A5025A711CAB}" destId="{EF6EDA70-FFB0-4446-B419-8C25A78C33CF}" srcOrd="0" destOrd="0" presId="urn:microsoft.com/office/officeart/2005/8/layout/hProcess6"/>
    <dgm:cxn modelId="{A684AA88-5DC6-4C74-B426-CF804AD3F706}" srcId="{D13704B0-5DB5-4E3D-89C7-D10C5DD4AFE2}" destId="{D5846A03-665D-479C-8A9F-475F62D184E6}" srcOrd="1" destOrd="0" parTransId="{4F26AD29-84A7-4C60-9CC9-4FC01FEAB315}" sibTransId="{43FFA869-259F-4B0A-9E9A-FC436F12BF7F}"/>
    <dgm:cxn modelId="{6AC295E3-C03A-42B0-BCFC-5AEFE52A9BFE}" srcId="{D13704B0-5DB5-4E3D-89C7-D10C5DD4AFE2}" destId="{629B68E4-511B-4E34-A270-F6E5615EF9A3}" srcOrd="0" destOrd="0" parTransId="{E64E2674-C554-485B-94AF-3A292FB92A1C}" sibTransId="{AD4CEE3F-5CD2-44C7-B1E2-93ADEAF2C1A7}"/>
    <dgm:cxn modelId="{4688D3D3-5F18-4FAF-AE2B-8F0D0F95C913}" type="presOf" srcId="{9DD198ED-D6E8-471E-AE6E-A9E621C23CB5}" destId="{921073B9-77A9-45D4-A36E-CE23D2A36202}" srcOrd="1" destOrd="0" presId="urn:microsoft.com/office/officeart/2005/8/layout/hProcess6"/>
    <dgm:cxn modelId="{FB6C5DCD-FA40-43BB-B2AF-5EA8F5973EB9}" type="presOf" srcId="{B00B7E2F-AC0D-470B-BFEC-731F3FE76948}" destId="{A6F7D7FC-FD7E-44C2-9BA1-E6A6C7512080}" srcOrd="0" destOrd="0" presId="urn:microsoft.com/office/officeart/2005/8/layout/hProcess6"/>
    <dgm:cxn modelId="{E476DEC5-CFB4-4CAA-B7A3-2EF1A5B917C3}" srcId="{C8FEDE47-C262-484F-8252-A5025A711CAB}" destId="{F602F4BC-2B4F-4436-BDA7-2F08918F0B7D}" srcOrd="1" destOrd="0" parTransId="{DE067F2F-8C64-47CE-A497-2813E7026A08}" sibTransId="{2AF06F53-2DFF-4088-89B5-1458FD526338}"/>
    <dgm:cxn modelId="{04F48382-E52A-4814-999B-AD0DC504A9D5}" type="presOf" srcId="{D5846A03-665D-479C-8A9F-475F62D184E6}" destId="{8C3D394C-A3E5-4665-9A86-287EC89F6219}" srcOrd="0" destOrd="1" presId="urn:microsoft.com/office/officeart/2005/8/layout/hProcess6"/>
    <dgm:cxn modelId="{E4DE64BA-531A-4428-80AA-CDEF81FCF4FB}" srcId="{B00B7E2F-AC0D-470B-BFEC-731F3FE76948}" destId="{C8FEDE47-C262-484F-8252-A5025A711CAB}" srcOrd="1" destOrd="0" parTransId="{EC195CE6-A0A5-4B22-AD07-5B7A523088CD}" sibTransId="{C9E0DFF0-A8AB-426E-9175-41458E678ED7}"/>
    <dgm:cxn modelId="{774B17C1-EBB8-45FC-9054-2C7D223B0328}" type="presParOf" srcId="{A6F7D7FC-FD7E-44C2-9BA1-E6A6C7512080}" destId="{6A9F4A34-3B35-41D1-AF7B-1C2CD04F2A1A}" srcOrd="0" destOrd="0" presId="urn:microsoft.com/office/officeart/2005/8/layout/hProcess6"/>
    <dgm:cxn modelId="{3BBFD55E-A448-4C60-8357-8432879485B4}" type="presParOf" srcId="{6A9F4A34-3B35-41D1-AF7B-1C2CD04F2A1A}" destId="{923129B3-F107-4DE6-8303-2B2F212DB8D6}" srcOrd="0" destOrd="0" presId="urn:microsoft.com/office/officeart/2005/8/layout/hProcess6"/>
    <dgm:cxn modelId="{BF516FE3-1E77-4A0F-9195-11B628B12B08}" type="presParOf" srcId="{6A9F4A34-3B35-41D1-AF7B-1C2CD04F2A1A}" destId="{8C3D394C-A3E5-4665-9A86-287EC89F6219}" srcOrd="1" destOrd="0" presId="urn:microsoft.com/office/officeart/2005/8/layout/hProcess6"/>
    <dgm:cxn modelId="{315D5439-A073-476F-AC40-FC2CB5240CB7}" type="presParOf" srcId="{6A9F4A34-3B35-41D1-AF7B-1C2CD04F2A1A}" destId="{8943FA1B-ABA0-4ECF-A096-168EA8C1D95B}" srcOrd="2" destOrd="0" presId="urn:microsoft.com/office/officeart/2005/8/layout/hProcess6"/>
    <dgm:cxn modelId="{4A05812F-5213-4B34-93DA-89EA3BC7C8EE}" type="presParOf" srcId="{6A9F4A34-3B35-41D1-AF7B-1C2CD04F2A1A}" destId="{AA26C591-44BD-4528-8481-3AAA2B14F61F}" srcOrd="3" destOrd="0" presId="urn:microsoft.com/office/officeart/2005/8/layout/hProcess6"/>
    <dgm:cxn modelId="{B94905EA-B393-4D31-8EEA-C68E700EECE3}" type="presParOf" srcId="{A6F7D7FC-FD7E-44C2-9BA1-E6A6C7512080}" destId="{7801E471-B214-4528-A5AF-F38E1BCCBCEE}" srcOrd="1" destOrd="0" presId="urn:microsoft.com/office/officeart/2005/8/layout/hProcess6"/>
    <dgm:cxn modelId="{DC099DDD-F4B0-45F4-8874-1461A5B2C1FD}" type="presParOf" srcId="{A6F7D7FC-FD7E-44C2-9BA1-E6A6C7512080}" destId="{CFC4BE7E-809E-4E1F-BE66-413624E52BA1}" srcOrd="2" destOrd="0" presId="urn:microsoft.com/office/officeart/2005/8/layout/hProcess6"/>
    <dgm:cxn modelId="{E60F5E84-C4B5-4C00-9530-8A6DCEC5ACF1}" type="presParOf" srcId="{CFC4BE7E-809E-4E1F-BE66-413624E52BA1}" destId="{8B71447C-C13A-4D26-959C-367B081F7A0E}" srcOrd="0" destOrd="0" presId="urn:microsoft.com/office/officeart/2005/8/layout/hProcess6"/>
    <dgm:cxn modelId="{D994EE0C-ABCA-4B6B-8060-A996A441BEF9}" type="presParOf" srcId="{CFC4BE7E-809E-4E1F-BE66-413624E52BA1}" destId="{149542C5-FBC9-43CF-BEF6-FBA956837EC8}" srcOrd="1" destOrd="0" presId="urn:microsoft.com/office/officeart/2005/8/layout/hProcess6"/>
    <dgm:cxn modelId="{C92C1E43-D928-4884-BF82-C5D2E8AE7F37}" type="presParOf" srcId="{CFC4BE7E-809E-4E1F-BE66-413624E52BA1}" destId="{921073B9-77A9-45D4-A36E-CE23D2A36202}" srcOrd="2" destOrd="0" presId="urn:microsoft.com/office/officeart/2005/8/layout/hProcess6"/>
    <dgm:cxn modelId="{BAEC7098-BBFC-4247-9112-D3EDB63B6248}" type="presParOf" srcId="{CFC4BE7E-809E-4E1F-BE66-413624E52BA1}" destId="{EF6EDA70-FFB0-4446-B419-8C25A78C33CF}"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925DB4-541D-4AC2-B907-D1CE36C0C121}" type="doc">
      <dgm:prSet loTypeId="urn:microsoft.com/office/officeart/2005/8/layout/chevron1" loCatId="process" qsTypeId="urn:microsoft.com/office/officeart/2005/8/quickstyle/simple2" qsCatId="simple" csTypeId="urn:microsoft.com/office/officeart/2005/8/colors/accent1_2" csCatId="accent1" phldr="1"/>
      <dgm:spPr/>
    </dgm:pt>
    <dgm:pt modelId="{D658EB37-8C40-42AA-B553-2002A59A1D92}">
      <dgm:prSet phldrT="[Text]"/>
      <dgm:spPr/>
      <dgm:t>
        <a:bodyPr/>
        <a:lstStyle/>
        <a:p>
          <a:r>
            <a:rPr lang="en-US" dirty="0" err="1" smtClean="0"/>
            <a:t>Recetionist</a:t>
          </a:r>
          <a:r>
            <a:rPr lang="en-US" dirty="0" smtClean="0"/>
            <a:t> </a:t>
          </a:r>
          <a:endParaRPr lang="en-US" dirty="0"/>
        </a:p>
      </dgm:t>
    </dgm:pt>
    <dgm:pt modelId="{B24FBF0B-7BF5-4113-B344-FC184C9267E0}" type="parTrans" cxnId="{249C8C9A-6EA7-4D6D-AEA5-952BCCEBEB3D}">
      <dgm:prSet/>
      <dgm:spPr/>
      <dgm:t>
        <a:bodyPr/>
        <a:lstStyle/>
        <a:p>
          <a:endParaRPr lang="en-US"/>
        </a:p>
      </dgm:t>
    </dgm:pt>
    <dgm:pt modelId="{AF0A7FD5-BE12-4171-8A63-5807707F0BE6}" type="sibTrans" cxnId="{249C8C9A-6EA7-4D6D-AEA5-952BCCEBEB3D}">
      <dgm:prSet/>
      <dgm:spPr/>
      <dgm:t>
        <a:bodyPr/>
        <a:lstStyle/>
        <a:p>
          <a:endParaRPr lang="en-US"/>
        </a:p>
      </dgm:t>
    </dgm:pt>
    <dgm:pt modelId="{BC9DFF74-1B0D-4F20-BDBC-C31B58AC3128}">
      <dgm:prSet phldrT="[Text]"/>
      <dgm:spPr>
        <a:solidFill>
          <a:srgbClr val="FF0000"/>
        </a:solidFill>
      </dgm:spPr>
      <dgm:t>
        <a:bodyPr/>
        <a:lstStyle/>
        <a:p>
          <a:r>
            <a:rPr lang="en-US" dirty="0" smtClean="0"/>
            <a:t>patient</a:t>
          </a:r>
          <a:endParaRPr lang="en-US" dirty="0"/>
        </a:p>
      </dgm:t>
    </dgm:pt>
    <dgm:pt modelId="{786E7484-53D3-44C0-950F-3A3A9AB7A0CC}" type="parTrans" cxnId="{02A5BFF3-AD6B-4958-95ED-BB19BCF8D0B4}">
      <dgm:prSet/>
      <dgm:spPr/>
      <dgm:t>
        <a:bodyPr/>
        <a:lstStyle/>
        <a:p>
          <a:endParaRPr lang="en-US"/>
        </a:p>
      </dgm:t>
    </dgm:pt>
    <dgm:pt modelId="{A31B0FAB-CC47-42AD-BD53-F9305077A0D2}" type="sibTrans" cxnId="{02A5BFF3-AD6B-4958-95ED-BB19BCF8D0B4}">
      <dgm:prSet/>
      <dgm:spPr/>
      <dgm:t>
        <a:bodyPr/>
        <a:lstStyle/>
        <a:p>
          <a:endParaRPr lang="en-US"/>
        </a:p>
      </dgm:t>
    </dgm:pt>
    <dgm:pt modelId="{EA9EEE97-B8BD-4959-AB8D-749227E9886D}">
      <dgm:prSet phldrT="[Text]"/>
      <dgm:spPr/>
      <dgm:t>
        <a:bodyPr/>
        <a:lstStyle/>
        <a:p>
          <a:r>
            <a:rPr lang="en-US" dirty="0" smtClean="0"/>
            <a:t>Doctor</a:t>
          </a:r>
          <a:endParaRPr lang="en-US" dirty="0"/>
        </a:p>
      </dgm:t>
    </dgm:pt>
    <dgm:pt modelId="{366DDF2C-C053-4597-BF01-A6782AF77D27}" type="parTrans" cxnId="{338C329B-CC34-42C1-BB32-5DA479BA6170}">
      <dgm:prSet/>
      <dgm:spPr/>
      <dgm:t>
        <a:bodyPr/>
        <a:lstStyle/>
        <a:p>
          <a:endParaRPr lang="en-US"/>
        </a:p>
      </dgm:t>
    </dgm:pt>
    <dgm:pt modelId="{A437A13D-4EEC-4B3C-8D7F-AEF11D2187E6}" type="sibTrans" cxnId="{338C329B-CC34-42C1-BB32-5DA479BA6170}">
      <dgm:prSet/>
      <dgm:spPr/>
      <dgm:t>
        <a:bodyPr/>
        <a:lstStyle/>
        <a:p>
          <a:endParaRPr lang="en-US"/>
        </a:p>
      </dgm:t>
    </dgm:pt>
    <dgm:pt modelId="{67A35B64-887D-4584-982A-A93460ABD1B6}" type="pres">
      <dgm:prSet presAssocID="{BD925DB4-541D-4AC2-B907-D1CE36C0C121}" presName="Name0" presStyleCnt="0">
        <dgm:presLayoutVars>
          <dgm:dir/>
          <dgm:animLvl val="lvl"/>
          <dgm:resizeHandles val="exact"/>
        </dgm:presLayoutVars>
      </dgm:prSet>
      <dgm:spPr/>
    </dgm:pt>
    <dgm:pt modelId="{653114CE-4910-404F-A64A-EA1C3E88675B}" type="pres">
      <dgm:prSet presAssocID="{D658EB37-8C40-42AA-B553-2002A59A1D92}" presName="parTxOnly" presStyleLbl="node1" presStyleIdx="0" presStyleCnt="3" custScaleX="160526" custScaleY="235458" custLinFactNeighborY="990">
        <dgm:presLayoutVars>
          <dgm:chMax val="0"/>
          <dgm:chPref val="0"/>
          <dgm:bulletEnabled val="1"/>
        </dgm:presLayoutVars>
      </dgm:prSet>
      <dgm:spPr/>
      <dgm:t>
        <a:bodyPr/>
        <a:lstStyle/>
        <a:p>
          <a:endParaRPr lang="en-US"/>
        </a:p>
      </dgm:t>
    </dgm:pt>
    <dgm:pt modelId="{3A5EFE0C-31ED-453D-93A5-739F76E8A900}" type="pres">
      <dgm:prSet presAssocID="{AF0A7FD5-BE12-4171-8A63-5807707F0BE6}" presName="parTxOnlySpace" presStyleCnt="0"/>
      <dgm:spPr/>
    </dgm:pt>
    <dgm:pt modelId="{9D80C903-9C54-49FA-91CA-95D9A90B287B}" type="pres">
      <dgm:prSet presAssocID="{BC9DFF74-1B0D-4F20-BDBC-C31B58AC3128}" presName="parTxOnly" presStyleLbl="node1" presStyleIdx="1" presStyleCnt="3" custScaleY="147556" custLinFactX="8576" custLinFactNeighborX="100000" custLinFactNeighborY="-2996">
        <dgm:presLayoutVars>
          <dgm:chMax val="0"/>
          <dgm:chPref val="0"/>
          <dgm:bulletEnabled val="1"/>
        </dgm:presLayoutVars>
      </dgm:prSet>
      <dgm:spPr/>
      <dgm:t>
        <a:bodyPr/>
        <a:lstStyle/>
        <a:p>
          <a:endParaRPr lang="en-US"/>
        </a:p>
      </dgm:t>
    </dgm:pt>
    <dgm:pt modelId="{59C41A8D-62CB-41D9-94E2-65CC8F5A23A3}" type="pres">
      <dgm:prSet presAssocID="{A31B0FAB-CC47-42AD-BD53-F9305077A0D2}" presName="parTxOnlySpace" presStyleCnt="0"/>
      <dgm:spPr/>
    </dgm:pt>
    <dgm:pt modelId="{AD5164A7-DDBB-4DA8-883A-B6501D9D620F}" type="pres">
      <dgm:prSet presAssocID="{EA9EEE97-B8BD-4959-AB8D-749227E9886D}" presName="parTxOnly" presStyleLbl="node1" presStyleIdx="2" presStyleCnt="3" custScaleX="170893" custScaleY="331865">
        <dgm:presLayoutVars>
          <dgm:chMax val="0"/>
          <dgm:chPref val="0"/>
          <dgm:bulletEnabled val="1"/>
        </dgm:presLayoutVars>
      </dgm:prSet>
      <dgm:spPr/>
      <dgm:t>
        <a:bodyPr/>
        <a:lstStyle/>
        <a:p>
          <a:endParaRPr lang="en-US"/>
        </a:p>
      </dgm:t>
    </dgm:pt>
  </dgm:ptLst>
  <dgm:cxnLst>
    <dgm:cxn modelId="{6DA57363-4B95-4329-93C2-50C4D97BCADE}" type="presOf" srcId="{EA9EEE97-B8BD-4959-AB8D-749227E9886D}" destId="{AD5164A7-DDBB-4DA8-883A-B6501D9D620F}" srcOrd="0" destOrd="0" presId="urn:microsoft.com/office/officeart/2005/8/layout/chevron1"/>
    <dgm:cxn modelId="{02A5BFF3-AD6B-4958-95ED-BB19BCF8D0B4}" srcId="{BD925DB4-541D-4AC2-B907-D1CE36C0C121}" destId="{BC9DFF74-1B0D-4F20-BDBC-C31B58AC3128}" srcOrd="1" destOrd="0" parTransId="{786E7484-53D3-44C0-950F-3A3A9AB7A0CC}" sibTransId="{A31B0FAB-CC47-42AD-BD53-F9305077A0D2}"/>
    <dgm:cxn modelId="{21F2D6BF-76AE-4B18-B053-1FB52B400F5E}" type="presOf" srcId="{D658EB37-8C40-42AA-B553-2002A59A1D92}" destId="{653114CE-4910-404F-A64A-EA1C3E88675B}" srcOrd="0" destOrd="0" presId="urn:microsoft.com/office/officeart/2005/8/layout/chevron1"/>
    <dgm:cxn modelId="{249C8C9A-6EA7-4D6D-AEA5-952BCCEBEB3D}" srcId="{BD925DB4-541D-4AC2-B907-D1CE36C0C121}" destId="{D658EB37-8C40-42AA-B553-2002A59A1D92}" srcOrd="0" destOrd="0" parTransId="{B24FBF0B-7BF5-4113-B344-FC184C9267E0}" sibTransId="{AF0A7FD5-BE12-4171-8A63-5807707F0BE6}"/>
    <dgm:cxn modelId="{338C329B-CC34-42C1-BB32-5DA479BA6170}" srcId="{BD925DB4-541D-4AC2-B907-D1CE36C0C121}" destId="{EA9EEE97-B8BD-4959-AB8D-749227E9886D}" srcOrd="2" destOrd="0" parTransId="{366DDF2C-C053-4597-BF01-A6782AF77D27}" sibTransId="{A437A13D-4EEC-4B3C-8D7F-AEF11D2187E6}"/>
    <dgm:cxn modelId="{EA54533F-0A13-4742-9D4E-CF29759C8546}" type="presOf" srcId="{BD925DB4-541D-4AC2-B907-D1CE36C0C121}" destId="{67A35B64-887D-4584-982A-A93460ABD1B6}" srcOrd="0" destOrd="0" presId="urn:microsoft.com/office/officeart/2005/8/layout/chevron1"/>
    <dgm:cxn modelId="{C1C7AFD8-F620-4A04-99CB-590803900477}" type="presOf" srcId="{BC9DFF74-1B0D-4F20-BDBC-C31B58AC3128}" destId="{9D80C903-9C54-49FA-91CA-95D9A90B287B}" srcOrd="0" destOrd="0" presId="urn:microsoft.com/office/officeart/2005/8/layout/chevron1"/>
    <dgm:cxn modelId="{CBBEC947-D688-47FF-9FE4-A70663273E1E}" type="presParOf" srcId="{67A35B64-887D-4584-982A-A93460ABD1B6}" destId="{653114CE-4910-404F-A64A-EA1C3E88675B}" srcOrd="0" destOrd="0" presId="urn:microsoft.com/office/officeart/2005/8/layout/chevron1"/>
    <dgm:cxn modelId="{1B06226E-B8E2-447B-A826-32A8F2B3CFE3}" type="presParOf" srcId="{67A35B64-887D-4584-982A-A93460ABD1B6}" destId="{3A5EFE0C-31ED-453D-93A5-739F76E8A900}" srcOrd="1" destOrd="0" presId="urn:microsoft.com/office/officeart/2005/8/layout/chevron1"/>
    <dgm:cxn modelId="{32A16C11-BF9B-494D-A1C8-088B931BF0E3}" type="presParOf" srcId="{67A35B64-887D-4584-982A-A93460ABD1B6}" destId="{9D80C903-9C54-49FA-91CA-95D9A90B287B}" srcOrd="2" destOrd="0" presId="urn:microsoft.com/office/officeart/2005/8/layout/chevron1"/>
    <dgm:cxn modelId="{B952CB30-0C95-4DD3-8516-73314B3D1954}" type="presParOf" srcId="{67A35B64-887D-4584-982A-A93460ABD1B6}" destId="{59C41A8D-62CB-41D9-94E2-65CC8F5A23A3}" srcOrd="3" destOrd="0" presId="urn:microsoft.com/office/officeart/2005/8/layout/chevron1"/>
    <dgm:cxn modelId="{A3A8BA3D-27D1-495A-88B7-DDE3043D101E}" type="presParOf" srcId="{67A35B64-887D-4584-982A-A93460ABD1B6}" destId="{AD5164A7-DDBB-4DA8-883A-B6501D9D620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33BA77-2B4A-47E7-884F-FFF830D10B43}" type="datetimeFigureOut">
              <a:rPr lang="en-US" smtClean="0"/>
              <a:t>5/15/2019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5953C5-49E1-4078-AEC2-29921D33FB99}" type="slidenum">
              <a:rPr lang="en-US" smtClean="0"/>
              <a:t>‹#›</a:t>
            </a:fld>
            <a:endParaRPr lang="en-US"/>
          </a:p>
        </p:txBody>
      </p:sp>
    </p:spTree>
    <p:extLst>
      <p:ext uri="{BB962C8B-B14F-4D97-AF65-F5344CB8AC3E}">
        <p14:creationId xmlns:p14="http://schemas.microsoft.com/office/powerpoint/2010/main" val="423500005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9DFDE-308B-45B9-BB1E-1C92A03D1773}" type="datetimeFigureOut">
              <a:rPr lang="en-US" smtClean="0"/>
              <a:t>5/15/2019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C9385-0C26-4ECC-8966-B38F2E5AC77B}" type="slidenum">
              <a:rPr lang="en-US" smtClean="0"/>
              <a:t>‹#›</a:t>
            </a:fld>
            <a:endParaRPr lang="en-US"/>
          </a:p>
        </p:txBody>
      </p:sp>
    </p:spTree>
    <p:extLst>
      <p:ext uri="{BB962C8B-B14F-4D97-AF65-F5344CB8AC3E}">
        <p14:creationId xmlns:p14="http://schemas.microsoft.com/office/powerpoint/2010/main" val="1393926359"/>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BC9385-0C26-4ECC-8966-B38F2E5AC77B}" type="slidenum">
              <a:rPr lang="en-US" smtClean="0"/>
              <a:t>2</a:t>
            </a:fld>
            <a:endParaRPr lang="en-US"/>
          </a:p>
        </p:txBody>
      </p:sp>
      <p:sp>
        <p:nvSpPr>
          <p:cNvPr id="5" name="Header Placeholder 4"/>
          <p:cNvSpPr>
            <a:spLocks noGrp="1"/>
          </p:cNvSpPr>
          <p:nvPr>
            <p:ph type="hdr" sz="quarter" idx="11"/>
          </p:nvPr>
        </p:nvSpPr>
        <p:spPr/>
        <p:txBody>
          <a:bodyPr/>
          <a:lstStyle/>
          <a:p>
            <a:endParaRPr lang="en-US"/>
          </a:p>
        </p:txBody>
      </p:sp>
      <p:sp>
        <p:nvSpPr>
          <p:cNvPr id="6" name="Footer Placeholder 5"/>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709790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44916F-CFEC-4036-828A-3052CBFD9ABB}" type="slidenum">
              <a:rPr lang="en-US" smtClean="0"/>
              <a:t>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5875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0AD9F1A-05E4-4EB3-8D1C-7FA148AD7996}"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31505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43D147-20F0-4073-AAC2-F6DEDA374924}"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14274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17583-9E74-4F1F-89D2-AC0470F08188}"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583587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17A529-BB7D-4D92-A905-FEB4966A7223}" type="datetime1">
              <a:rPr lang="en-US" smtClean="0"/>
              <a:t>5/15/2019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4280908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C948D0-A72D-4949-A471-233B24258A5E}" type="datetime1">
              <a:rPr lang="en-US" smtClean="0"/>
              <a:t>5/15/2019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1134029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7FDD764-7F98-4661-A697-E514FAB46F5E}" type="datetime1">
              <a:rPr lang="en-US" smtClean="0"/>
              <a:t>5/15/2019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616742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C4A428-35FC-4707-871B-9114C6C6670F}" type="datetime1">
              <a:rPr lang="en-US" smtClean="0"/>
              <a:t>5/15/2019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185832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082FCD-FA65-4C86-803C-C5BDA3776420}" type="datetime1">
              <a:rPr lang="en-US" smtClean="0"/>
              <a:t>5/15/2019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94007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0FA2F0-AAB8-4354-91A0-A7877659B736}" type="datetime1">
              <a:rPr lang="en-US" smtClean="0"/>
              <a:t>5/15/2019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494141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C3157-94B3-4F0F-9D22-45AD17B92A34}"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3115621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E775FF-10B8-44BA-A130-9ABCEFF4D2DA}"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08364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211E51-A6CF-444B-BB6F-14872CC48EBA}"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1381781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B413C7-B33C-44B6-A979-13B7DDA3475B}"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57664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FCB0E0-A1E6-4F56-A689-61BB08BBD2B6}"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3880661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045DD4-983B-4C1E-B424-234B4909496D}"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2638842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92DB5D-07A7-4807-8244-F7F37FD44603}" type="datetime1">
              <a:rPr lang="en-US" smtClean="0"/>
              <a:t>5/15/2019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9CAD90-9FED-426E-9AA8-96C8D421DB7F}" type="slidenum">
              <a:rPr lang="en-US" smtClean="0"/>
              <a:t>‹#›</a:t>
            </a:fld>
            <a:endParaRPr lang="en-US"/>
          </a:p>
        </p:txBody>
      </p:sp>
    </p:spTree>
    <p:extLst>
      <p:ext uri="{BB962C8B-B14F-4D97-AF65-F5344CB8AC3E}">
        <p14:creationId xmlns:p14="http://schemas.microsoft.com/office/powerpoint/2010/main" val="3980028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89825D-5485-448A-B236-51444D23FAC3}" type="datetime1">
              <a:rPr lang="en-US" smtClean="0"/>
              <a:t>5/15/2019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C9CAD90-9FED-426E-9AA8-96C8D421DB7F}" type="slidenum">
              <a:rPr lang="en-US" smtClean="0"/>
              <a:t>‹#›</a:t>
            </a:fld>
            <a:endParaRPr lang="en-US"/>
          </a:p>
        </p:txBody>
      </p:sp>
    </p:spTree>
    <p:extLst>
      <p:ext uri="{BB962C8B-B14F-4D97-AF65-F5344CB8AC3E}">
        <p14:creationId xmlns:p14="http://schemas.microsoft.com/office/powerpoint/2010/main" val="1044318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7517" y="837126"/>
            <a:ext cx="8577091" cy="1828800"/>
          </a:xfrm>
        </p:spPr>
        <p:txBody>
          <a:bodyPr/>
          <a:lstStyle/>
          <a:p>
            <a:r>
              <a:rPr lang="en-US" sz="3600" dirty="0" smtClean="0">
                <a:latin typeface="Arial Black" panose="020B0A04020102020204" pitchFamily="34" charset="0"/>
              </a:rPr>
              <a:t>Patient’s visit to a medical office</a:t>
            </a:r>
            <a:endParaRPr lang="en-US" sz="3600" dirty="0">
              <a:latin typeface="Arial Black" panose="020B0A04020102020204" pitchFamily="34" charset="0"/>
            </a:endParaRPr>
          </a:p>
        </p:txBody>
      </p:sp>
      <p:sp>
        <p:nvSpPr>
          <p:cNvPr id="3" name="Subtitle 2"/>
          <p:cNvSpPr>
            <a:spLocks noGrp="1"/>
          </p:cNvSpPr>
          <p:nvPr>
            <p:ph type="subTitle" idx="1"/>
          </p:nvPr>
        </p:nvSpPr>
        <p:spPr>
          <a:xfrm>
            <a:off x="196948" y="3252343"/>
            <a:ext cx="9307659" cy="1741687"/>
          </a:xfrm>
        </p:spPr>
        <p:txBody>
          <a:bodyPr>
            <a:normAutofit/>
          </a:bodyPr>
          <a:lstStyle/>
          <a:p>
            <a:r>
              <a:rPr lang="en-US" sz="3200" dirty="0" smtClean="0">
                <a:solidFill>
                  <a:schemeClr val="accent2"/>
                </a:solidFill>
                <a:latin typeface="+mj-lt"/>
              </a:rPr>
              <a:t>The following is the full process followed when the patient visit the doctor.</a:t>
            </a:r>
            <a:endParaRPr lang="en-US" sz="3200" dirty="0">
              <a:solidFill>
                <a:schemeClr val="accent2"/>
              </a:solidFill>
              <a:latin typeface="+mj-lt"/>
            </a:endParaRPr>
          </a:p>
        </p:txBody>
      </p:sp>
    </p:spTree>
    <p:extLst>
      <p:ext uri="{BB962C8B-B14F-4D97-AF65-F5344CB8AC3E}">
        <p14:creationId xmlns:p14="http://schemas.microsoft.com/office/powerpoint/2010/main" val="2242705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Patient arrival to the doctor’s office can be demonstrated as shown below</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3356111"/>
              </p:ext>
            </p:extLst>
          </p:nvPr>
        </p:nvGraphicFramePr>
        <p:xfrm>
          <a:off x="677334" y="2160588"/>
          <a:ext cx="8596841"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1" y="6857999"/>
            <a:ext cx="12084148" cy="2708031"/>
          </a:xfrm>
        </p:spPr>
        <p:txBody>
          <a:bodyPr/>
          <a:lstStyle/>
          <a:p>
            <a:r>
              <a:rPr lang="en-US" sz="3200" dirty="0" smtClean="0">
                <a:solidFill>
                  <a:schemeClr val="tx1"/>
                </a:solidFill>
              </a:rPr>
              <a:t>The patient is first received by the receptionist whereby the receptionist ask the patient several questions and takes details of the patients. It is in the reception that the patient is informed whether to wait in the line for the doctor or to see the doctor immediately depending on the patients illness.</a:t>
            </a:r>
            <a:endParaRPr lang="en-US" sz="3200" dirty="0">
              <a:solidFill>
                <a:schemeClr val="tx1"/>
              </a:solidFill>
            </a:endParaRPr>
          </a:p>
        </p:txBody>
      </p:sp>
    </p:spTree>
    <p:extLst>
      <p:ext uri="{BB962C8B-B14F-4D97-AF65-F5344CB8AC3E}">
        <p14:creationId xmlns:p14="http://schemas.microsoft.com/office/powerpoint/2010/main" val="3645791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receptionist converses with the doctor directly as the patient is booked</a:t>
            </a:r>
            <a:endParaRPr lang="en-US" dirty="0"/>
          </a:p>
        </p:txBody>
      </p:sp>
      <p:sp>
        <p:nvSpPr>
          <p:cNvPr id="4" name="Footer Placeholder 3"/>
          <p:cNvSpPr>
            <a:spLocks noGrp="1"/>
          </p:cNvSpPr>
          <p:nvPr>
            <p:ph type="ftr" sz="quarter" idx="11"/>
          </p:nvPr>
        </p:nvSpPr>
        <p:spPr>
          <a:xfrm>
            <a:off x="0" y="6752492"/>
            <a:ext cx="12192000" cy="1913206"/>
          </a:xfrm>
        </p:spPr>
        <p:txBody>
          <a:bodyPr/>
          <a:lstStyle/>
          <a:p>
            <a:r>
              <a:rPr lang="en-US" sz="2400" dirty="0" smtClean="0">
                <a:solidFill>
                  <a:schemeClr val="tx1"/>
                </a:solidFill>
              </a:rPr>
              <a:t>The receptionist start recording the details of the patients to the computer and then the patient is referred to the doctor.  The check in process continues as the patient is awaiting for the admission to the doctors office for diagnoses. The reception gives information at what is happening in the office at the moment in readiness for the next patient to be administered</a:t>
            </a:r>
            <a:endParaRPr lang="en-US" sz="2400" dirty="0">
              <a:solidFill>
                <a:schemeClr val="tx1"/>
              </a:solidFill>
            </a:endParaRPr>
          </a:p>
        </p:txBody>
      </p:sp>
      <p:graphicFrame>
        <p:nvGraphicFramePr>
          <p:cNvPr id="6" name="Diagram 5"/>
          <p:cNvGraphicFramePr/>
          <p:nvPr>
            <p:extLst>
              <p:ext uri="{D42A27DB-BD31-4B8C-83A1-F6EECF244321}">
                <p14:modId xmlns:p14="http://schemas.microsoft.com/office/powerpoint/2010/main" val="3418364619"/>
              </p:ext>
            </p:extLst>
          </p:nvPr>
        </p:nvGraphicFramePr>
        <p:xfrm>
          <a:off x="677333" y="719666"/>
          <a:ext cx="96905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576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Patient is directed to doctors room.</a:t>
            </a:r>
            <a:endParaRPr lang="en-US" dirty="0"/>
          </a:p>
        </p:txBody>
      </p:sp>
      <p:sp>
        <p:nvSpPr>
          <p:cNvPr id="4" name="Footer Placeholder 3"/>
          <p:cNvSpPr>
            <a:spLocks noGrp="1"/>
          </p:cNvSpPr>
          <p:nvPr>
            <p:ph type="ftr" sz="quarter" idx="11"/>
          </p:nvPr>
        </p:nvSpPr>
        <p:spPr>
          <a:xfrm>
            <a:off x="309489" y="6421189"/>
            <a:ext cx="11882511" cy="2019426"/>
          </a:xfrm>
        </p:spPr>
        <p:txBody>
          <a:bodyPr/>
          <a:lstStyle/>
          <a:p>
            <a:r>
              <a:rPr lang="en-US" sz="2000" dirty="0" smtClean="0">
                <a:solidFill>
                  <a:schemeClr val="tx1"/>
                </a:solidFill>
              </a:rPr>
              <a:t>Patients is directed to the doctors office by the receptionist where the doctor is now ready to diagnose the patient. The file with the patients details is handed over or sent through the computer.</a:t>
            </a:r>
            <a:endParaRPr lang="en-US" sz="2000" dirty="0">
              <a:solidFill>
                <a:schemeClr val="tx1"/>
              </a:solidFill>
            </a:endParaRPr>
          </a:p>
        </p:txBody>
      </p:sp>
      <p:graphicFrame>
        <p:nvGraphicFramePr>
          <p:cNvPr id="5" name="Diagram 4"/>
          <p:cNvGraphicFramePr/>
          <p:nvPr>
            <p:extLst>
              <p:ext uri="{D42A27DB-BD31-4B8C-83A1-F6EECF244321}">
                <p14:modId xmlns:p14="http://schemas.microsoft.com/office/powerpoint/2010/main" val="1532067782"/>
              </p:ext>
            </p:extLst>
          </p:nvPr>
        </p:nvGraphicFramePr>
        <p:xfrm>
          <a:off x="211016" y="719666"/>
          <a:ext cx="966450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0051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patient is diagnosed carefully by the doctor</a:t>
            </a:r>
            <a:endParaRPr lang="en-US" dirty="0"/>
          </a:p>
        </p:txBody>
      </p:sp>
      <p:sp>
        <p:nvSpPr>
          <p:cNvPr id="4" name="Footer Placeholder 3"/>
          <p:cNvSpPr>
            <a:spLocks noGrp="1"/>
          </p:cNvSpPr>
          <p:nvPr>
            <p:ph type="ftr" sz="quarter" idx="11"/>
          </p:nvPr>
        </p:nvSpPr>
        <p:spPr>
          <a:xfrm>
            <a:off x="239151" y="6477461"/>
            <a:ext cx="11254153" cy="1709936"/>
          </a:xfrm>
        </p:spPr>
        <p:txBody>
          <a:bodyPr/>
          <a:lstStyle/>
          <a:p>
            <a:r>
              <a:rPr lang="en-US" sz="2000" b="1" dirty="0" smtClean="0">
                <a:solidFill>
                  <a:schemeClr val="tx1"/>
                </a:solidFill>
              </a:rPr>
              <a:t>The doctor performs diagnoses to the patient by using the necessary equipment to make sure the details of the illness ailing the patient is clearly analyzed so that to take the necessary conclusions.</a:t>
            </a:r>
            <a:endParaRPr lang="en-US" sz="2000" b="1" dirty="0">
              <a:solidFill>
                <a:schemeClr val="tx1"/>
              </a:solidFill>
            </a:endParaRPr>
          </a:p>
        </p:txBody>
      </p:sp>
      <p:sp>
        <p:nvSpPr>
          <p:cNvPr id="5" name="Rectangle 4"/>
          <p:cNvSpPr/>
          <p:nvPr/>
        </p:nvSpPr>
        <p:spPr>
          <a:xfrm>
            <a:off x="3123027" y="2729132"/>
            <a:ext cx="2954215" cy="17443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Doctor performing the diagnoses to the patient</a:t>
            </a:r>
            <a:endParaRPr lang="en-US" dirty="0"/>
          </a:p>
        </p:txBody>
      </p:sp>
      <p:sp>
        <p:nvSpPr>
          <p:cNvPr id="6" name="Right Arrow 5"/>
          <p:cNvSpPr/>
          <p:nvPr/>
        </p:nvSpPr>
        <p:spPr>
          <a:xfrm>
            <a:off x="6527409" y="3277772"/>
            <a:ext cx="1026942" cy="1195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751298" y="2912012"/>
            <a:ext cx="2110154" cy="177253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Patient </a:t>
            </a:r>
            <a:endParaRPr lang="en-US" dirty="0"/>
          </a:p>
        </p:txBody>
      </p:sp>
    </p:spTree>
    <p:extLst>
      <p:ext uri="{BB962C8B-B14F-4D97-AF65-F5344CB8AC3E}">
        <p14:creationId xmlns:p14="http://schemas.microsoft.com/office/powerpoint/2010/main" val="3634067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Doctor fills the details of the patient in the file or the computer.</a:t>
            </a:r>
            <a:endParaRPr lang="en-US" dirty="0"/>
          </a:p>
        </p:txBody>
      </p:sp>
      <p:sp>
        <p:nvSpPr>
          <p:cNvPr id="4" name="Footer Placeholder 3"/>
          <p:cNvSpPr>
            <a:spLocks noGrp="1"/>
          </p:cNvSpPr>
          <p:nvPr>
            <p:ph type="ftr" sz="quarter" idx="11"/>
          </p:nvPr>
        </p:nvSpPr>
        <p:spPr>
          <a:xfrm>
            <a:off x="1" y="6857999"/>
            <a:ext cx="12192000" cy="1329397"/>
          </a:xfrm>
        </p:spPr>
        <p:txBody>
          <a:bodyPr/>
          <a:lstStyle/>
          <a:p>
            <a:r>
              <a:rPr lang="en-US" sz="2000" dirty="0" smtClean="0">
                <a:solidFill>
                  <a:schemeClr val="tx1"/>
                </a:solidFill>
              </a:rPr>
              <a:t>The doctor fills the details of the patient in the file provided by the receptionist. The signs and symptoms of the patient are also confirmed.</a:t>
            </a:r>
            <a:r>
              <a:rPr lang="en-US" sz="2000" dirty="0" smtClean="0"/>
              <a:t> </a:t>
            </a:r>
            <a:endParaRPr lang="en-US" sz="2000" dirty="0"/>
          </a:p>
        </p:txBody>
      </p:sp>
      <p:sp>
        <p:nvSpPr>
          <p:cNvPr id="5" name="Rectangle 4"/>
          <p:cNvSpPr/>
          <p:nvPr/>
        </p:nvSpPr>
        <p:spPr>
          <a:xfrm>
            <a:off x="450167" y="2848707"/>
            <a:ext cx="2982351" cy="230710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Doctor records more observation </a:t>
            </a:r>
            <a:endParaRPr lang="en-US" dirty="0"/>
          </a:p>
        </p:txBody>
      </p:sp>
      <p:sp>
        <p:nvSpPr>
          <p:cNvPr id="6" name="Oval 5"/>
          <p:cNvSpPr/>
          <p:nvPr/>
        </p:nvSpPr>
        <p:spPr>
          <a:xfrm>
            <a:off x="6105378" y="2574388"/>
            <a:ext cx="2996419" cy="285574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Patient waiting for recommendation</a:t>
            </a:r>
            <a:endParaRPr lang="en-US" dirty="0"/>
          </a:p>
        </p:txBody>
      </p:sp>
      <p:sp>
        <p:nvSpPr>
          <p:cNvPr id="7" name="Bevel 6"/>
          <p:cNvSpPr/>
          <p:nvPr/>
        </p:nvSpPr>
        <p:spPr>
          <a:xfrm>
            <a:off x="3770141" y="2968283"/>
            <a:ext cx="1927273" cy="1955409"/>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Computer or file recording.</a:t>
            </a:r>
            <a:endParaRPr lang="en-US" dirty="0"/>
          </a:p>
        </p:txBody>
      </p:sp>
    </p:spTree>
    <p:extLst>
      <p:ext uri="{BB962C8B-B14F-4D97-AF65-F5344CB8AC3E}">
        <p14:creationId xmlns:p14="http://schemas.microsoft.com/office/powerpoint/2010/main" val="2030135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doctor now provides a prescription.</a:t>
            </a:r>
            <a:endParaRPr lang="en-US" dirty="0"/>
          </a:p>
        </p:txBody>
      </p:sp>
      <p:sp>
        <p:nvSpPr>
          <p:cNvPr id="4" name="Footer Placeholder 3"/>
          <p:cNvSpPr>
            <a:spLocks noGrp="1"/>
          </p:cNvSpPr>
          <p:nvPr>
            <p:ph type="ftr" sz="quarter" idx="11"/>
          </p:nvPr>
        </p:nvSpPr>
        <p:spPr>
          <a:xfrm>
            <a:off x="0" y="6858000"/>
            <a:ext cx="11408898" cy="1624818"/>
          </a:xfrm>
        </p:spPr>
        <p:txBody>
          <a:bodyPr/>
          <a:lstStyle/>
          <a:p>
            <a:r>
              <a:rPr lang="en-US" sz="2000" dirty="0" smtClean="0"/>
              <a:t>The doctors take time to give the patient the recommended medication and also direct the way to get the medication. </a:t>
            </a:r>
            <a:endParaRPr lang="en-US" sz="2000" dirty="0"/>
          </a:p>
        </p:txBody>
      </p:sp>
      <p:sp>
        <p:nvSpPr>
          <p:cNvPr id="5" name="Rectangle 4"/>
          <p:cNvSpPr/>
          <p:nvPr/>
        </p:nvSpPr>
        <p:spPr>
          <a:xfrm>
            <a:off x="677334" y="2194560"/>
            <a:ext cx="3064672" cy="26587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The doctor provides a prescription to the patient</a:t>
            </a:r>
            <a:endParaRPr lang="en-US" dirty="0"/>
          </a:p>
        </p:txBody>
      </p:sp>
      <p:sp>
        <p:nvSpPr>
          <p:cNvPr id="6" name="Right Arrow 5"/>
          <p:cNvSpPr/>
          <p:nvPr/>
        </p:nvSpPr>
        <p:spPr>
          <a:xfrm>
            <a:off x="3910817" y="2841674"/>
            <a:ext cx="1463041" cy="10550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6049108" y="2303229"/>
            <a:ext cx="3080824" cy="20960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Patient </a:t>
            </a:r>
            <a:endParaRPr lang="en-US" dirty="0"/>
          </a:p>
        </p:txBody>
      </p:sp>
    </p:spTree>
    <p:extLst>
      <p:ext uri="{BB962C8B-B14F-4D97-AF65-F5344CB8AC3E}">
        <p14:creationId xmlns:p14="http://schemas.microsoft.com/office/powerpoint/2010/main" val="189235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98106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2625532" y="0"/>
            <a:ext cx="1447800" cy="609600"/>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Start</a:t>
            </a:r>
          </a:p>
          <a:p>
            <a:pPr algn="ctr"/>
            <a:endParaRPr lang="en-US" dirty="0"/>
          </a:p>
        </p:txBody>
      </p:sp>
      <p:sp>
        <p:nvSpPr>
          <p:cNvPr id="5" name="Flowchart: Decision 4"/>
          <p:cNvSpPr/>
          <p:nvPr/>
        </p:nvSpPr>
        <p:spPr>
          <a:xfrm>
            <a:off x="2320964" y="2743169"/>
            <a:ext cx="1980735" cy="1207623"/>
          </a:xfrm>
          <a:prstGeom prst="flowChartDecisi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Checking process </a:t>
            </a:r>
            <a:endParaRPr lang="en-US" dirty="0"/>
          </a:p>
        </p:txBody>
      </p:sp>
      <p:sp>
        <p:nvSpPr>
          <p:cNvPr id="6" name="Flowchart: Process 5"/>
          <p:cNvSpPr/>
          <p:nvPr/>
        </p:nvSpPr>
        <p:spPr>
          <a:xfrm>
            <a:off x="2454196" y="4678416"/>
            <a:ext cx="1736804" cy="1188984"/>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clinical staff gathers information and calls patient</a:t>
            </a:r>
            <a:endParaRPr lang="en-US" dirty="0"/>
          </a:p>
        </p:txBody>
      </p:sp>
      <p:sp>
        <p:nvSpPr>
          <p:cNvPr id="7" name="Flowchart: Process 6"/>
          <p:cNvSpPr/>
          <p:nvPr/>
        </p:nvSpPr>
        <p:spPr>
          <a:xfrm>
            <a:off x="5363737" y="618575"/>
            <a:ext cx="1875262" cy="88698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Clinical staff notifies doctor about patient</a:t>
            </a:r>
            <a:endParaRPr lang="en-US" dirty="0"/>
          </a:p>
        </p:txBody>
      </p:sp>
      <p:sp>
        <p:nvSpPr>
          <p:cNvPr id="8" name="Flowchart: Process 7"/>
          <p:cNvSpPr/>
          <p:nvPr/>
        </p:nvSpPr>
        <p:spPr>
          <a:xfrm>
            <a:off x="5332142" y="4718596"/>
            <a:ext cx="1809400" cy="92854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Doctor communicates treatment procedure and appointments</a:t>
            </a:r>
            <a:endParaRPr lang="en-US" dirty="0"/>
          </a:p>
        </p:txBody>
      </p:sp>
      <p:sp>
        <p:nvSpPr>
          <p:cNvPr id="9" name="Flowchart: Process 8"/>
          <p:cNvSpPr/>
          <p:nvPr/>
        </p:nvSpPr>
        <p:spPr>
          <a:xfrm>
            <a:off x="5418448" y="2541252"/>
            <a:ext cx="1820551" cy="1268748"/>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Doctor reviews patient chart</a:t>
            </a:r>
            <a:endParaRPr lang="en-US" dirty="0"/>
          </a:p>
        </p:txBody>
      </p:sp>
      <p:sp>
        <p:nvSpPr>
          <p:cNvPr id="10" name="Flowchart: Process 9"/>
          <p:cNvSpPr/>
          <p:nvPr/>
        </p:nvSpPr>
        <p:spPr>
          <a:xfrm>
            <a:off x="27820" y="2973776"/>
            <a:ext cx="1371600" cy="6857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Patient in waiting room</a:t>
            </a:r>
            <a:endParaRPr lang="en-US" dirty="0"/>
          </a:p>
        </p:txBody>
      </p:sp>
      <p:sp>
        <p:nvSpPr>
          <p:cNvPr id="11" name="Flowchart: Alternate Process 10"/>
          <p:cNvSpPr/>
          <p:nvPr/>
        </p:nvSpPr>
        <p:spPr>
          <a:xfrm>
            <a:off x="5392631" y="6260270"/>
            <a:ext cx="1447800" cy="557561"/>
          </a:xfrm>
          <a:prstGeom prst="flowChartAlternate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finish</a:t>
            </a:r>
            <a:endParaRPr lang="en-US" dirty="0"/>
          </a:p>
        </p:txBody>
      </p:sp>
      <p:cxnSp>
        <p:nvCxnSpPr>
          <p:cNvPr id="13" name="Straight Arrow Connector 12"/>
          <p:cNvCxnSpPr/>
          <p:nvPr/>
        </p:nvCxnSpPr>
        <p:spPr>
          <a:xfrm flipH="1">
            <a:off x="3349432" y="618575"/>
            <a:ext cx="5576" cy="7509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11332" y="1943455"/>
            <a:ext cx="0" cy="829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153499" y="1546860"/>
            <a:ext cx="7899" cy="9915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endCxn id="8" idx="0"/>
          </p:cNvCxnSpPr>
          <p:nvPr/>
        </p:nvCxnSpPr>
        <p:spPr>
          <a:xfrm>
            <a:off x="6236842" y="3822931"/>
            <a:ext cx="0" cy="895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236842" y="5660076"/>
            <a:ext cx="26426" cy="600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1399420" y="3346980"/>
            <a:ext cx="9215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Flowchart: Process 46"/>
          <p:cNvSpPr/>
          <p:nvPr/>
        </p:nvSpPr>
        <p:spPr>
          <a:xfrm>
            <a:off x="2625532" y="1344139"/>
            <a:ext cx="1371600" cy="609601"/>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Patients arrives</a:t>
            </a:r>
            <a:endParaRPr lang="en-US" dirty="0"/>
          </a:p>
        </p:txBody>
      </p:sp>
      <p:cxnSp>
        <p:nvCxnSpPr>
          <p:cNvPr id="53" name="Straight Arrow Connector 52"/>
          <p:cNvCxnSpPr>
            <a:endCxn id="6" idx="0"/>
          </p:cNvCxnSpPr>
          <p:nvPr/>
        </p:nvCxnSpPr>
        <p:spPr>
          <a:xfrm flipH="1">
            <a:off x="3322598" y="3950792"/>
            <a:ext cx="3601" cy="727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10" idx="2"/>
            <a:endCxn id="6" idx="1"/>
          </p:cNvCxnSpPr>
          <p:nvPr/>
        </p:nvCxnSpPr>
        <p:spPr>
          <a:xfrm rot="16200000" flipH="1">
            <a:off x="777242" y="3595953"/>
            <a:ext cx="1613333" cy="174057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Elbow Connector 114"/>
          <p:cNvCxnSpPr>
            <a:stCxn id="6" idx="2"/>
          </p:cNvCxnSpPr>
          <p:nvPr/>
        </p:nvCxnSpPr>
        <p:spPr>
          <a:xfrm rot="5400000" flipH="1" flipV="1">
            <a:off x="1724778" y="2817019"/>
            <a:ext cx="4648200" cy="1452561"/>
          </a:xfrm>
          <a:prstGeom prst="bentConnector3">
            <a:avLst>
              <a:gd name="adj1" fmla="val -15234"/>
            </a:avLst>
          </a:prstGeom>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4775159" y="1219200"/>
            <a:ext cx="6174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a:xfrm>
            <a:off x="422030" y="6944270"/>
            <a:ext cx="11648049" cy="1233541"/>
          </a:xfrm>
        </p:spPr>
        <p:txBody>
          <a:bodyPr/>
          <a:lstStyle/>
          <a:p>
            <a:r>
              <a:rPr lang="en-US" sz="2000" dirty="0" smtClean="0"/>
              <a:t>The whole process is summarized as </a:t>
            </a:r>
            <a:r>
              <a:rPr lang="en-US" sz="2000" smtClean="0"/>
              <a:t>shown below.</a:t>
            </a:r>
            <a:endParaRPr lang="en-US" sz="2000"/>
          </a:p>
        </p:txBody>
      </p:sp>
    </p:spTree>
    <p:extLst>
      <p:ext uri="{BB962C8B-B14F-4D97-AF65-F5344CB8AC3E}">
        <p14:creationId xmlns:p14="http://schemas.microsoft.com/office/powerpoint/2010/main" val="873244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Total quality management  </a:t>
            </a:r>
            <a:endParaRPr lang="en-US" dirty="0"/>
          </a:p>
        </p:txBody>
      </p:sp>
      <p:sp>
        <p:nvSpPr>
          <p:cNvPr id="3" name="Content Placeholder 2"/>
          <p:cNvSpPr>
            <a:spLocks noGrp="1"/>
          </p:cNvSpPr>
          <p:nvPr>
            <p:ph sz="half" idx="1"/>
          </p:nvPr>
        </p:nvSpPr>
        <p:spPr/>
        <p:txBody>
          <a:bodyPr/>
          <a:lstStyle/>
          <a:p>
            <a:pPr marL="0" indent="0">
              <a:buNone/>
            </a:pPr>
            <a:r>
              <a:rPr lang="en-US" dirty="0" smtClean="0"/>
              <a:t>H</a:t>
            </a:r>
            <a:r>
              <a:rPr lang="en-US" u="sng" dirty="0" smtClean="0"/>
              <a:t>ow total management can be used to improve the process</a:t>
            </a:r>
          </a:p>
          <a:p>
            <a:pPr>
              <a:buAutoNum type="arabicPeriod"/>
            </a:pPr>
            <a:r>
              <a:rPr lang="en-US" dirty="0" smtClean="0">
                <a:solidFill>
                  <a:schemeClr val="tx1"/>
                </a:solidFill>
              </a:rPr>
              <a:t>By using faster means of recording data</a:t>
            </a:r>
          </a:p>
          <a:p>
            <a:pPr>
              <a:buAutoNum type="arabicPeriod"/>
            </a:pPr>
            <a:r>
              <a:rPr lang="en-US" dirty="0" smtClean="0">
                <a:solidFill>
                  <a:schemeClr val="tx1"/>
                </a:solidFill>
              </a:rPr>
              <a:t>By making sure there is good approach to the patient so as to perform proper diagnoses</a:t>
            </a:r>
          </a:p>
          <a:p>
            <a:pPr>
              <a:buAutoNum type="arabicPeriod"/>
            </a:pPr>
            <a:r>
              <a:rPr lang="en-US" dirty="0" smtClean="0">
                <a:solidFill>
                  <a:schemeClr val="tx1"/>
                </a:solidFill>
              </a:rPr>
              <a:t>By allowing patients to fill their own data through providing the with a booklet.</a:t>
            </a:r>
          </a:p>
          <a:p>
            <a:pPr>
              <a:buAutoNum type="arabicPeriod"/>
            </a:pPr>
            <a:endParaRPr lang="en-US" dirty="0" smtClean="0">
              <a:solidFill>
                <a:schemeClr val="tx1"/>
              </a:solidFill>
            </a:endParaRPr>
          </a:p>
          <a:p>
            <a:pPr>
              <a:buFont typeface="Wingdings" panose="05000000000000000000" pitchFamily="2" charset="2"/>
              <a:buChar char="ü"/>
            </a:pPr>
            <a:endParaRPr lang="en-US" u="sng" dirty="0">
              <a:solidFill>
                <a:srgbClr val="FF0000"/>
              </a:solidFill>
            </a:endParaRPr>
          </a:p>
          <a:p>
            <a:pPr>
              <a:buFont typeface="Wingdings" panose="05000000000000000000" pitchFamily="2" charset="2"/>
              <a:buChar char="Ø"/>
            </a:pPr>
            <a:endParaRPr lang="en-US" u="sng" dirty="0"/>
          </a:p>
        </p:txBody>
      </p:sp>
      <p:sp>
        <p:nvSpPr>
          <p:cNvPr id="4" name="Content Placeholder 3"/>
          <p:cNvSpPr>
            <a:spLocks noGrp="1"/>
          </p:cNvSpPr>
          <p:nvPr>
            <p:ph sz="half" idx="2"/>
          </p:nvPr>
        </p:nvSpPr>
        <p:spPr/>
        <p:txBody>
          <a:bodyPr/>
          <a:lstStyle/>
          <a:p>
            <a:pPr marL="0" indent="0">
              <a:buNone/>
            </a:pPr>
            <a:r>
              <a:rPr lang="en-US" u="sng" dirty="0" smtClean="0"/>
              <a:t>The process improvement recommendation</a:t>
            </a:r>
          </a:p>
          <a:p>
            <a:pPr>
              <a:buAutoNum type="arabicPeriod"/>
            </a:pPr>
            <a:r>
              <a:rPr lang="en-US" dirty="0" smtClean="0"/>
              <a:t>Enhanced communication between the doctor and the receptionist</a:t>
            </a:r>
          </a:p>
          <a:p>
            <a:pPr>
              <a:buAutoNum type="arabicPeriod"/>
            </a:pPr>
            <a:r>
              <a:rPr lang="en-US" dirty="0" smtClean="0"/>
              <a:t>Increase the number of the doctors in the hospital </a:t>
            </a:r>
          </a:p>
          <a:p>
            <a:pPr>
              <a:buAutoNum type="arabicPeriod"/>
            </a:pPr>
            <a:r>
              <a:rPr lang="en-US" dirty="0" smtClean="0"/>
              <a:t>The process  can be improved by increasing the efficiency of the doctor through employing already experienced one.</a:t>
            </a:r>
            <a:endParaRPr lang="en-US" dirty="0"/>
          </a:p>
        </p:txBody>
      </p:sp>
    </p:spTree>
    <p:extLst>
      <p:ext uri="{BB962C8B-B14F-4D97-AF65-F5344CB8AC3E}">
        <p14:creationId xmlns:p14="http://schemas.microsoft.com/office/powerpoint/2010/main" val="303733204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152</TotalTime>
  <Words>542</Words>
  <Application>Microsoft Office PowerPoint</Application>
  <PresentationFormat>Widescreen</PresentationFormat>
  <Paragraphs>55</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Arial Black</vt:lpstr>
      <vt:lpstr>Calibri</vt:lpstr>
      <vt:lpstr>Trebuchet MS</vt:lpstr>
      <vt:lpstr>Wingdings</vt:lpstr>
      <vt:lpstr>Wingdings 3</vt:lpstr>
      <vt:lpstr>Facet</vt:lpstr>
      <vt:lpstr>Patient’s visit to a medical office</vt:lpstr>
      <vt:lpstr>  Patient arrival to the doctor’s office can be demonstrated as shown below</vt:lpstr>
      <vt:lpstr>The receptionist converses with the doctor directly as the patient is booked</vt:lpstr>
      <vt:lpstr>Patient is directed to doctors room.</vt:lpstr>
      <vt:lpstr>The patient is diagnosed carefully by the doctor</vt:lpstr>
      <vt:lpstr>Doctor fills the details of the patient in the file or the computer.</vt:lpstr>
      <vt:lpstr>The doctor now provides a prescription.</vt:lpstr>
      <vt:lpstr>PowerPoint Presentation</vt:lpstr>
      <vt:lpstr>PowerPoint Presentation</vt:lpstr>
      <vt:lpstr> Total quality management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dc:title>
  <dc:creator>amo</dc:creator>
  <cp:lastModifiedBy>amo</cp:lastModifiedBy>
  <cp:revision>15</cp:revision>
  <dcterms:created xsi:type="dcterms:W3CDTF">2019-05-14T22:22:39Z</dcterms:created>
  <dcterms:modified xsi:type="dcterms:W3CDTF">2019-05-15T19:07:20Z</dcterms:modified>
</cp:coreProperties>
</file>