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5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24" autoAdjust="0"/>
  </p:normalViewPr>
  <p:slideViewPr>
    <p:cSldViewPr>
      <p:cViewPr varScale="1">
        <p:scale>
          <a:sx n="112" d="100"/>
          <a:sy n="112" d="100"/>
        </p:scale>
        <p:origin x="513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6805-8F2D-409E-9C27-5361C5F52CF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D525-0094-4E34-94BA-D25FB2F8B8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6805-8F2D-409E-9C27-5361C5F52CF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D525-0094-4E34-94BA-D25FB2F8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6805-8F2D-409E-9C27-5361C5F52CF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D525-0094-4E34-94BA-D25FB2F8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6805-8F2D-409E-9C27-5361C5F52CF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D525-0094-4E34-94BA-D25FB2F8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6805-8F2D-409E-9C27-5361C5F52CF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A8ED525-0094-4E34-94BA-D25FB2F8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6805-8F2D-409E-9C27-5361C5F52CF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D525-0094-4E34-94BA-D25FB2F8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6805-8F2D-409E-9C27-5361C5F52CF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D525-0094-4E34-94BA-D25FB2F8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6805-8F2D-409E-9C27-5361C5F52CF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D525-0094-4E34-94BA-D25FB2F8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6805-8F2D-409E-9C27-5361C5F52CF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D525-0094-4E34-94BA-D25FB2F8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6805-8F2D-409E-9C27-5361C5F52CF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D525-0094-4E34-94BA-D25FB2F8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6805-8F2D-409E-9C27-5361C5F52CF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D525-0094-4E34-94BA-D25FB2F8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4F6805-8F2D-409E-9C27-5361C5F52CF4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A8ED525-0094-4E34-94BA-D25FB2F8B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304800"/>
            <a:ext cx="8229600" cy="1752600"/>
          </a:xfrm>
        </p:spPr>
        <p:txBody>
          <a:bodyPr>
            <a:normAutofit/>
          </a:bodyPr>
          <a:lstStyle/>
          <a:p>
            <a:r>
              <a:rPr lang="en-US" sz="8000" dirty="0"/>
              <a:t>LEADERSHIP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86000"/>
            <a:ext cx="6400800" cy="3581400"/>
          </a:xfrm>
        </p:spPr>
        <p:txBody>
          <a:bodyPr/>
          <a:lstStyle/>
          <a:p>
            <a:r>
              <a:rPr lang="en-US" dirty="0"/>
              <a:t> I AM a Leader</a:t>
            </a:r>
          </a:p>
          <a:p>
            <a:endParaRPr lang="en-US" dirty="0"/>
          </a:p>
        </p:txBody>
      </p:sp>
      <p:pic>
        <p:nvPicPr>
          <p:cNvPr id="4" name="Picture 3" descr="IMG_56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2895600"/>
            <a:ext cx="4265771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Every year I set a goal to visit a different state or country. I am the leader and trip planner in my group of friends. I was very fortunate to have traveled to many countries growing up and now I share my love for traveling with my friends. I start planning a year in advance and of course, save my pennies. One of our favorite trips was to New York because we were on the Today show promoting a </a:t>
            </a:r>
            <a:r>
              <a:rPr lang="en-US" sz="1800" dirty="0" err="1">
                <a:solidFill>
                  <a:schemeClr val="bg1"/>
                </a:solidFill>
              </a:rPr>
              <a:t>Cosplay</a:t>
            </a:r>
            <a:r>
              <a:rPr lang="en-US" sz="1800" dirty="0">
                <a:solidFill>
                  <a:schemeClr val="bg1"/>
                </a:solidFill>
              </a:rPr>
              <a:t> event.</a:t>
            </a:r>
          </a:p>
        </p:txBody>
      </p:sp>
      <p:pic>
        <p:nvPicPr>
          <p:cNvPr id="4" name="Picture 3" descr="Screenshot_2020-05-24-01-34-31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4999" y="3352800"/>
            <a:ext cx="5715001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stand in my 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 how do I overcome situations that may seem impossible for me in order to achieve what I want? I do not let anyone or myself stand in my way…</a:t>
            </a:r>
          </a:p>
        </p:txBody>
      </p:sp>
      <p:pic>
        <p:nvPicPr>
          <p:cNvPr id="4" name="Picture 3" descr="Screenshot_2020-05-24-01-26-55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799" y="3429000"/>
            <a:ext cx="7519639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DF5404D-0B51-4533-98F6-6747E83256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224952"/>
              </p:ext>
            </p:extLst>
          </p:nvPr>
        </p:nvGraphicFramePr>
        <p:xfrm>
          <a:off x="288636" y="762000"/>
          <a:ext cx="8626764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057808" imgH="3771900" progId="Excel.Sheet.12">
                  <p:embed/>
                </p:oleObj>
              </mc:Choice>
              <mc:Fallback>
                <p:oleObj name="Worksheet" r:id="rId2" imgW="6057808" imgH="3771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8636" y="762000"/>
                        <a:ext cx="8626764" cy="60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0769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Many situations in my life that seemed impossible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  </a:t>
            </a:r>
            <a:r>
              <a:rPr lang="en-US" sz="2000" dirty="0">
                <a:solidFill>
                  <a:schemeClr val="bg1"/>
                </a:solidFill>
              </a:rPr>
              <a:t>I have had many situations in my life that seemed impossible mainly because I am a very shy individual; an introvert. However, my interests and passions are those of an extrovert’s personality.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During my entire educational career, I have participated in Marching Band, cheer, gymnastics, clubs, dance, and Show Choir. Today, I currently sing at a few places as a side job.  Those that know me often share that they can’t believe how much and how often I face my fears.</a:t>
            </a:r>
          </a:p>
        </p:txBody>
      </p:sp>
      <p:pic>
        <p:nvPicPr>
          <p:cNvPr id="5" name="Picture 4" descr="Screenshot_2020-05-24-01-29-52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4038600"/>
            <a:ext cx="3276600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sz="2000" dirty="0">
                <a:solidFill>
                  <a:schemeClr val="bg1"/>
                </a:solidFill>
              </a:rPr>
              <a:t>My high school goal was to graduate from the Health Academy, which is a rigorous magnet program for students interested in the medical field. Many told me it would be too difficult for me especially because I was involved in several extra-curricular activities. Their words motivated me instead discouraged. My goal was to graduate with honors and I did so.  Was able to accomplish my goal by taking an online class  every summer in order to free up my schedule at school for both band and choir. I also dual enrolled at the community college to earn the science credits at the college level.</a:t>
            </a:r>
            <a:endParaRPr lang="en-US" sz="2000" dirty="0"/>
          </a:p>
        </p:txBody>
      </p:sp>
      <p:pic>
        <p:nvPicPr>
          <p:cNvPr id="1027" name="Picture 3" descr="C:\Users\Hilda Medina\AppData\Local\Microsoft\Windows\INetCache\IE\YIX98SWT\college-303428_6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724400"/>
            <a:ext cx="25146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  My first semester I went to an out of state university that my sister also attended. I was not happy with dorm life and I missed my lifelong friends. Although I have very supportive parents, I did not want to move back home. Again, I heard the voices telling me that it would be very difficult to live on my own, work, and go to college. They were certainly correct, however, I have earned my Associate’s Degree while working a couple of part-time jobs and I only have two classes left to take for my A.A.B!</a:t>
            </a:r>
          </a:p>
        </p:txBody>
      </p:sp>
      <p:pic>
        <p:nvPicPr>
          <p:cNvPr id="4" name="Picture 3" descr="Screenshot_2020-05-24-01-31-23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6938" y="4038600"/>
            <a:ext cx="3857977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COSPLAY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One of my passions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One of my jobs</a:t>
            </a:r>
          </a:p>
        </p:txBody>
      </p:sp>
      <p:pic>
        <p:nvPicPr>
          <p:cNvPr id="5" name="Picture 4" descr="Screenshot_2020-05-24-01-28-30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2514600"/>
            <a:ext cx="3124200" cy="3733800"/>
          </a:xfrm>
          <a:prstGeom prst="rect">
            <a:avLst/>
          </a:prstGeom>
        </p:spPr>
      </p:pic>
      <p:pic>
        <p:nvPicPr>
          <p:cNvPr id="6" name="Picture 5" descr="Screenshot_2020-05-24-01-33-55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2438400"/>
            <a:ext cx="3276599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Cosplay</a:t>
            </a:r>
            <a:r>
              <a:rPr lang="en-US" dirty="0"/>
              <a:t> helps me accomplish my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 am very fortunate that my passion and hobby is also a source of income which allows me to live independently as I continue my college education. I also get to travel and meet from around the world. This enriches my life on so my levels and has given me skills to work with people of diverse cultures.</a:t>
            </a:r>
          </a:p>
        </p:txBody>
      </p:sp>
      <p:pic>
        <p:nvPicPr>
          <p:cNvPr id="4" name="Picture 3" descr="Screenshot_2020-05-24-01-35-07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4067042"/>
            <a:ext cx="3620036" cy="263855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DEGREES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 Another goal I have set for myself is earning two degrees; a degree in Psychology and a degree in Business. Now this is the one goal that I was apprehensive about. Funny, I no longer have doubters. People are now used to me accomplishing what I say I will accomplish. I decided to enroll at EGCC despite  my  own doubts and to my surprise, I will complete my A.A.B this year and I have a 4.0 GPA! I plan on running my own counseling center one day.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6E0E5-CF71-4D27-9A56-FD1342BE7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am a volunteer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65535A-2FC9-498C-9EB9-CB03B9378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3505200"/>
            <a:ext cx="1460437" cy="280931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566ABA-41F3-44A7-83B2-B6732C28306B}"/>
              </a:ext>
            </a:extLst>
          </p:cNvPr>
          <p:cNvSpPr txBox="1"/>
          <p:nvPr/>
        </p:nvSpPr>
        <p:spPr>
          <a:xfrm>
            <a:off x="2667000" y="1417638"/>
            <a:ext cx="63246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 am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PROUD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volunteer of WOW Legacy founded by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Secily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and our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Mission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is to improve the lives of women transitioning through life's adversities by empowering, encouraging and educating them to reach their true potential mind, body and spirit.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*We provide workshops and trainings on how to get back on track, take control of finances, physical and emotional health, education, and more.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*We host a FALL into FABULOUS event at the completion of the program with a special banquet in their honor for “Falling into Fabulous” instead of falling and staying down.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 Working with such wonderful leaders has provided me an immense amount of leadership skills and experiences that I will take with me when I begin building my career.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937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my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 am aware that I have big goals that are very time consuming, however, I’m in no hurry. Two Associates degrees in my early 20s is perfect for me. I refuse to stress over a time frame not meant for me. I much rather enjoy life, do well in a few classes at a time, and travel with friends doing what we love; </a:t>
            </a:r>
            <a:r>
              <a:rPr lang="en-US" sz="1800" dirty="0" err="1">
                <a:solidFill>
                  <a:schemeClr val="bg1"/>
                </a:solidFill>
              </a:rPr>
              <a:t>Cosplay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 descr="Screenshot_2020-05-24-01-33-04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2819400"/>
            <a:ext cx="5285095" cy="40386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187</TotalTime>
  <Words>859</Words>
  <Application>Microsoft Office PowerPoint</Application>
  <PresentationFormat>On-screen Show (4:3)</PresentationFormat>
  <Paragraphs>27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Book Antiqua</vt:lpstr>
      <vt:lpstr>Century Gothic</vt:lpstr>
      <vt:lpstr>Lucida Sans</vt:lpstr>
      <vt:lpstr>Wingdings</vt:lpstr>
      <vt:lpstr>Wingdings 2</vt:lpstr>
      <vt:lpstr>Wingdings 3</vt:lpstr>
      <vt:lpstr>Apex</vt:lpstr>
      <vt:lpstr>Worksheet</vt:lpstr>
      <vt:lpstr>LEADERSHIP</vt:lpstr>
      <vt:lpstr>Many situations in my life that seemed impossible</vt:lpstr>
      <vt:lpstr>High School</vt:lpstr>
      <vt:lpstr>College</vt:lpstr>
      <vt:lpstr>COSPLAY MODEL</vt:lpstr>
      <vt:lpstr>Cosplay helps me accomplish my goals</vt:lpstr>
      <vt:lpstr>TWO DEGREES</vt:lpstr>
      <vt:lpstr>I am a volunteer</vt:lpstr>
      <vt:lpstr>Taking my time</vt:lpstr>
      <vt:lpstr>Traveling</vt:lpstr>
      <vt:lpstr>Don’t stand in my way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Hilda Medina</dc:creator>
  <cp:lastModifiedBy>mirandus</cp:lastModifiedBy>
  <cp:revision>18</cp:revision>
  <dcterms:created xsi:type="dcterms:W3CDTF">2020-05-24T05:11:44Z</dcterms:created>
  <dcterms:modified xsi:type="dcterms:W3CDTF">2021-02-03T15:22:25Z</dcterms:modified>
</cp:coreProperties>
</file>