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41" d="100"/>
          <a:sy n="41" d="100"/>
        </p:scale>
        <p:origin x="-414" y="-114"/>
      </p:cViewPr>
      <p:guideLst>
        <p:guide orient="horz" pos="2160"/>
        <p:guide pos="3840"/>
      </p:guideLst>
    </p:cSldViewPr>
  </p:slideViewPr>
  <p:notesTextViewPr>
    <p:cViewPr>
      <p:scale>
        <a:sx n="1" d="1"/>
        <a:sy n="1" d="1"/>
      </p:scale>
      <p:origin x="0" y="2142"/>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5F7BC5-F284-4E37-9034-5BA813406373}" type="datetimeFigureOut">
              <a:rPr lang="en-US" smtClean="0"/>
              <a:pPr/>
              <a:t>11/6/2018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D85C34-AA81-4F37-BAE0-896E9039AD29}" type="slidenum">
              <a:rPr lang="en-US" smtClean="0"/>
              <a:pPr/>
              <a:t>‹#›</a:t>
            </a:fld>
            <a:endParaRPr lang="en-US"/>
          </a:p>
        </p:txBody>
      </p:sp>
    </p:spTree>
    <p:extLst>
      <p:ext uri="{BB962C8B-B14F-4D97-AF65-F5344CB8AC3E}">
        <p14:creationId xmlns:p14="http://schemas.microsoft.com/office/powerpoint/2010/main" xmlns="" val="4198819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ensure a better education system there is a need to fully engage in designing curriculum. This means that the curriculum will be anchored on the needs of the students. Specifically, student will be informed up front before they are given projects. This will make the have enough time and they will be reminded regularly where they are headed and given reasons. In classroom, student will be informed prior where they are going so that they will not be overwhelmed when they find about something big and panic. </a:t>
            </a:r>
            <a:endParaRPr lang="en-US" dirty="0" smtClean="0">
              <a:effectLst/>
            </a:endParaRPr>
          </a:p>
          <a:p>
            <a:r>
              <a:rPr lang="en-US" sz="1200" kern="1200" dirty="0" smtClean="0">
                <a:solidFill>
                  <a:schemeClr val="tx1"/>
                </a:solidFill>
                <a:effectLst/>
                <a:latin typeface="+mn-lt"/>
                <a:ea typeface="+mn-ea"/>
                <a:cs typeface="+mn-cs"/>
              </a:rPr>
              <a:t> Moreover, after the curriculum is being utilized, it will be revise, considering the feedback from students. For example, if learners are turning in incorrect assignment, there will be a need to go into a course and correct the instructions or even undertake re-evaluation of the assignment to note what is confusing.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97D85C34-AA81-4F37-BAE0-896E9039AD29}" type="slidenum">
              <a:rPr lang="en-US" smtClean="0"/>
              <a:pPr/>
              <a:t>1</a:t>
            </a:fld>
            <a:endParaRPr lang="en-US"/>
          </a:p>
        </p:txBody>
      </p:sp>
    </p:spTree>
    <p:extLst>
      <p:ext uri="{BB962C8B-B14F-4D97-AF65-F5344CB8AC3E}">
        <p14:creationId xmlns:p14="http://schemas.microsoft.com/office/powerpoint/2010/main" xmlns="" val="1533729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Curriculum Style </a:t>
            </a:r>
            <a:endParaRPr lang="en-US" dirty="0" smtClean="0">
              <a:effectLst/>
            </a:endParaRPr>
          </a:p>
          <a:p>
            <a:r>
              <a:rPr lang="en-US" sz="1200" kern="1200" dirty="0" smtClean="0">
                <a:solidFill>
                  <a:schemeClr val="tx1"/>
                </a:solidFill>
                <a:effectLst/>
                <a:latin typeface="+mn-lt"/>
                <a:ea typeface="+mn-ea"/>
                <a:cs typeface="+mn-cs"/>
              </a:rPr>
              <a:t>The new curriculum will be more student oriented, and will answer to the needs of the students. It will be one which is more flexible to be revised from time to time to cater for the emerging needs of the students. The curriculum will not view kids as numbers like it is happening in current school systems where per pupil spending is being implemented leading to inadequate staff because of enrollment. Also, the new curriculum will get rid of common core because long written out standards are ineffective. </a:t>
            </a:r>
            <a:endParaRPr lang="en-US" dirty="0" smtClean="0">
              <a:effectLst/>
            </a:endParaRPr>
          </a:p>
          <a:p>
            <a:r>
              <a:rPr lang="en-US" sz="1200" kern="1200" dirty="0" smtClean="0">
                <a:solidFill>
                  <a:schemeClr val="tx1"/>
                </a:solidFill>
                <a:effectLst/>
                <a:latin typeface="+mn-lt"/>
                <a:ea typeface="+mn-ea"/>
                <a:cs typeface="+mn-cs"/>
              </a:rPr>
              <a:t>The curriculum will stress on giving students homework to help them grasp the concept. The curriculum will also get rid of teacher evaluative tools to ensure a non-biased evaluative tool unlike the current subjective one. The curriculum will also ensure no meaningless tests are given by re-introducing only one standardized test a year unlike the current numerous meaningless tests that only benefit testing companies. The curriculum will also reintroduce trade schools during high school to cater people who do not attend college and must provide for themselves.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Also, most of learning material will be digitalized and put online where students can read online and even do their interactive discussions online among themselves and even with their teachers. This means that a portal will be created for each student and given the login details. From there, a student would be able to access learning resources any time.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97D85C34-AA81-4F37-BAE0-896E9039AD29}" type="slidenum">
              <a:rPr lang="en-US" smtClean="0"/>
              <a:pPr/>
              <a:t>2</a:t>
            </a:fld>
            <a:endParaRPr lang="en-US"/>
          </a:p>
        </p:txBody>
      </p:sp>
    </p:spTree>
    <p:extLst>
      <p:ext uri="{BB962C8B-B14F-4D97-AF65-F5344CB8AC3E}">
        <p14:creationId xmlns:p14="http://schemas.microsoft.com/office/powerpoint/2010/main" xmlns="" val="1140509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1871998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1706230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4106117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1441901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257359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3419796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2176027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415702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217399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3297119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158245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1592394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2954898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2081961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188283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A252C7-AFAA-4D39-BDCF-0A47078B6A20}" type="datetimeFigureOut">
              <a:rPr lang="en-GB" smtClean="0"/>
              <a:pPr/>
              <a:t>06/11/2018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410340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A252C7-AFAA-4D39-BDCF-0A47078B6A20}" type="datetimeFigureOut">
              <a:rPr lang="en-GB" smtClean="0"/>
              <a:pPr/>
              <a:t>06/11/2018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F91BBEF-18DE-4821-96A1-BD8B6B39AE18}" type="slidenum">
              <a:rPr lang="en-GB" smtClean="0"/>
              <a:pPr/>
              <a:t>‹#›</a:t>
            </a:fld>
            <a:endParaRPr lang="en-GB"/>
          </a:p>
        </p:txBody>
      </p:sp>
    </p:spTree>
    <p:extLst>
      <p:ext uri="{BB962C8B-B14F-4D97-AF65-F5344CB8AC3E}">
        <p14:creationId xmlns:p14="http://schemas.microsoft.com/office/powerpoint/2010/main" xmlns="" val="9962622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B5387D-82DA-4DA9-AAE1-970044525013}"/>
              </a:ext>
            </a:extLst>
          </p:cNvPr>
          <p:cNvSpPr>
            <a:spLocks noGrp="1"/>
          </p:cNvSpPr>
          <p:nvPr>
            <p:ph type="ctrTitle"/>
          </p:nvPr>
        </p:nvSpPr>
        <p:spPr>
          <a:xfrm>
            <a:off x="1497496" y="1470992"/>
            <a:ext cx="6771860" cy="1311965"/>
          </a:xfrm>
        </p:spPr>
        <p:txBody>
          <a:bodyPr anchor="ctr">
            <a:normAutofit/>
          </a:bodyPr>
          <a:lstStyle/>
          <a:p>
            <a:pPr algn="l"/>
            <a:r>
              <a:rPr lang="en-GB" sz="2400" dirty="0">
                <a:latin typeface="Times New Roman" panose="02020603050405020304" pitchFamily="18" charset="0"/>
                <a:cs typeface="Times New Roman" panose="02020603050405020304" pitchFamily="18" charset="0"/>
              </a:rPr>
              <a:t> WHAT THE FUTURE HOLDS FOR EDUCATION</a:t>
            </a:r>
          </a:p>
        </p:txBody>
      </p:sp>
      <p:sp>
        <p:nvSpPr>
          <p:cNvPr id="3" name="Subtitle 2">
            <a:extLst>
              <a:ext uri="{FF2B5EF4-FFF2-40B4-BE49-F238E27FC236}">
                <a16:creationId xmlns="" xmlns:a16="http://schemas.microsoft.com/office/drawing/2014/main" id="{811FB829-582B-4C1A-ADC4-FB5F9D62D973}"/>
              </a:ext>
            </a:extLst>
          </p:cNvPr>
          <p:cNvSpPr>
            <a:spLocks noGrp="1"/>
          </p:cNvSpPr>
          <p:nvPr>
            <p:ph type="subTitle" idx="1"/>
          </p:nvPr>
        </p:nvSpPr>
        <p:spPr>
          <a:xfrm>
            <a:off x="1192695" y="2623930"/>
            <a:ext cx="7076661" cy="3697356"/>
          </a:xfrm>
        </p:spPr>
        <p:txBody>
          <a:bodyPr anchor="ctr"/>
          <a:lstStyle/>
          <a:p>
            <a:pPr marL="285750" indent="-28575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Diversification in the time and places of leaning.</a:t>
            </a:r>
          </a:p>
          <a:p>
            <a:pPr marL="342900" indent="-34290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Freedom of choice to the learner</a:t>
            </a:r>
          </a:p>
          <a:p>
            <a:pPr marL="342900" indent="-34290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The model of education is likely to change into a project based model</a:t>
            </a:r>
          </a:p>
          <a:p>
            <a:pPr marL="342900" indent="-34290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The model of examinations due to experience a major change</a:t>
            </a:r>
          </a:p>
          <a:p>
            <a:pPr marL="342900" indent="-34290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Students will become more involved in designing the curriculum</a:t>
            </a:r>
          </a:p>
          <a:p>
            <a:pPr marL="342900" indent="-34290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Learning will be aimed at bettering the abilities and gifts of the learner</a:t>
            </a:r>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72756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FB5387D-82DA-4DA9-AAE1-970044525013}"/>
              </a:ext>
            </a:extLst>
          </p:cNvPr>
          <p:cNvSpPr>
            <a:spLocks noGrp="1"/>
          </p:cNvSpPr>
          <p:nvPr>
            <p:ph type="ctrTitle"/>
          </p:nvPr>
        </p:nvSpPr>
        <p:spPr>
          <a:xfrm>
            <a:off x="1033669" y="1099930"/>
            <a:ext cx="6944140" cy="1311965"/>
          </a:xfrm>
        </p:spPr>
        <p:txBody>
          <a:bodyPr anchor="ctr">
            <a:normAutofit/>
          </a:bodyPr>
          <a:lstStyle/>
          <a:p>
            <a:r>
              <a:rPr lang="en-GB" sz="2400" dirty="0">
                <a:latin typeface="Times New Roman" panose="02020603050405020304" pitchFamily="18" charset="0"/>
                <a:cs typeface="Times New Roman" panose="02020603050405020304" pitchFamily="18" charset="0"/>
              </a:rPr>
              <a:t>WHAT THE FUTURE HOLDS FOR EDUCATION</a:t>
            </a:r>
          </a:p>
        </p:txBody>
      </p:sp>
      <p:sp>
        <p:nvSpPr>
          <p:cNvPr id="3" name="Subtitle 2">
            <a:extLst>
              <a:ext uri="{FF2B5EF4-FFF2-40B4-BE49-F238E27FC236}">
                <a16:creationId xmlns="" xmlns:a16="http://schemas.microsoft.com/office/drawing/2014/main" id="{811FB829-582B-4C1A-ADC4-FB5F9D62D973}"/>
              </a:ext>
            </a:extLst>
          </p:cNvPr>
          <p:cNvSpPr>
            <a:spLocks noGrp="1"/>
          </p:cNvSpPr>
          <p:nvPr>
            <p:ph type="subTitle" idx="1"/>
          </p:nvPr>
        </p:nvSpPr>
        <p:spPr>
          <a:xfrm>
            <a:off x="675860" y="2796209"/>
            <a:ext cx="8772939" cy="3697356"/>
          </a:xfrm>
        </p:spPr>
        <p:txBody>
          <a:bodyPr>
            <a:normAutofit/>
          </a:bodyPr>
          <a:lstStyle/>
          <a:p>
            <a:pPr marL="342900" indent="-34290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There will be more incorporation of technology in the learning </a:t>
            </a:r>
            <a:r>
              <a:rPr lang="en-GB" dirty="0" smtClean="0">
                <a:latin typeface="Times New Roman" panose="02020603050405020304" pitchFamily="18" charset="0"/>
                <a:cs typeface="Times New Roman" panose="02020603050405020304" pitchFamily="18" charset="0"/>
              </a:rPr>
              <a:t>process where by learning resources will be availed online for students to access and read. </a:t>
            </a:r>
            <a:endParaRPr lang="en-GB"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GB" dirty="0">
                <a:latin typeface="Times New Roman" panose="02020603050405020304" pitchFamily="18" charset="0"/>
                <a:cs typeface="Times New Roman" panose="02020603050405020304" pitchFamily="18" charset="0"/>
              </a:rPr>
              <a:t>There will be more incorporation of internships so that the learners can obtain real world </a:t>
            </a:r>
            <a:r>
              <a:rPr lang="en-GB" dirty="0" smtClean="0">
                <a:latin typeface="Times New Roman" panose="02020603050405020304" pitchFamily="18" charset="0"/>
                <a:cs typeface="Times New Roman" panose="02020603050405020304" pitchFamily="18" charset="0"/>
              </a:rPr>
              <a:t>skills. The internships will give the required experience by making the students translate theory into real practice</a:t>
            </a:r>
            <a:endParaRPr lang="en-GB"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endParaRPr lang="en-GB"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605060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177</TotalTime>
  <Words>475</Words>
  <Application>Microsoft Office PowerPoint</Application>
  <PresentationFormat>Custom</PresentationFormat>
  <Paragraphs>19</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Facet</vt:lpstr>
      <vt:lpstr> WHAT THE FUTURE HOLDS FOR EDUCATION</vt:lpstr>
      <vt:lpstr>WHAT THE FUTURE HOLDS FOR EDUCATION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ONCHIEKU ONDARI</dc:creator>
  <cp:lastModifiedBy>FRANK</cp:lastModifiedBy>
  <cp:revision>7</cp:revision>
  <dcterms:created xsi:type="dcterms:W3CDTF">2018-11-05T08:06:27Z</dcterms:created>
  <dcterms:modified xsi:type="dcterms:W3CDTF">2018-11-05T21:33:39Z</dcterms:modified>
</cp:coreProperties>
</file>