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63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0" d="100"/>
          <a:sy n="60" d="100"/>
        </p:scale>
        <p:origin x="109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478971"/>
            <a:ext cx="7766936" cy="943429"/>
          </a:xfrm>
        </p:spPr>
        <p:txBody>
          <a:bodyPr/>
          <a:lstStyle/>
          <a:p>
            <a:r>
              <a:rPr lang="en-US" dirty="0"/>
              <a:t>Microbiology genetics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1545021"/>
            <a:ext cx="8645926" cy="4367048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/>
              <a:t>The topic defines the following terms as used widely in the topic.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/>
              <a:t>Throughout the topic I have been able to learn the following terms;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/>
              <a:t>Viruses: these are obligate intracellular parasites found in various components.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/>
              <a:t>In many cases virus are found in the bacteria and the plasmid which forms after a series of co-evolution and transposon. </a:t>
            </a:r>
          </a:p>
        </p:txBody>
      </p:sp>
    </p:spTree>
    <p:extLst>
      <p:ext uri="{BB962C8B-B14F-4D97-AF65-F5344CB8AC3E}">
        <p14:creationId xmlns:p14="http://schemas.microsoft.com/office/powerpoint/2010/main" val="418473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Definition cont.’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0428"/>
            <a:ext cx="8596668" cy="4590934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Viroid: these can be defined as the infectious RNA molecules that can cause infection in living bodies.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The Gene: they can be defined as series of DNA or RNA within a molecule that has molecular code with a distinct function.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Mutation: can be defined as permanent alteration of the nucleotide with a set of genome and extra chromosomal for either DNA or their genetically made elements. </a:t>
            </a:r>
          </a:p>
        </p:txBody>
      </p:sp>
    </p:spTree>
    <p:extLst>
      <p:ext uri="{BB962C8B-B14F-4D97-AF65-F5344CB8AC3E}">
        <p14:creationId xmlns:p14="http://schemas.microsoft.com/office/powerpoint/2010/main" val="388109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3531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The virus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03131"/>
            <a:ext cx="8596668" cy="5186855"/>
          </a:xfrm>
        </p:spPr>
        <p:txBody>
          <a:bodyPr>
            <a:noAutofit/>
          </a:bodyPr>
          <a:lstStyle/>
          <a:p>
            <a:r>
              <a:rPr lang="en-US" sz="2800" dirty="0"/>
              <a:t>The virus is formed from small particles called the virion.</a:t>
            </a:r>
          </a:p>
          <a:p>
            <a:r>
              <a:rPr lang="en-US" sz="2800" dirty="0"/>
              <a:t>There is a nucleic acid that is surrounded by a protein layer coat that consists of the capsid and the capsomers. </a:t>
            </a:r>
          </a:p>
          <a:p>
            <a:r>
              <a:rPr lang="en-US" sz="2800" dirty="0"/>
              <a:t>I learnt that the virus have different shapes that includes, </a:t>
            </a:r>
          </a:p>
          <a:p>
            <a:r>
              <a:rPr lang="en-US" sz="2800" dirty="0"/>
              <a:t>The isometric shapes</a:t>
            </a:r>
          </a:p>
          <a:p>
            <a:r>
              <a:rPr lang="en-US" sz="2800" dirty="0"/>
              <a:t>The helical shapes </a:t>
            </a:r>
          </a:p>
          <a:p>
            <a:r>
              <a:rPr lang="en-US" sz="2800" dirty="0"/>
              <a:t>The complex shapes</a:t>
            </a:r>
          </a:p>
        </p:txBody>
      </p:sp>
    </p:spTree>
    <p:extLst>
      <p:ext uri="{BB962C8B-B14F-4D97-AF65-F5344CB8AC3E}">
        <p14:creationId xmlns:p14="http://schemas.microsoft.com/office/powerpoint/2010/main" val="2304747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5062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Virions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4662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The virions consists of two types;</a:t>
            </a:r>
          </a:p>
          <a:p>
            <a:r>
              <a:rPr lang="en-US" sz="2800" dirty="0"/>
              <a:t>The naked, these types of virions have no envelope that covers them.</a:t>
            </a:r>
          </a:p>
          <a:p>
            <a:r>
              <a:rPr lang="en-US" sz="2800" dirty="0"/>
              <a:t>Enveloped virions have a lipid membrane that surrounds them and hence protected from severe environmental caused mutation. </a:t>
            </a:r>
          </a:p>
          <a:p>
            <a:r>
              <a:rPr lang="en-US" sz="2800" dirty="0"/>
              <a:t>Virions have different shapes including, the helical, icosahedral, spherical, tubular, filamentous and the complex. </a:t>
            </a:r>
          </a:p>
        </p:txBody>
      </p:sp>
    </p:spTree>
    <p:extLst>
      <p:ext uri="{BB962C8B-B14F-4D97-AF65-F5344CB8AC3E}">
        <p14:creationId xmlns:p14="http://schemas.microsoft.com/office/powerpoint/2010/main" val="103407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Microbial genetics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34663"/>
            <a:ext cx="8766211" cy="5123792"/>
          </a:xfrm>
        </p:spPr>
        <p:txBody>
          <a:bodyPr>
            <a:noAutofit/>
          </a:bodyPr>
          <a:lstStyle/>
          <a:p>
            <a:r>
              <a:rPr lang="en-US" sz="2800" dirty="0"/>
              <a:t>The topic analyzed the basic structure of the bacteria genome, the structure exhibited is, the circular single DNA molecule.</a:t>
            </a:r>
          </a:p>
          <a:p>
            <a:r>
              <a:rPr lang="en-US" sz="2800" dirty="0"/>
              <a:t>The nucleoid: this is the region that contains the bacterial DNA</a:t>
            </a:r>
          </a:p>
          <a:p>
            <a:r>
              <a:rPr lang="en-US" sz="2800" dirty="0"/>
              <a:t>DNA: this is the actual polymer that molecule that is mainly composed of the nucleic acids with a strong genetic information. </a:t>
            </a:r>
          </a:p>
          <a:p>
            <a:r>
              <a:rPr lang="en-US" sz="2800" dirty="0"/>
              <a:t>Under the structure, the gene and the RNA are highlighted as the essential components in a bacteria,</a:t>
            </a:r>
          </a:p>
        </p:txBody>
      </p:sp>
    </p:spTree>
    <p:extLst>
      <p:ext uri="{BB962C8B-B14F-4D97-AF65-F5344CB8AC3E}">
        <p14:creationId xmlns:p14="http://schemas.microsoft.com/office/powerpoint/2010/main" val="713208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The Central dogma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930400"/>
            <a:ext cx="8829273" cy="4675352"/>
          </a:xfrm>
        </p:spPr>
        <p:txBody>
          <a:bodyPr>
            <a:noAutofit/>
          </a:bodyPr>
          <a:lstStyle/>
          <a:p>
            <a:r>
              <a:rPr lang="en-US" sz="2800" dirty="0"/>
              <a:t>This can be defined as the path followed by the DNA and the RNA to process their genetic information. </a:t>
            </a:r>
          </a:p>
          <a:p>
            <a:r>
              <a:rPr lang="en-US" sz="2800" dirty="0"/>
              <a:t>The central dogma allows the following processes to take place in the following molecules; </a:t>
            </a:r>
          </a:p>
          <a:p>
            <a:r>
              <a:rPr lang="en-US" sz="2800" dirty="0"/>
              <a:t>DNA: this allows for a transcription process for the protein substances.</a:t>
            </a:r>
          </a:p>
          <a:p>
            <a:r>
              <a:rPr lang="en-US" sz="2800" dirty="0"/>
              <a:t>RNA: this allows the translation process of the protein substances. </a:t>
            </a:r>
          </a:p>
        </p:txBody>
      </p:sp>
    </p:spTree>
    <p:extLst>
      <p:ext uri="{BB962C8B-B14F-4D97-AF65-F5344CB8AC3E}">
        <p14:creationId xmlns:p14="http://schemas.microsoft.com/office/powerpoint/2010/main" val="479828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61545"/>
          </a:xfrm>
        </p:spPr>
        <p:txBody>
          <a:bodyPr>
            <a:normAutofit/>
          </a:bodyPr>
          <a:lstStyle/>
          <a:p>
            <a:r>
              <a:rPr lang="en-US" sz="5400" dirty="0"/>
              <a:t>Mutation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29255"/>
            <a:ext cx="9223411" cy="4512107"/>
          </a:xfrm>
        </p:spPr>
        <p:txBody>
          <a:bodyPr>
            <a:noAutofit/>
          </a:bodyPr>
          <a:lstStyle/>
          <a:p>
            <a:r>
              <a:rPr lang="en-US" sz="2800" dirty="0"/>
              <a:t>As defined in slide III, the term mutation can  has been defined as the rapid replication and changing process that molecules go through leading to a compete change of the internal and the external structure.</a:t>
            </a:r>
          </a:p>
          <a:p>
            <a:r>
              <a:rPr lang="en-US" sz="2800" dirty="0"/>
              <a:t>I have learnt that there are several types of mutations;</a:t>
            </a:r>
          </a:p>
          <a:p>
            <a:r>
              <a:rPr lang="en-US" sz="2800" dirty="0"/>
              <a:t>The spontaneous mutations: this type of mutation occur under the natural conditions including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39879977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Mutation Cont.’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genetic mutation: this type of mutation is affected by the DNA sequence and the accidental alteration of the DNA. </a:t>
            </a:r>
          </a:p>
          <a:p>
            <a:r>
              <a:rPr lang="en-US" sz="2800" dirty="0"/>
              <a:t>The rate of mutation is defined as the probability of mutation that can be observed in any gene. </a:t>
            </a:r>
          </a:p>
          <a:p>
            <a:r>
              <a:rPr lang="en-US" sz="2800" dirty="0"/>
              <a:t>The rate is represented as to be between one and ten thousands and one trillion. Some genes record low rate due to the cellular mechanisms.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003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8596668" cy="1930400"/>
          </a:xfrm>
        </p:spPr>
        <p:txBody>
          <a:bodyPr>
            <a:noAutofit/>
          </a:bodyPr>
          <a:lstStyle/>
          <a:p>
            <a:r>
              <a:rPr lang="en-US" sz="5400" dirty="0"/>
              <a:t>The viruses structure in animals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483" y="1529255"/>
            <a:ext cx="9490841" cy="5218386"/>
          </a:xfrm>
        </p:spPr>
        <p:txBody>
          <a:bodyPr>
            <a:noAutofit/>
          </a:bodyPr>
          <a:lstStyle/>
          <a:p>
            <a:r>
              <a:rPr lang="en-US" sz="2800" dirty="0"/>
              <a:t>Animal viruses classification is based on the taxonomic criteria which dictates either the use of DNA or the RNA. </a:t>
            </a:r>
          </a:p>
          <a:p>
            <a:r>
              <a:rPr lang="en-US" sz="2800" dirty="0"/>
              <a:t>The viruses are classified as either single stranded or double stranded depending on the various taxonomy unit. </a:t>
            </a:r>
          </a:p>
          <a:p>
            <a:r>
              <a:rPr lang="en-US" sz="2800" dirty="0"/>
              <a:t>Secondly, in animal the viruses are classified as either isometric, pleomorphic and the helical.</a:t>
            </a:r>
          </a:p>
          <a:p>
            <a:r>
              <a:rPr lang="en-US" sz="2800" dirty="0"/>
              <a:t>The last classification is based on the presence of the envelope or the absence and hence the full classification of the viruses in the animal cells.</a:t>
            </a:r>
          </a:p>
        </p:txBody>
      </p:sp>
    </p:spTree>
    <p:extLst>
      <p:ext uri="{BB962C8B-B14F-4D97-AF65-F5344CB8AC3E}">
        <p14:creationId xmlns:p14="http://schemas.microsoft.com/office/powerpoint/2010/main" val="4054692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5062"/>
          </a:xfrm>
        </p:spPr>
        <p:txBody>
          <a:bodyPr>
            <a:normAutofit/>
          </a:bodyPr>
          <a:lstStyle/>
          <a:p>
            <a:r>
              <a:rPr lang="en-US" sz="4800" dirty="0"/>
              <a:t>The infectious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34663"/>
            <a:ext cx="8596668" cy="4606700"/>
          </a:xfrm>
        </p:spPr>
        <p:txBody>
          <a:bodyPr>
            <a:normAutofit/>
          </a:bodyPr>
          <a:lstStyle/>
          <a:p>
            <a:r>
              <a:rPr lang="en-US" sz="2800" dirty="0"/>
              <a:t>There are various infectious properties that are exhibited in viruses, these properties includes, </a:t>
            </a:r>
          </a:p>
          <a:p>
            <a:r>
              <a:rPr lang="en-US" sz="2800" dirty="0"/>
              <a:t>The viral hostage: these are spectrum of host that can be infected by the virus.</a:t>
            </a:r>
          </a:p>
          <a:p>
            <a:r>
              <a:rPr lang="en-US" sz="2800" dirty="0"/>
              <a:t>Viral specificity: this is the probability on whether the virus can affect the host or not. </a:t>
            </a:r>
          </a:p>
          <a:p>
            <a:r>
              <a:rPr lang="en-US" sz="2800" dirty="0"/>
              <a:t>Viral eco-role: this the ease in which the genes can be transferred. </a:t>
            </a:r>
          </a:p>
        </p:txBody>
      </p:sp>
    </p:spTree>
    <p:extLst>
      <p:ext uri="{BB962C8B-B14F-4D97-AF65-F5344CB8AC3E}">
        <p14:creationId xmlns:p14="http://schemas.microsoft.com/office/powerpoint/2010/main" val="335194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0389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Additional concepts learnt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13491"/>
            <a:ext cx="8596668" cy="4527872"/>
          </a:xfrm>
        </p:spPr>
        <p:txBody>
          <a:bodyPr>
            <a:normAutofit/>
          </a:bodyPr>
          <a:lstStyle/>
          <a:p>
            <a:r>
              <a:rPr lang="en-US" sz="2800" dirty="0"/>
              <a:t>The transformation process: from the knowledge of the microbiology, the natural transformation occurs in four main stages;</a:t>
            </a:r>
          </a:p>
          <a:p>
            <a:r>
              <a:rPr lang="en-US" sz="2800" dirty="0"/>
              <a:t>The DNA entry</a:t>
            </a:r>
          </a:p>
          <a:p>
            <a:r>
              <a:rPr lang="en-US" sz="2800" dirty="0"/>
              <a:t>The process of the integration of the Donor DNA</a:t>
            </a:r>
          </a:p>
          <a:p>
            <a:r>
              <a:rPr lang="en-US" sz="2800" dirty="0"/>
              <a:t>The mismatch pair: removing the donor DNA that does not match.</a:t>
            </a:r>
          </a:p>
          <a:p>
            <a:r>
              <a:rPr lang="en-US" sz="2800" dirty="0"/>
              <a:t>The cell multiplication: multiplication of the transformed cells.</a:t>
            </a:r>
          </a:p>
        </p:txBody>
      </p:sp>
    </p:spTree>
    <p:extLst>
      <p:ext uri="{BB962C8B-B14F-4D97-AF65-F5344CB8AC3E}">
        <p14:creationId xmlns:p14="http://schemas.microsoft.com/office/powerpoint/2010/main" val="793672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30014"/>
          </a:xfrm>
        </p:spPr>
        <p:txBody>
          <a:bodyPr>
            <a:normAutofit/>
          </a:bodyPr>
          <a:lstStyle/>
          <a:p>
            <a:r>
              <a:rPr lang="en-US" sz="5400" dirty="0"/>
              <a:t>Transduction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From microbiology, the term transduction can be defined as the process of mis-packaging of the DNA while the viral replication is taking place.</a:t>
            </a:r>
          </a:p>
          <a:p>
            <a:r>
              <a:rPr lang="en-US" sz="2800" dirty="0"/>
              <a:t>Transduction process affects the new bacterial already been formed. </a:t>
            </a:r>
          </a:p>
          <a:p>
            <a:r>
              <a:rPr lang="en-US" sz="2800" dirty="0"/>
              <a:t>The mis-packaged DNA combines with the donor DNA to form a mis-matched par. </a:t>
            </a:r>
          </a:p>
        </p:txBody>
      </p:sp>
    </p:spTree>
    <p:extLst>
      <p:ext uri="{BB962C8B-B14F-4D97-AF65-F5344CB8AC3E}">
        <p14:creationId xmlns:p14="http://schemas.microsoft.com/office/powerpoint/2010/main" val="425004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Growing food on microbe soil</a:t>
            </a:r>
            <a:br>
              <a:rPr lang="en-US" dirty="0"/>
            </a:br>
            <a:r>
              <a:rPr lang="en-US" dirty="0"/>
              <a:t>(pictorial description)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24" y="1930401"/>
            <a:ext cx="7961960" cy="3887076"/>
          </a:xfrm>
        </p:spPr>
      </p:pic>
      <p:sp>
        <p:nvSpPr>
          <p:cNvPr id="5" name="TextBox 4"/>
          <p:cNvSpPr txBox="1"/>
          <p:nvPr/>
        </p:nvSpPr>
        <p:spPr>
          <a:xfrm>
            <a:off x="8213834" y="1655379"/>
            <a:ext cx="19076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picture was taken to show how microbe can be great disaster to soil and to the crop being grown. </a:t>
            </a:r>
          </a:p>
          <a:p>
            <a:r>
              <a:rPr lang="en-US" dirty="0"/>
              <a:t>The microbe have the potential of lowering the soil fertility and hence reduced yield</a:t>
            </a:r>
          </a:p>
        </p:txBody>
      </p:sp>
    </p:spTree>
    <p:extLst>
      <p:ext uri="{BB962C8B-B14F-4D97-AF65-F5344CB8AC3E}">
        <p14:creationId xmlns:p14="http://schemas.microsoft.com/office/powerpoint/2010/main" val="2956352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Pictorial two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78" y="1930400"/>
            <a:ext cx="5958709" cy="3881437"/>
          </a:xfrm>
        </p:spPr>
      </p:pic>
      <p:sp>
        <p:nvSpPr>
          <p:cNvPr id="5" name="TextBox 4"/>
          <p:cNvSpPr txBox="1"/>
          <p:nvPr/>
        </p:nvSpPr>
        <p:spPr>
          <a:xfrm>
            <a:off x="7062952" y="1702676"/>
            <a:ext cx="27904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picture shown on the left, is a sample of soil structure which has been affected by the microbes. The soil does not have  the capacity to support crops. </a:t>
            </a:r>
          </a:p>
        </p:txBody>
      </p:sp>
    </p:spTree>
    <p:extLst>
      <p:ext uri="{BB962C8B-B14F-4D97-AF65-F5344CB8AC3E}">
        <p14:creationId xmlns:p14="http://schemas.microsoft.com/office/powerpoint/2010/main" val="3380388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73" y="1100667"/>
            <a:ext cx="8596668" cy="5076496"/>
          </a:xfrm>
        </p:spPr>
        <p:txBody>
          <a:bodyPr>
            <a:noAutofit/>
          </a:bodyPr>
          <a:lstStyle/>
          <a:p>
            <a:r>
              <a:rPr lang="en-US" sz="2800" dirty="0"/>
              <a:t>At the end of the course I learned  fundamental  concepts in genetics, microbiology, viruses and the replication process.</a:t>
            </a:r>
          </a:p>
          <a:p>
            <a:r>
              <a:rPr lang="en-US" sz="2800" dirty="0"/>
              <a:t>The course is essential to students attracted to nature as well as those who would wish to advance in biological courses.</a:t>
            </a:r>
          </a:p>
          <a:p>
            <a:r>
              <a:rPr lang="en-US" sz="2800" dirty="0"/>
              <a:t>The course had a lot of practical applications, that were crucial in understanding each and every concept exhibited in the course.</a:t>
            </a:r>
          </a:p>
        </p:txBody>
      </p:sp>
    </p:spTree>
    <p:extLst>
      <p:ext uri="{BB962C8B-B14F-4D97-AF65-F5344CB8AC3E}">
        <p14:creationId xmlns:p14="http://schemas.microsoft.com/office/powerpoint/2010/main" val="96666146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</TotalTime>
  <Words>958</Words>
  <Application>Microsoft Office PowerPoint</Application>
  <PresentationFormat>Widescreen</PresentationFormat>
  <Paragraphs>68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Facet</vt:lpstr>
      <vt:lpstr>Microbiology genetics </vt:lpstr>
      <vt:lpstr>Definition cont.’</vt:lpstr>
      <vt:lpstr>The virus structure</vt:lpstr>
      <vt:lpstr>Virions </vt:lpstr>
      <vt:lpstr>Microbial genetics</vt:lpstr>
      <vt:lpstr>The Central dogma</vt:lpstr>
      <vt:lpstr>Mutation process</vt:lpstr>
      <vt:lpstr>Mutation Cont.’</vt:lpstr>
      <vt:lpstr>The viruses structure in animals </vt:lpstr>
      <vt:lpstr>The infectious properties</vt:lpstr>
      <vt:lpstr>Additional concepts learnt</vt:lpstr>
      <vt:lpstr>Transduction </vt:lpstr>
      <vt:lpstr>Growing food on microbe soil (pictorial description) </vt:lpstr>
      <vt:lpstr>Pictorial two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Microbiology genetics</dc:title>
  <dc:creator>judie</dc:creator>
  <cp:lastModifiedBy>judie</cp:lastModifiedBy>
  <cp:revision>14</cp:revision>
  <dcterms:created xsi:type="dcterms:W3CDTF">2018-07-10T17:04:39Z</dcterms:created>
  <dcterms:modified xsi:type="dcterms:W3CDTF">2018-07-10T19:15:24Z</dcterms:modified>
</cp:coreProperties>
</file>