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sldIdLst>
    <p:sldId id="256" r:id="rId2"/>
    <p:sldId id="257" r:id="rId3"/>
    <p:sldId id="259" r:id="rId4"/>
    <p:sldId id="260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55" d="100"/>
          <a:sy n="55" d="100"/>
        </p:scale>
        <p:origin x="758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B94C8FF-C76C-4C28-92EE-D18D5DADF477}" type="doc">
      <dgm:prSet loTypeId="urn:microsoft.com/office/officeart/2008/layout/LinedList" loCatId="list" qsTypeId="urn:microsoft.com/office/officeart/2005/8/quickstyle/simple2" qsCatId="simple" csTypeId="urn:microsoft.com/office/officeart/2005/8/colors/accent5_2" csCatId="accent5"/>
      <dgm:spPr/>
      <dgm:t>
        <a:bodyPr/>
        <a:lstStyle/>
        <a:p>
          <a:endParaRPr lang="en-US"/>
        </a:p>
      </dgm:t>
    </dgm:pt>
    <dgm:pt modelId="{F3CD2D84-03E9-4664-8957-1CA96927F11F}">
      <dgm:prSet/>
      <dgm:spPr/>
      <dgm:t>
        <a:bodyPr/>
        <a:lstStyle/>
        <a:p>
          <a:r>
            <a:rPr lang="en-US"/>
            <a:t>Permitted grapes</a:t>
          </a:r>
        </a:p>
      </dgm:t>
    </dgm:pt>
    <dgm:pt modelId="{86F61736-C007-41DE-B134-A0EC4BA7DC97}" type="parTrans" cxnId="{1E5F85DB-10D5-44C2-A3AD-EBCA9E96BAD0}">
      <dgm:prSet/>
      <dgm:spPr/>
      <dgm:t>
        <a:bodyPr/>
        <a:lstStyle/>
        <a:p>
          <a:endParaRPr lang="en-US"/>
        </a:p>
      </dgm:t>
    </dgm:pt>
    <dgm:pt modelId="{459EA614-0790-4217-A430-D35C0A860C83}" type="sibTrans" cxnId="{1E5F85DB-10D5-44C2-A3AD-EBCA9E96BAD0}">
      <dgm:prSet/>
      <dgm:spPr/>
      <dgm:t>
        <a:bodyPr/>
        <a:lstStyle/>
        <a:p>
          <a:endParaRPr lang="en-US"/>
        </a:p>
      </dgm:t>
    </dgm:pt>
    <dgm:pt modelId="{A474F915-8DA7-4B7C-B00C-D0C3EF9398BD}">
      <dgm:prSet/>
      <dgm:spPr/>
      <dgm:t>
        <a:bodyPr/>
        <a:lstStyle/>
        <a:p>
          <a:r>
            <a:rPr lang="en-US"/>
            <a:t>Permitted boundaries </a:t>
          </a:r>
        </a:p>
      </dgm:t>
    </dgm:pt>
    <dgm:pt modelId="{18161449-BD6C-427E-B981-52B247E29486}" type="parTrans" cxnId="{B40E842F-6998-49A9-B3BF-B713CA74DDDC}">
      <dgm:prSet/>
      <dgm:spPr/>
      <dgm:t>
        <a:bodyPr/>
        <a:lstStyle/>
        <a:p>
          <a:endParaRPr lang="en-US"/>
        </a:p>
      </dgm:t>
    </dgm:pt>
    <dgm:pt modelId="{1B333DB9-BA0F-4D4F-A176-917FAE963ED5}" type="sibTrans" cxnId="{B40E842F-6998-49A9-B3BF-B713CA74DDDC}">
      <dgm:prSet/>
      <dgm:spPr/>
      <dgm:t>
        <a:bodyPr/>
        <a:lstStyle/>
        <a:p>
          <a:endParaRPr lang="en-US"/>
        </a:p>
      </dgm:t>
    </dgm:pt>
    <dgm:pt modelId="{6F2158B9-FEA3-444C-A800-EF8658817978}">
      <dgm:prSet/>
      <dgm:spPr/>
      <dgm:t>
        <a:bodyPr/>
        <a:lstStyle/>
        <a:p>
          <a:r>
            <a:rPr lang="en-US"/>
            <a:t>Maximum yield</a:t>
          </a:r>
        </a:p>
      </dgm:t>
    </dgm:pt>
    <dgm:pt modelId="{BA9969EA-4785-4376-BAA4-F2D52359FC92}" type="parTrans" cxnId="{6905F3E3-A96E-4CA8-BB52-6129BA3581AB}">
      <dgm:prSet/>
      <dgm:spPr/>
      <dgm:t>
        <a:bodyPr/>
        <a:lstStyle/>
        <a:p>
          <a:endParaRPr lang="en-US"/>
        </a:p>
      </dgm:t>
    </dgm:pt>
    <dgm:pt modelId="{217F1DC1-8275-44A2-9569-7422486784E6}" type="sibTrans" cxnId="{6905F3E3-A96E-4CA8-BB52-6129BA3581AB}">
      <dgm:prSet/>
      <dgm:spPr/>
      <dgm:t>
        <a:bodyPr/>
        <a:lstStyle/>
        <a:p>
          <a:endParaRPr lang="en-US"/>
        </a:p>
      </dgm:t>
    </dgm:pt>
    <dgm:pt modelId="{3B9AB118-9C36-4BBF-94A9-36BFBCAD229D}">
      <dgm:prSet/>
      <dgm:spPr/>
      <dgm:t>
        <a:bodyPr/>
        <a:lstStyle/>
        <a:p>
          <a:r>
            <a:rPr lang="en-US"/>
            <a:t>Minimum alcohol content</a:t>
          </a:r>
        </a:p>
      </dgm:t>
    </dgm:pt>
    <dgm:pt modelId="{D6C8529E-71D1-4BBA-92B0-2193955F27A6}" type="parTrans" cxnId="{8842F245-50E0-47B0-B99D-09D1B574B666}">
      <dgm:prSet/>
      <dgm:spPr/>
      <dgm:t>
        <a:bodyPr/>
        <a:lstStyle/>
        <a:p>
          <a:endParaRPr lang="en-US"/>
        </a:p>
      </dgm:t>
    </dgm:pt>
    <dgm:pt modelId="{513EAC0F-63D9-4AE2-BF0E-83E8F942FC0D}" type="sibTrans" cxnId="{8842F245-50E0-47B0-B99D-09D1B574B666}">
      <dgm:prSet/>
      <dgm:spPr/>
      <dgm:t>
        <a:bodyPr/>
        <a:lstStyle/>
        <a:p>
          <a:endParaRPr lang="en-US"/>
        </a:p>
      </dgm:t>
    </dgm:pt>
    <dgm:pt modelId="{1A9C2AC3-0EAB-4274-B4D3-603024CDCC2C}">
      <dgm:prSet/>
      <dgm:spPr/>
      <dgm:t>
        <a:bodyPr/>
        <a:lstStyle/>
        <a:p>
          <a:r>
            <a:rPr lang="en-US"/>
            <a:t>Viticulture practices</a:t>
          </a:r>
        </a:p>
      </dgm:t>
    </dgm:pt>
    <dgm:pt modelId="{5D04AB11-F117-4EDB-BF7F-A9306C060DA3}" type="parTrans" cxnId="{F9831764-8CB1-417A-AE4D-15987AFAEC6C}">
      <dgm:prSet/>
      <dgm:spPr/>
      <dgm:t>
        <a:bodyPr/>
        <a:lstStyle/>
        <a:p>
          <a:endParaRPr lang="en-US"/>
        </a:p>
      </dgm:t>
    </dgm:pt>
    <dgm:pt modelId="{A4D24E49-AE4B-4220-B2E0-9928C4E0062A}" type="sibTrans" cxnId="{F9831764-8CB1-417A-AE4D-15987AFAEC6C}">
      <dgm:prSet/>
      <dgm:spPr/>
      <dgm:t>
        <a:bodyPr/>
        <a:lstStyle/>
        <a:p>
          <a:endParaRPr lang="en-US"/>
        </a:p>
      </dgm:t>
    </dgm:pt>
    <dgm:pt modelId="{B3AA5913-FF8D-456F-BD38-B9A55D629434}">
      <dgm:prSet/>
      <dgm:spPr/>
      <dgm:t>
        <a:bodyPr/>
        <a:lstStyle/>
        <a:p>
          <a:r>
            <a:rPr lang="en-US"/>
            <a:t>Vinification</a:t>
          </a:r>
        </a:p>
      </dgm:t>
    </dgm:pt>
    <dgm:pt modelId="{66692D4B-74E3-440C-8061-65E01473CB79}" type="parTrans" cxnId="{F2563C5D-4889-4C24-8564-DD080A3ED067}">
      <dgm:prSet/>
      <dgm:spPr/>
      <dgm:t>
        <a:bodyPr/>
        <a:lstStyle/>
        <a:p>
          <a:endParaRPr lang="en-US"/>
        </a:p>
      </dgm:t>
    </dgm:pt>
    <dgm:pt modelId="{C91EE582-C3E6-4E8D-ABA6-98176CFBAA17}" type="sibTrans" cxnId="{F2563C5D-4889-4C24-8564-DD080A3ED067}">
      <dgm:prSet/>
      <dgm:spPr/>
      <dgm:t>
        <a:bodyPr/>
        <a:lstStyle/>
        <a:p>
          <a:endParaRPr lang="en-US"/>
        </a:p>
      </dgm:t>
    </dgm:pt>
    <dgm:pt modelId="{965C380C-4EB8-45EA-81C3-BF4345588AC6}" type="pres">
      <dgm:prSet presAssocID="{AB94C8FF-C76C-4C28-92EE-D18D5DADF477}" presName="vert0" presStyleCnt="0">
        <dgm:presLayoutVars>
          <dgm:dir/>
          <dgm:animOne val="branch"/>
          <dgm:animLvl val="lvl"/>
        </dgm:presLayoutVars>
      </dgm:prSet>
      <dgm:spPr/>
    </dgm:pt>
    <dgm:pt modelId="{282198A4-0576-4613-8A0A-4E2B97EDFE81}" type="pres">
      <dgm:prSet presAssocID="{F3CD2D84-03E9-4664-8957-1CA96927F11F}" presName="thickLine" presStyleLbl="alignNode1" presStyleIdx="0" presStyleCnt="6"/>
      <dgm:spPr/>
    </dgm:pt>
    <dgm:pt modelId="{CD080518-7203-41E9-AE3E-CAC29BA27768}" type="pres">
      <dgm:prSet presAssocID="{F3CD2D84-03E9-4664-8957-1CA96927F11F}" presName="horz1" presStyleCnt="0"/>
      <dgm:spPr/>
    </dgm:pt>
    <dgm:pt modelId="{A9A79373-C5F3-4221-8B86-71056E701C7E}" type="pres">
      <dgm:prSet presAssocID="{F3CD2D84-03E9-4664-8957-1CA96927F11F}" presName="tx1" presStyleLbl="revTx" presStyleIdx="0" presStyleCnt="6"/>
      <dgm:spPr/>
    </dgm:pt>
    <dgm:pt modelId="{40DCC424-1356-456B-8579-97F9A92864CD}" type="pres">
      <dgm:prSet presAssocID="{F3CD2D84-03E9-4664-8957-1CA96927F11F}" presName="vert1" presStyleCnt="0"/>
      <dgm:spPr/>
    </dgm:pt>
    <dgm:pt modelId="{C2AD40E9-B2D5-4BEA-90C2-F2536E94AF86}" type="pres">
      <dgm:prSet presAssocID="{A474F915-8DA7-4B7C-B00C-D0C3EF9398BD}" presName="thickLine" presStyleLbl="alignNode1" presStyleIdx="1" presStyleCnt="6"/>
      <dgm:spPr/>
    </dgm:pt>
    <dgm:pt modelId="{2536FECD-5DC6-421F-A304-5671C33B437F}" type="pres">
      <dgm:prSet presAssocID="{A474F915-8DA7-4B7C-B00C-D0C3EF9398BD}" presName="horz1" presStyleCnt="0"/>
      <dgm:spPr/>
    </dgm:pt>
    <dgm:pt modelId="{1B6264AD-64EE-4BA2-BA74-3D54362BA98C}" type="pres">
      <dgm:prSet presAssocID="{A474F915-8DA7-4B7C-B00C-D0C3EF9398BD}" presName="tx1" presStyleLbl="revTx" presStyleIdx="1" presStyleCnt="6"/>
      <dgm:spPr/>
    </dgm:pt>
    <dgm:pt modelId="{60F06AF3-C815-4455-9016-B21BD2FCEE11}" type="pres">
      <dgm:prSet presAssocID="{A474F915-8DA7-4B7C-B00C-D0C3EF9398BD}" presName="vert1" presStyleCnt="0"/>
      <dgm:spPr/>
    </dgm:pt>
    <dgm:pt modelId="{173F17C3-69B5-4324-AFF4-B7C0E1718D02}" type="pres">
      <dgm:prSet presAssocID="{6F2158B9-FEA3-444C-A800-EF8658817978}" presName="thickLine" presStyleLbl="alignNode1" presStyleIdx="2" presStyleCnt="6"/>
      <dgm:spPr/>
    </dgm:pt>
    <dgm:pt modelId="{D26DABDF-9E06-403D-A92C-E84029EC29A6}" type="pres">
      <dgm:prSet presAssocID="{6F2158B9-FEA3-444C-A800-EF8658817978}" presName="horz1" presStyleCnt="0"/>
      <dgm:spPr/>
    </dgm:pt>
    <dgm:pt modelId="{A690D2EE-9675-4C80-A099-DD984507B0A3}" type="pres">
      <dgm:prSet presAssocID="{6F2158B9-FEA3-444C-A800-EF8658817978}" presName="tx1" presStyleLbl="revTx" presStyleIdx="2" presStyleCnt="6"/>
      <dgm:spPr/>
    </dgm:pt>
    <dgm:pt modelId="{81DA11D1-681D-446B-B4DD-AECC6BB63185}" type="pres">
      <dgm:prSet presAssocID="{6F2158B9-FEA3-444C-A800-EF8658817978}" presName="vert1" presStyleCnt="0"/>
      <dgm:spPr/>
    </dgm:pt>
    <dgm:pt modelId="{7F3628F7-55C9-4CF8-97A0-AADD60301140}" type="pres">
      <dgm:prSet presAssocID="{3B9AB118-9C36-4BBF-94A9-36BFBCAD229D}" presName="thickLine" presStyleLbl="alignNode1" presStyleIdx="3" presStyleCnt="6"/>
      <dgm:spPr/>
    </dgm:pt>
    <dgm:pt modelId="{558292A6-9289-408B-8EC9-6E65DF328660}" type="pres">
      <dgm:prSet presAssocID="{3B9AB118-9C36-4BBF-94A9-36BFBCAD229D}" presName="horz1" presStyleCnt="0"/>
      <dgm:spPr/>
    </dgm:pt>
    <dgm:pt modelId="{8FB99BAA-C902-4C97-BBCC-DF964556F9AE}" type="pres">
      <dgm:prSet presAssocID="{3B9AB118-9C36-4BBF-94A9-36BFBCAD229D}" presName="tx1" presStyleLbl="revTx" presStyleIdx="3" presStyleCnt="6"/>
      <dgm:spPr/>
    </dgm:pt>
    <dgm:pt modelId="{4B129C49-281A-48F0-B06B-0BC2D793B4B2}" type="pres">
      <dgm:prSet presAssocID="{3B9AB118-9C36-4BBF-94A9-36BFBCAD229D}" presName="vert1" presStyleCnt="0"/>
      <dgm:spPr/>
    </dgm:pt>
    <dgm:pt modelId="{38FB5792-AD8F-4D4D-9FF8-A823FC586F6A}" type="pres">
      <dgm:prSet presAssocID="{1A9C2AC3-0EAB-4274-B4D3-603024CDCC2C}" presName="thickLine" presStyleLbl="alignNode1" presStyleIdx="4" presStyleCnt="6"/>
      <dgm:spPr/>
    </dgm:pt>
    <dgm:pt modelId="{861460D3-39B5-42B9-9E7A-4CD5166321C4}" type="pres">
      <dgm:prSet presAssocID="{1A9C2AC3-0EAB-4274-B4D3-603024CDCC2C}" presName="horz1" presStyleCnt="0"/>
      <dgm:spPr/>
    </dgm:pt>
    <dgm:pt modelId="{888005A6-25ED-4836-98A2-FD50D32444B8}" type="pres">
      <dgm:prSet presAssocID="{1A9C2AC3-0EAB-4274-B4D3-603024CDCC2C}" presName="tx1" presStyleLbl="revTx" presStyleIdx="4" presStyleCnt="6"/>
      <dgm:spPr/>
    </dgm:pt>
    <dgm:pt modelId="{551F1863-E95B-4896-8A12-38676ACDCF66}" type="pres">
      <dgm:prSet presAssocID="{1A9C2AC3-0EAB-4274-B4D3-603024CDCC2C}" presName="vert1" presStyleCnt="0"/>
      <dgm:spPr/>
    </dgm:pt>
    <dgm:pt modelId="{CD50AEA7-779D-4DD1-91C8-F5D1F2E043F5}" type="pres">
      <dgm:prSet presAssocID="{B3AA5913-FF8D-456F-BD38-B9A55D629434}" presName="thickLine" presStyleLbl="alignNode1" presStyleIdx="5" presStyleCnt="6"/>
      <dgm:spPr/>
    </dgm:pt>
    <dgm:pt modelId="{197096D2-9B96-4777-8A5D-2A60402825E5}" type="pres">
      <dgm:prSet presAssocID="{B3AA5913-FF8D-456F-BD38-B9A55D629434}" presName="horz1" presStyleCnt="0"/>
      <dgm:spPr/>
    </dgm:pt>
    <dgm:pt modelId="{E2D71C69-D851-4CEB-996F-17325A59C84D}" type="pres">
      <dgm:prSet presAssocID="{B3AA5913-FF8D-456F-BD38-B9A55D629434}" presName="tx1" presStyleLbl="revTx" presStyleIdx="5" presStyleCnt="6"/>
      <dgm:spPr/>
    </dgm:pt>
    <dgm:pt modelId="{D36E1BD8-D847-4A4E-9C5E-B7B759E57ECE}" type="pres">
      <dgm:prSet presAssocID="{B3AA5913-FF8D-456F-BD38-B9A55D629434}" presName="vert1" presStyleCnt="0"/>
      <dgm:spPr/>
    </dgm:pt>
  </dgm:ptLst>
  <dgm:cxnLst>
    <dgm:cxn modelId="{B40E842F-6998-49A9-B3BF-B713CA74DDDC}" srcId="{AB94C8FF-C76C-4C28-92EE-D18D5DADF477}" destId="{A474F915-8DA7-4B7C-B00C-D0C3EF9398BD}" srcOrd="1" destOrd="0" parTransId="{18161449-BD6C-427E-B981-52B247E29486}" sibTransId="{1B333DB9-BA0F-4D4F-A176-917FAE963ED5}"/>
    <dgm:cxn modelId="{FA202E3F-7903-4297-B8BA-12DDE82C8AD4}" type="presOf" srcId="{A474F915-8DA7-4B7C-B00C-D0C3EF9398BD}" destId="{1B6264AD-64EE-4BA2-BA74-3D54362BA98C}" srcOrd="0" destOrd="0" presId="urn:microsoft.com/office/officeart/2008/layout/LinedList"/>
    <dgm:cxn modelId="{F2563C5D-4889-4C24-8564-DD080A3ED067}" srcId="{AB94C8FF-C76C-4C28-92EE-D18D5DADF477}" destId="{B3AA5913-FF8D-456F-BD38-B9A55D629434}" srcOrd="5" destOrd="0" parTransId="{66692D4B-74E3-440C-8061-65E01473CB79}" sibTransId="{C91EE582-C3E6-4E8D-ABA6-98176CFBAA17}"/>
    <dgm:cxn modelId="{97511963-F3E6-40D4-9B67-C02E057F7D74}" type="presOf" srcId="{1A9C2AC3-0EAB-4274-B4D3-603024CDCC2C}" destId="{888005A6-25ED-4836-98A2-FD50D32444B8}" srcOrd="0" destOrd="0" presId="urn:microsoft.com/office/officeart/2008/layout/LinedList"/>
    <dgm:cxn modelId="{F9831764-8CB1-417A-AE4D-15987AFAEC6C}" srcId="{AB94C8FF-C76C-4C28-92EE-D18D5DADF477}" destId="{1A9C2AC3-0EAB-4274-B4D3-603024CDCC2C}" srcOrd="4" destOrd="0" parTransId="{5D04AB11-F117-4EDB-BF7F-A9306C060DA3}" sibTransId="{A4D24E49-AE4B-4220-B2E0-9928C4E0062A}"/>
    <dgm:cxn modelId="{8842F245-50E0-47B0-B99D-09D1B574B666}" srcId="{AB94C8FF-C76C-4C28-92EE-D18D5DADF477}" destId="{3B9AB118-9C36-4BBF-94A9-36BFBCAD229D}" srcOrd="3" destOrd="0" parTransId="{D6C8529E-71D1-4BBA-92B0-2193955F27A6}" sibTransId="{513EAC0F-63D9-4AE2-BF0E-83E8F942FC0D}"/>
    <dgm:cxn modelId="{55B559A1-C5E0-4CCB-9B45-E362E906A01C}" type="presOf" srcId="{B3AA5913-FF8D-456F-BD38-B9A55D629434}" destId="{E2D71C69-D851-4CEB-996F-17325A59C84D}" srcOrd="0" destOrd="0" presId="urn:microsoft.com/office/officeart/2008/layout/LinedList"/>
    <dgm:cxn modelId="{B3BC37AE-3D84-44BC-8794-C1192DB1264C}" type="presOf" srcId="{3B9AB118-9C36-4BBF-94A9-36BFBCAD229D}" destId="{8FB99BAA-C902-4C97-BBCC-DF964556F9AE}" srcOrd="0" destOrd="0" presId="urn:microsoft.com/office/officeart/2008/layout/LinedList"/>
    <dgm:cxn modelId="{E4AC24DA-BF60-4E68-8A95-9B4CBE0D8FC1}" type="presOf" srcId="{F3CD2D84-03E9-4664-8957-1CA96927F11F}" destId="{A9A79373-C5F3-4221-8B86-71056E701C7E}" srcOrd="0" destOrd="0" presId="urn:microsoft.com/office/officeart/2008/layout/LinedList"/>
    <dgm:cxn modelId="{1E5F85DB-10D5-44C2-A3AD-EBCA9E96BAD0}" srcId="{AB94C8FF-C76C-4C28-92EE-D18D5DADF477}" destId="{F3CD2D84-03E9-4664-8957-1CA96927F11F}" srcOrd="0" destOrd="0" parTransId="{86F61736-C007-41DE-B134-A0EC4BA7DC97}" sibTransId="{459EA614-0790-4217-A430-D35C0A860C83}"/>
    <dgm:cxn modelId="{6905F3E3-A96E-4CA8-BB52-6129BA3581AB}" srcId="{AB94C8FF-C76C-4C28-92EE-D18D5DADF477}" destId="{6F2158B9-FEA3-444C-A800-EF8658817978}" srcOrd="2" destOrd="0" parTransId="{BA9969EA-4785-4376-BAA4-F2D52359FC92}" sibTransId="{217F1DC1-8275-44A2-9569-7422486784E6}"/>
    <dgm:cxn modelId="{DA0BE3E4-F0C5-4B5A-8F35-B3EC6EDEFEFC}" type="presOf" srcId="{AB94C8FF-C76C-4C28-92EE-D18D5DADF477}" destId="{965C380C-4EB8-45EA-81C3-BF4345588AC6}" srcOrd="0" destOrd="0" presId="urn:microsoft.com/office/officeart/2008/layout/LinedList"/>
    <dgm:cxn modelId="{3CC841E6-6821-45C6-A08B-905193B9C07E}" type="presOf" srcId="{6F2158B9-FEA3-444C-A800-EF8658817978}" destId="{A690D2EE-9675-4C80-A099-DD984507B0A3}" srcOrd="0" destOrd="0" presId="urn:microsoft.com/office/officeart/2008/layout/LinedList"/>
    <dgm:cxn modelId="{B7F8D178-116C-4D76-8A20-779A8FDC13A1}" type="presParOf" srcId="{965C380C-4EB8-45EA-81C3-BF4345588AC6}" destId="{282198A4-0576-4613-8A0A-4E2B97EDFE81}" srcOrd="0" destOrd="0" presId="urn:microsoft.com/office/officeart/2008/layout/LinedList"/>
    <dgm:cxn modelId="{B1452046-8297-4B30-B94A-46C799687AA5}" type="presParOf" srcId="{965C380C-4EB8-45EA-81C3-BF4345588AC6}" destId="{CD080518-7203-41E9-AE3E-CAC29BA27768}" srcOrd="1" destOrd="0" presId="urn:microsoft.com/office/officeart/2008/layout/LinedList"/>
    <dgm:cxn modelId="{ECE64DFF-44F1-4005-8711-470A30BD3A45}" type="presParOf" srcId="{CD080518-7203-41E9-AE3E-CAC29BA27768}" destId="{A9A79373-C5F3-4221-8B86-71056E701C7E}" srcOrd="0" destOrd="0" presId="urn:microsoft.com/office/officeart/2008/layout/LinedList"/>
    <dgm:cxn modelId="{3D149A5D-EFBE-4CF9-8C44-CC3758F7468A}" type="presParOf" srcId="{CD080518-7203-41E9-AE3E-CAC29BA27768}" destId="{40DCC424-1356-456B-8579-97F9A92864CD}" srcOrd="1" destOrd="0" presId="urn:microsoft.com/office/officeart/2008/layout/LinedList"/>
    <dgm:cxn modelId="{4AF8F105-3861-43A9-82CC-4448CDD9B2C7}" type="presParOf" srcId="{965C380C-4EB8-45EA-81C3-BF4345588AC6}" destId="{C2AD40E9-B2D5-4BEA-90C2-F2536E94AF86}" srcOrd="2" destOrd="0" presId="urn:microsoft.com/office/officeart/2008/layout/LinedList"/>
    <dgm:cxn modelId="{0A3429A6-9647-4D65-A807-51E25485D854}" type="presParOf" srcId="{965C380C-4EB8-45EA-81C3-BF4345588AC6}" destId="{2536FECD-5DC6-421F-A304-5671C33B437F}" srcOrd="3" destOrd="0" presId="urn:microsoft.com/office/officeart/2008/layout/LinedList"/>
    <dgm:cxn modelId="{BE8AF8AF-9808-4363-9420-5ABF50FBAD1E}" type="presParOf" srcId="{2536FECD-5DC6-421F-A304-5671C33B437F}" destId="{1B6264AD-64EE-4BA2-BA74-3D54362BA98C}" srcOrd="0" destOrd="0" presId="urn:microsoft.com/office/officeart/2008/layout/LinedList"/>
    <dgm:cxn modelId="{156A1450-0BC5-4ABE-B7CD-714F883848AB}" type="presParOf" srcId="{2536FECD-5DC6-421F-A304-5671C33B437F}" destId="{60F06AF3-C815-4455-9016-B21BD2FCEE11}" srcOrd="1" destOrd="0" presId="urn:microsoft.com/office/officeart/2008/layout/LinedList"/>
    <dgm:cxn modelId="{032B64B1-3189-4A3A-9ED1-06E0C9A3D382}" type="presParOf" srcId="{965C380C-4EB8-45EA-81C3-BF4345588AC6}" destId="{173F17C3-69B5-4324-AFF4-B7C0E1718D02}" srcOrd="4" destOrd="0" presId="urn:microsoft.com/office/officeart/2008/layout/LinedList"/>
    <dgm:cxn modelId="{A791D283-FA28-4CF1-8BD5-27226D6156BD}" type="presParOf" srcId="{965C380C-4EB8-45EA-81C3-BF4345588AC6}" destId="{D26DABDF-9E06-403D-A92C-E84029EC29A6}" srcOrd="5" destOrd="0" presId="urn:microsoft.com/office/officeart/2008/layout/LinedList"/>
    <dgm:cxn modelId="{47BB2392-89C4-4A3F-874E-7CAEBA1687FD}" type="presParOf" srcId="{D26DABDF-9E06-403D-A92C-E84029EC29A6}" destId="{A690D2EE-9675-4C80-A099-DD984507B0A3}" srcOrd="0" destOrd="0" presId="urn:microsoft.com/office/officeart/2008/layout/LinedList"/>
    <dgm:cxn modelId="{57D8B2F3-EB0F-4D06-85CF-D182ADC11B6A}" type="presParOf" srcId="{D26DABDF-9E06-403D-A92C-E84029EC29A6}" destId="{81DA11D1-681D-446B-B4DD-AECC6BB63185}" srcOrd="1" destOrd="0" presId="urn:microsoft.com/office/officeart/2008/layout/LinedList"/>
    <dgm:cxn modelId="{DB2681BD-FF08-4D9C-B803-44684FED4842}" type="presParOf" srcId="{965C380C-4EB8-45EA-81C3-BF4345588AC6}" destId="{7F3628F7-55C9-4CF8-97A0-AADD60301140}" srcOrd="6" destOrd="0" presId="urn:microsoft.com/office/officeart/2008/layout/LinedList"/>
    <dgm:cxn modelId="{70C550D6-3B95-4FDF-9D1A-9C0C309604FC}" type="presParOf" srcId="{965C380C-4EB8-45EA-81C3-BF4345588AC6}" destId="{558292A6-9289-408B-8EC9-6E65DF328660}" srcOrd="7" destOrd="0" presId="urn:microsoft.com/office/officeart/2008/layout/LinedList"/>
    <dgm:cxn modelId="{2C506EDA-2B3C-4DAF-8BD0-606B6AA2BE89}" type="presParOf" srcId="{558292A6-9289-408B-8EC9-6E65DF328660}" destId="{8FB99BAA-C902-4C97-BBCC-DF964556F9AE}" srcOrd="0" destOrd="0" presId="urn:microsoft.com/office/officeart/2008/layout/LinedList"/>
    <dgm:cxn modelId="{740E4C5E-0A35-4900-87B4-544DED8767A1}" type="presParOf" srcId="{558292A6-9289-408B-8EC9-6E65DF328660}" destId="{4B129C49-281A-48F0-B06B-0BC2D793B4B2}" srcOrd="1" destOrd="0" presId="urn:microsoft.com/office/officeart/2008/layout/LinedList"/>
    <dgm:cxn modelId="{F395C185-EB9B-49BD-9939-585C31861CFE}" type="presParOf" srcId="{965C380C-4EB8-45EA-81C3-BF4345588AC6}" destId="{38FB5792-AD8F-4D4D-9FF8-A823FC586F6A}" srcOrd="8" destOrd="0" presId="urn:microsoft.com/office/officeart/2008/layout/LinedList"/>
    <dgm:cxn modelId="{1783EF49-9504-4FF8-A66B-CAD0ABA0585A}" type="presParOf" srcId="{965C380C-4EB8-45EA-81C3-BF4345588AC6}" destId="{861460D3-39B5-42B9-9E7A-4CD5166321C4}" srcOrd="9" destOrd="0" presId="urn:microsoft.com/office/officeart/2008/layout/LinedList"/>
    <dgm:cxn modelId="{316D61A1-E987-4621-8FE9-1D5E75819F5F}" type="presParOf" srcId="{861460D3-39B5-42B9-9E7A-4CD5166321C4}" destId="{888005A6-25ED-4836-98A2-FD50D32444B8}" srcOrd="0" destOrd="0" presId="urn:microsoft.com/office/officeart/2008/layout/LinedList"/>
    <dgm:cxn modelId="{9B46E91A-1D26-4AE8-AAD2-2B0C5E11DBAA}" type="presParOf" srcId="{861460D3-39B5-42B9-9E7A-4CD5166321C4}" destId="{551F1863-E95B-4896-8A12-38676ACDCF66}" srcOrd="1" destOrd="0" presId="urn:microsoft.com/office/officeart/2008/layout/LinedList"/>
    <dgm:cxn modelId="{99AFBD57-7327-42DB-B7CB-538A0819DEE6}" type="presParOf" srcId="{965C380C-4EB8-45EA-81C3-BF4345588AC6}" destId="{CD50AEA7-779D-4DD1-91C8-F5D1F2E043F5}" srcOrd="10" destOrd="0" presId="urn:microsoft.com/office/officeart/2008/layout/LinedList"/>
    <dgm:cxn modelId="{03B472EC-4D5A-4F02-9C13-69C5BD45C37E}" type="presParOf" srcId="{965C380C-4EB8-45EA-81C3-BF4345588AC6}" destId="{197096D2-9B96-4777-8A5D-2A60402825E5}" srcOrd="11" destOrd="0" presId="urn:microsoft.com/office/officeart/2008/layout/LinedList"/>
    <dgm:cxn modelId="{BC6B7016-65CC-4647-B4EE-2C61A5D33EFB}" type="presParOf" srcId="{197096D2-9B96-4777-8A5D-2A60402825E5}" destId="{E2D71C69-D851-4CEB-996F-17325A59C84D}" srcOrd="0" destOrd="0" presId="urn:microsoft.com/office/officeart/2008/layout/LinedList"/>
    <dgm:cxn modelId="{41B65CBA-CB9D-4E85-ADC7-F225BBA3A5A0}" type="presParOf" srcId="{197096D2-9B96-4777-8A5D-2A60402825E5}" destId="{D36E1BD8-D847-4A4E-9C5E-B7B759E57ECE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2198A4-0576-4613-8A0A-4E2B97EDFE81}">
      <dsp:nvSpPr>
        <dsp:cNvPr id="0" name=""/>
        <dsp:cNvSpPr/>
      </dsp:nvSpPr>
      <dsp:spPr>
        <a:xfrm>
          <a:off x="0" y="1458"/>
          <a:ext cx="5796580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9A79373-C5F3-4221-8B86-71056E701C7E}">
      <dsp:nvSpPr>
        <dsp:cNvPr id="0" name=""/>
        <dsp:cNvSpPr/>
      </dsp:nvSpPr>
      <dsp:spPr>
        <a:xfrm>
          <a:off x="0" y="1458"/>
          <a:ext cx="5796580" cy="4971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Permitted grapes</a:t>
          </a:r>
        </a:p>
      </dsp:txBody>
      <dsp:txXfrm>
        <a:off x="0" y="1458"/>
        <a:ext cx="5796580" cy="497195"/>
      </dsp:txXfrm>
    </dsp:sp>
    <dsp:sp modelId="{C2AD40E9-B2D5-4BEA-90C2-F2536E94AF86}">
      <dsp:nvSpPr>
        <dsp:cNvPr id="0" name=""/>
        <dsp:cNvSpPr/>
      </dsp:nvSpPr>
      <dsp:spPr>
        <a:xfrm>
          <a:off x="0" y="498653"/>
          <a:ext cx="5796580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B6264AD-64EE-4BA2-BA74-3D54362BA98C}">
      <dsp:nvSpPr>
        <dsp:cNvPr id="0" name=""/>
        <dsp:cNvSpPr/>
      </dsp:nvSpPr>
      <dsp:spPr>
        <a:xfrm>
          <a:off x="0" y="498653"/>
          <a:ext cx="5796580" cy="4971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Permitted boundaries </a:t>
          </a:r>
        </a:p>
      </dsp:txBody>
      <dsp:txXfrm>
        <a:off x="0" y="498653"/>
        <a:ext cx="5796580" cy="497195"/>
      </dsp:txXfrm>
    </dsp:sp>
    <dsp:sp modelId="{173F17C3-69B5-4324-AFF4-B7C0E1718D02}">
      <dsp:nvSpPr>
        <dsp:cNvPr id="0" name=""/>
        <dsp:cNvSpPr/>
      </dsp:nvSpPr>
      <dsp:spPr>
        <a:xfrm>
          <a:off x="0" y="995848"/>
          <a:ext cx="5796580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690D2EE-9675-4C80-A099-DD984507B0A3}">
      <dsp:nvSpPr>
        <dsp:cNvPr id="0" name=""/>
        <dsp:cNvSpPr/>
      </dsp:nvSpPr>
      <dsp:spPr>
        <a:xfrm>
          <a:off x="0" y="995848"/>
          <a:ext cx="5796580" cy="4971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Maximum yield</a:t>
          </a:r>
        </a:p>
      </dsp:txBody>
      <dsp:txXfrm>
        <a:off x="0" y="995848"/>
        <a:ext cx="5796580" cy="497195"/>
      </dsp:txXfrm>
    </dsp:sp>
    <dsp:sp modelId="{7F3628F7-55C9-4CF8-97A0-AADD60301140}">
      <dsp:nvSpPr>
        <dsp:cNvPr id="0" name=""/>
        <dsp:cNvSpPr/>
      </dsp:nvSpPr>
      <dsp:spPr>
        <a:xfrm>
          <a:off x="0" y="1493043"/>
          <a:ext cx="5796580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FB99BAA-C902-4C97-BBCC-DF964556F9AE}">
      <dsp:nvSpPr>
        <dsp:cNvPr id="0" name=""/>
        <dsp:cNvSpPr/>
      </dsp:nvSpPr>
      <dsp:spPr>
        <a:xfrm>
          <a:off x="0" y="1493043"/>
          <a:ext cx="5796580" cy="4971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Minimum alcohol content</a:t>
          </a:r>
        </a:p>
      </dsp:txBody>
      <dsp:txXfrm>
        <a:off x="0" y="1493043"/>
        <a:ext cx="5796580" cy="497195"/>
      </dsp:txXfrm>
    </dsp:sp>
    <dsp:sp modelId="{38FB5792-AD8F-4D4D-9FF8-A823FC586F6A}">
      <dsp:nvSpPr>
        <dsp:cNvPr id="0" name=""/>
        <dsp:cNvSpPr/>
      </dsp:nvSpPr>
      <dsp:spPr>
        <a:xfrm>
          <a:off x="0" y="1990238"/>
          <a:ext cx="5796580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88005A6-25ED-4836-98A2-FD50D32444B8}">
      <dsp:nvSpPr>
        <dsp:cNvPr id="0" name=""/>
        <dsp:cNvSpPr/>
      </dsp:nvSpPr>
      <dsp:spPr>
        <a:xfrm>
          <a:off x="0" y="1990238"/>
          <a:ext cx="5796580" cy="4971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Viticulture practices</a:t>
          </a:r>
        </a:p>
      </dsp:txBody>
      <dsp:txXfrm>
        <a:off x="0" y="1990238"/>
        <a:ext cx="5796580" cy="497195"/>
      </dsp:txXfrm>
    </dsp:sp>
    <dsp:sp modelId="{CD50AEA7-779D-4DD1-91C8-F5D1F2E043F5}">
      <dsp:nvSpPr>
        <dsp:cNvPr id="0" name=""/>
        <dsp:cNvSpPr/>
      </dsp:nvSpPr>
      <dsp:spPr>
        <a:xfrm>
          <a:off x="0" y="2487433"/>
          <a:ext cx="5796580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2D71C69-D851-4CEB-996F-17325A59C84D}">
      <dsp:nvSpPr>
        <dsp:cNvPr id="0" name=""/>
        <dsp:cNvSpPr/>
      </dsp:nvSpPr>
      <dsp:spPr>
        <a:xfrm>
          <a:off x="0" y="2487433"/>
          <a:ext cx="5796580" cy="4971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Vinification</a:t>
          </a:r>
        </a:p>
      </dsp:txBody>
      <dsp:txXfrm>
        <a:off x="0" y="2487433"/>
        <a:ext cx="5796580" cy="4971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3B052-A59B-4AE3-A89A-E7748630C1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DA9EC4-FEA9-41D2-BE8D-F709F01D37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E155CF-52F5-4879-B7F3-D05812AC4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7/6/2021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D053AC-61ED-4C2F-90BF-D4A916545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8B2ED7-A198-4613-B8C9-EE02BAE24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177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B47DD-81F8-4128-9E50-04A9F2D3D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6564D1-2B83-4C0F-ACBA-E91472C50A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FA1D7D-D2EC-4ADB-9C65-191DEC82D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7/6/2021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4CB571-86F9-474A-826A-75CC21C88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384F5F-50E6-4BB9-B848-EE2302C02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565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3F08DF-1C0D-4F53-A3AB-95D7B55FA0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761999"/>
            <a:ext cx="2628900" cy="54149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0D3BBD-C494-4E94-B189-319802A93E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761999"/>
            <a:ext cx="7734300" cy="5414963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C0BD9-4BED-43D3-852F-B74B949A2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7/6/2021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7811DC-C725-4462-B622-DB96A8987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C42D06-438F-4150-9238-E2FAEE5E2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176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98991-AEF1-4F19-AAB8-436EAD58C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5B44F-E7DA-40C6-8B44-71EAB6BDFC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Wingdings" panose="05000000000000000000" pitchFamily="2" charset="2"/>
              <a:buChar char="§"/>
              <a:defRPr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F71817-A045-48C0-975B-CBEF88E95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7/6/2021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1C39F0-32D4-407C-8BCA-97F2D9E50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CF4459-37B2-4F87-B508-DB04D4332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199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BBD03-9D57-48E9-8B43-688B72997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3F376C-8A2F-4BE5-9669-4A6DA21B7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654893-212E-4450-8F7A-27256B31F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7/6/2021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0E881A-3958-44A9-9EDB-D86F4E414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EDBC4F-D9B8-4BFA-BE4F-D4B9B739D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98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C8777-C460-4649-8822-CA943386D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F69E6-1094-437B-AA7E-0E21B7136C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57399"/>
            <a:ext cx="5181600" cy="41195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0BC963-4591-4BE3-AE63-4999A13C50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57399"/>
            <a:ext cx="5181600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04D5BB-DB84-4266-9B4F-E65CCFE5B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7/6/2021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1A99B5-D493-4AB1-AF24-6660540D5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E178D0-5F1E-43FA-B447-53501EDD1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369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C85CC-8D2B-4219-A2A4-1625A02DF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68338"/>
            <a:ext cx="10515600" cy="108426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6143C8-1CF7-440E-99A3-052731459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28800"/>
            <a:ext cx="5157787" cy="82391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EFF5CA-4662-4430-80C7-99CD7D66C9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43199"/>
            <a:ext cx="5157787" cy="34464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6CB5B7-DC23-41CE-872B-E25BD64F84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28800"/>
            <a:ext cx="5183188" cy="82391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F7633C-C24D-4947-979C-132B3AC40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43199"/>
            <a:ext cx="5183188" cy="34464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8A46E1-3934-4807-900F-CA7A4D8D6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7/6/2021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C9C6EA-1549-4601-8226-E5C43469C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658246-003D-4024-9F4B-BA3BD3FBF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048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2DD4C-BFBC-4087-B94C-4DD0690E8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B9D434-8228-4C7F-B520-14121EBC9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7/6/2021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7B89BD-A70A-48D2-A3D9-DB2C0DB12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ACF4EF-5A2A-4A47-81DF-80CB51306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192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7/6/2021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892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10DAA-DDE3-4C9C-8171-385A3DAC8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13716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73DB2-BD72-4F5E-9CA2-197343A09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685801"/>
            <a:ext cx="6172200" cy="51752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F01536-2B0A-42A2-827E-2EB2C324A5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09800"/>
            <a:ext cx="3932237" cy="3659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22CD09-61EF-4733-831C-5B133DAE1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7/6/2021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109FCF-96E4-4EBF-AAFB-5E9AD22A6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E381A6-E580-49A4-989C-EF4A54F83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233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CFA6E-F719-4613-8815-591471E72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13716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4384F3-CDE0-4329-B76D-45AAC94B04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685801"/>
            <a:ext cx="6172200" cy="5175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A9D7EB-40DA-460F-A48A-3E6D5E5612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09800"/>
            <a:ext cx="3932237" cy="3659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56944C-E229-457E-868E-C48FF47DA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7/6/2021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7115FE-359F-46EA-A3C8-0D18544E3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165D17-3010-4FF5-9071-5CCD3E699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510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DD7EAFE6-2BB9-41FB-9CF4-588CFC708774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447F1F-BFA8-4A56-894B-40120132E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58FB99-0FA3-49F4-99A1-61919F9427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178657"/>
            <a:ext cx="10515600" cy="3998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DCCAE5-4EB0-4174-BD15-4943899B0A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29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fld id="{AA70F276-1833-4A75-9C1D-A56E2295A68D}" type="datetimeFigureOut">
              <a:rPr lang="en-US" smtClean="0"/>
              <a:pPr/>
              <a:t>7/6/2021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A4189E-43B2-4CEE-B13E-61A1FBBBD2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293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0530F-0BC8-46EF-A765-DD58B53675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29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fld id="{28844951-7827-47D4-8276-7DDE1FA7D8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009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62" r:id="rId5"/>
    <p:sldLayoutId id="2147483667" r:id="rId6"/>
    <p:sldLayoutId id="2147483663" r:id="rId7"/>
    <p:sldLayoutId id="2147483664" r:id="rId8"/>
    <p:sldLayoutId id="2147483665" r:id="rId9"/>
    <p:sldLayoutId id="2147483666" r:id="rId10"/>
    <p:sldLayoutId id="2147483668" r:id="rId11"/>
  </p:sldLayoutIdLst>
  <p:txStyles>
    <p:titleStyle>
      <a:lvl1pPr marL="0" algn="l" defTabSz="914400" rtl="0" eaLnBrk="1" latinLnBrk="0" hangingPunct="1">
        <a:lnSpc>
          <a:spcPct val="90000"/>
        </a:lnSpc>
        <a:spcBef>
          <a:spcPct val="0"/>
        </a:spcBef>
        <a:buNone/>
        <a:defRPr lang="en-US" sz="5200" kern="1200" dirty="0">
          <a:gradFill flip="none" rotWithShape="1">
            <a:gsLst>
              <a:gs pos="0">
                <a:schemeClr val="accent5"/>
              </a:gs>
              <a:gs pos="100000">
                <a:schemeClr val="accent1">
                  <a:alpha val="70000"/>
                </a:schemeClr>
              </a:gs>
            </a:gsLst>
            <a:lin ang="0" scaled="1"/>
            <a:tileRect/>
          </a:gradFill>
          <a:latin typeface="+mj-lt"/>
          <a:ea typeface="+mn-ea"/>
          <a:cs typeface="Angsana New" panose="02020603050405020304" pitchFamily="18" charset="-34"/>
        </a:defRPr>
      </a:lvl1pPr>
    </p:titleStyle>
    <p:bodyStyle>
      <a:lvl1pPr marL="4572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8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1pPr>
      <a:lvl2pPr marL="8001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4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2pPr>
      <a:lvl3pPr marL="12573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0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3pPr>
      <a:lvl4pPr marL="165735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18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4pPr>
      <a:lvl5pPr marL="211455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18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C37C960-91F5-4F61-B2CD-8A0379207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48CA55-6B15-43F0-8C48-F1699FDA9C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133601"/>
            <a:ext cx="4800600" cy="3766268"/>
          </a:xfrm>
        </p:spPr>
        <p:txBody>
          <a:bodyPr anchor="t">
            <a:normAutofit/>
          </a:bodyPr>
          <a:lstStyle/>
          <a:p>
            <a:pPr algn="l"/>
            <a:r>
              <a:rPr lang="en-US" dirty="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Wines of the Old World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7293C6-6857-4507-9532-CFEEA67C9E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762000"/>
            <a:ext cx="4800600" cy="1066800"/>
          </a:xfrm>
        </p:spPr>
        <p:txBody>
          <a:bodyPr>
            <a:normAutofit/>
          </a:bodyPr>
          <a:lstStyle/>
          <a:p>
            <a:pPr algn="l"/>
            <a:endParaRPr lang="en-US" sz="2200">
              <a:solidFill>
                <a:schemeClr val="tx2">
                  <a:alpha val="60000"/>
                </a:schemeClr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0F155B6-ACA8-4C58-AAB6-CAFC981FF9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3796" y="0"/>
            <a:ext cx="6098204" cy="688272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5C31099-1BBD-40CE-BC60-FCE5074194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1428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6E36D7-0B0A-4754-85DC-A72381DE876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60000"/>
          </a:blip>
          <a:srcRect l="41229" r="-1" b="-1"/>
          <a:stretch/>
        </p:blipFill>
        <p:spPr>
          <a:xfrm>
            <a:off x="6096000" y="10"/>
            <a:ext cx="6083807" cy="6857989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D416569-1A06-4AB9-A145-DDBA3D9C0A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82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693"/>
    </mc:Choice>
    <mc:Fallback xmlns="">
      <p:transition spd="slow" advTm="1076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ame 40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C3E06833-B59C-442F-9A6A-F8F55936D5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9554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ame 44">
            <a:extLst>
              <a:ext uri="{FF2B5EF4-FFF2-40B4-BE49-F238E27FC236}">
                <a16:creationId xmlns:a16="http://schemas.microsoft.com/office/drawing/2014/main" id="{FA2016CF-2F24-4AE4-8A87-D9B6A3DE31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3A9721-B8CA-47AF-842A-54BD25EA9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0865" y="1151746"/>
            <a:ext cx="5462935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Old World Wine Countries</a:t>
            </a:r>
          </a:p>
        </p:txBody>
      </p:sp>
      <p:pic>
        <p:nvPicPr>
          <p:cNvPr id="12" name="Content Placeholder 11" descr="Map&#10;&#10;Description automatically generated">
            <a:extLst>
              <a:ext uri="{FF2B5EF4-FFF2-40B4-BE49-F238E27FC236}">
                <a16:creationId xmlns:a16="http://schemas.microsoft.com/office/drawing/2014/main" id="{090742BC-2CB8-4E74-82DC-DE06DF0FE5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alphaModFix amt="90000"/>
          </a:blip>
          <a:stretch>
            <a:fillRect/>
          </a:stretch>
        </p:blipFill>
        <p:spPr>
          <a:xfrm>
            <a:off x="838200" y="1503766"/>
            <a:ext cx="4678478" cy="3871440"/>
          </a:xfrm>
          <a:prstGeom prst="rect">
            <a:avLst/>
          </a:prstGeom>
        </p:spPr>
      </p:pic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CF08B9AB-2A92-498B-B0BF-2B5FD9A0D0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164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235"/>
    </mc:Choice>
    <mc:Fallback xmlns="">
      <p:transition spd="slow" advTm="1342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2768DCD-B824-413A-B330-8D57ADB372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6E45848-BEDA-4F24-9C4E-DA21209582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64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2BB8117-A903-442C-9223-A4FEB85C32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63"/>
            <a:ext cx="12188952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59300B8-3117-43F8-9F8E-68DB9F002F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537516" y="0"/>
            <a:ext cx="6857999" cy="6857998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AFAE680-42C1-4104-B74F-B0A8F1FB26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3990" y="1194074"/>
            <a:ext cx="5589934" cy="5737916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28A8BA9-B3FE-4C96-A0A1-72A0D2C855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439622" y="194269"/>
            <a:ext cx="5760743" cy="5737917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918131-D01B-43AD-839E-1BC2A2DDA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857251"/>
            <a:ext cx="5796580" cy="2076450"/>
          </a:xfrm>
        </p:spPr>
        <p:txBody>
          <a:bodyPr anchor="b">
            <a:normAutofit/>
          </a:bodyPr>
          <a:lstStyle/>
          <a:p>
            <a:r>
              <a:rPr lang="en-US" sz="4400">
                <a:solidFill>
                  <a:srgbClr val="FFFFFF"/>
                </a:solidFill>
              </a:rPr>
              <a:t>Controlling Authenticity of Old World Wines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EDB7FB2-4012-481D-B3D1-7301CCF6E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84982" y="-1328"/>
            <a:ext cx="4407017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A487177-9F46-4D43-8C42-69C1254BFB3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4278342"/>
              </p:ext>
            </p:extLst>
          </p:nvPr>
        </p:nvGraphicFramePr>
        <p:xfrm>
          <a:off x="838200" y="3190875"/>
          <a:ext cx="5796580" cy="29860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CF9F658-9E5D-465E-997A-E96739CC8C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00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1513"/>
    </mc:Choice>
    <mc:Fallback xmlns="">
      <p:transition spd="slow" advTm="6815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ame 10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Rectangle 12">
            <a:extLst>
              <a:ext uri="{FF2B5EF4-FFF2-40B4-BE49-F238E27FC236}">
                <a16:creationId xmlns:a16="http://schemas.microsoft.com/office/drawing/2014/main" id="{8C37C960-91F5-4F61-B2CD-8A0379207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1884203-7A1F-4059-B697-23D53FA8A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5C31099-1BBD-40CE-BC60-FCE5074194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9" name="Freeform: Shape 18">
            <a:extLst>
              <a:ext uri="{FF2B5EF4-FFF2-40B4-BE49-F238E27FC236}">
                <a16:creationId xmlns:a16="http://schemas.microsoft.com/office/drawing/2014/main" id="{AE12D6A8-795F-441C-B70F-F3E0D262FC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909" y="1"/>
            <a:ext cx="5770017" cy="2411171"/>
          </a:xfrm>
          <a:custGeom>
            <a:avLst/>
            <a:gdLst>
              <a:gd name="connsiteX0" fmla="*/ 0 w 5770017"/>
              <a:gd name="connsiteY0" fmla="*/ 0 h 2411171"/>
              <a:gd name="connsiteX1" fmla="*/ 5770017 w 5770017"/>
              <a:gd name="connsiteY1" fmla="*/ 0 h 2411171"/>
              <a:gd name="connsiteX2" fmla="*/ 5715824 w 5770017"/>
              <a:gd name="connsiteY2" fmla="*/ 124746 h 2411171"/>
              <a:gd name="connsiteX3" fmla="*/ 4925072 w 5770017"/>
              <a:gd name="connsiteY3" fmla="*/ 1254414 h 2411171"/>
              <a:gd name="connsiteX4" fmla="*/ 125602 w 5770017"/>
              <a:gd name="connsiteY4" fmla="*/ 1864423 h 2411171"/>
              <a:gd name="connsiteX5" fmla="*/ 0 w 5770017"/>
              <a:gd name="connsiteY5" fmla="*/ 1785927 h 2411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70017" h="2411171">
                <a:moveTo>
                  <a:pt x="0" y="0"/>
                </a:moveTo>
                <a:lnTo>
                  <a:pt x="5770017" y="0"/>
                </a:lnTo>
                <a:lnTo>
                  <a:pt x="5715824" y="124746"/>
                </a:lnTo>
                <a:cubicBezTo>
                  <a:pt x="5526044" y="533784"/>
                  <a:pt x="5262460" y="917027"/>
                  <a:pt x="4925072" y="1254414"/>
                </a:cubicBezTo>
                <a:cubicBezTo>
                  <a:pt x="3623720" y="2555767"/>
                  <a:pt x="1640148" y="2759102"/>
                  <a:pt x="125602" y="1864423"/>
                </a:cubicBezTo>
                <a:lnTo>
                  <a:pt x="0" y="1785927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20000"/>
                </a:schemeClr>
              </a:gs>
              <a:gs pos="100000">
                <a:schemeClr val="accent1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ame 20">
            <a:extLst>
              <a:ext uri="{FF2B5EF4-FFF2-40B4-BE49-F238E27FC236}">
                <a16:creationId xmlns:a16="http://schemas.microsoft.com/office/drawing/2014/main" id="{77E975BE-D56B-41D7-A042-1DB14B6EB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493419-E782-44EE-A711-11B482DC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2363"/>
            <a:ext cx="5322618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>
                <a:solidFill>
                  <a:srgbClr val="FFFFFF"/>
                </a:solidFill>
              </a:rPr>
              <a:t>Old World vs New World</a:t>
            </a:r>
          </a:p>
        </p:txBody>
      </p:sp>
      <p:pic>
        <p:nvPicPr>
          <p:cNvPr id="6" name="Content Placeholder 5" descr="Map&#10;&#10;Description automatically generated">
            <a:extLst>
              <a:ext uri="{FF2B5EF4-FFF2-40B4-BE49-F238E27FC236}">
                <a16:creationId xmlns:a16="http://schemas.microsoft.com/office/drawing/2014/main" id="{DE3F8F0F-5CAE-46C6-902A-96A52404AA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alphaModFix amt="80000"/>
          </a:blip>
          <a:stretch>
            <a:fillRect/>
          </a:stretch>
        </p:blipFill>
        <p:spPr>
          <a:xfrm>
            <a:off x="6774261" y="1801074"/>
            <a:ext cx="4415451" cy="330732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BAB3F58-F0F4-4573-A865-01ACACF8CD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396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474"/>
    </mc:Choice>
    <mc:Fallback xmlns="">
      <p:transition spd="slow" advTm="1204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LuminousVTI">
  <a:themeElements>
    <a:clrScheme name="AnalogousFromRegularSeedRightStep">
      <a:dk1>
        <a:srgbClr val="000000"/>
      </a:dk1>
      <a:lt1>
        <a:srgbClr val="FFFFFF"/>
      </a:lt1>
      <a:dk2>
        <a:srgbClr val="1B2F2C"/>
      </a:dk2>
      <a:lt2>
        <a:srgbClr val="F1F0F3"/>
      </a:lt2>
      <a:accent1>
        <a:srgbClr val="96A942"/>
      </a:accent1>
      <a:accent2>
        <a:srgbClr val="6AB13B"/>
      </a:accent2>
      <a:accent3>
        <a:srgbClr val="47B549"/>
      </a:accent3>
      <a:accent4>
        <a:srgbClr val="3BB16F"/>
      </a:accent4>
      <a:accent5>
        <a:srgbClr val="45B0A1"/>
      </a:accent5>
      <a:accent6>
        <a:srgbClr val="3B91B1"/>
      </a:accent6>
      <a:hlink>
        <a:srgbClr val="7A67CC"/>
      </a:hlink>
      <a:folHlink>
        <a:srgbClr val="7F7F7F"/>
      </a:folHlink>
    </a:clrScheme>
    <a:fontScheme name="Custom 51">
      <a:majorFont>
        <a:latin typeface="Sabon Next L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uminousVTI" id="{3EBF12FF-FD44-415B-AB75-5B4F7E5C3AC4}" vid="{521B7FAE-6A8D-4468-B79A-0706294A0D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32</Words>
  <Application>Microsoft Office PowerPoint</Application>
  <PresentationFormat>Widescreen</PresentationFormat>
  <Paragraphs>10</Paragraphs>
  <Slides>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Avenir Next LT Pro</vt:lpstr>
      <vt:lpstr>Sabon Next LT</vt:lpstr>
      <vt:lpstr>Wingdings</vt:lpstr>
      <vt:lpstr>LuminousVTI</vt:lpstr>
      <vt:lpstr>Wines of the Old World</vt:lpstr>
      <vt:lpstr>Old World Wine Countries</vt:lpstr>
      <vt:lpstr>Controlling Authenticity of Old World Wines</vt:lpstr>
      <vt:lpstr>Old World vs New World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Wines of the Old World</dc:title>
  <dc:creator>STRICK, SANDY</dc:creator>
  <cp:lastModifiedBy>Synithia Weaver</cp:lastModifiedBy>
  <cp:revision>2</cp:revision>
  <dcterms:created xsi:type="dcterms:W3CDTF">2021-01-22T15:34:26Z</dcterms:created>
  <dcterms:modified xsi:type="dcterms:W3CDTF">2021-07-06T13:47:25Z</dcterms:modified>
</cp:coreProperties>
</file>