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5" r:id="rId5"/>
    <p:sldId id="259" r:id="rId6"/>
    <p:sldId id="272" r:id="rId7"/>
    <p:sldId id="260" r:id="rId8"/>
    <p:sldId id="271" r:id="rId9"/>
    <p:sldId id="261" r:id="rId10"/>
    <p:sldId id="262" r:id="rId11"/>
    <p:sldId id="263" r:id="rId12"/>
    <p:sldId id="274" r:id="rId13"/>
    <p:sldId id="273" r:id="rId14"/>
    <p:sldId id="264" r:id="rId15"/>
    <p:sldId id="265" r:id="rId16"/>
    <p:sldId id="266" r:id="rId17"/>
    <p:sldId id="268" r:id="rId18"/>
    <p:sldId id="267" r:id="rId19"/>
    <p:sldId id="269" r:id="rId20"/>
    <p:sldId id="270"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p:scale>
          <a:sx n="123" d="100"/>
          <a:sy n="123" d="100"/>
        </p:scale>
        <p:origin x="-11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FC37D7-0C58-46A2-9289-EDBBFD6743C6}" type="doc">
      <dgm:prSet loTypeId="urn:microsoft.com/office/officeart/2016/7/layout/VerticalDownArrowProcess" loCatId="process" qsTypeId="urn:microsoft.com/office/officeart/2005/8/quickstyle/simple1" qsCatId="simple" csTypeId="urn:microsoft.com/office/officeart/2005/8/colors/accent6_3" csCatId="accent6" phldr="1"/>
      <dgm:spPr/>
      <dgm:t>
        <a:bodyPr/>
        <a:lstStyle/>
        <a:p>
          <a:endParaRPr lang="en-US"/>
        </a:p>
      </dgm:t>
    </dgm:pt>
    <dgm:pt modelId="{4AFDDFEB-B100-46CA-B099-ED5FB67E0820}">
      <dgm:prSet/>
      <dgm:spPr/>
      <dgm:t>
        <a:bodyPr/>
        <a:lstStyle/>
        <a:p>
          <a:r>
            <a:rPr lang="en-US"/>
            <a:t>Compare</a:t>
          </a:r>
        </a:p>
      </dgm:t>
    </dgm:pt>
    <dgm:pt modelId="{4F72E3CE-ECC4-4F56-9AD0-78DCE16AA81D}" type="parTrans" cxnId="{54A39894-21A2-44EC-A832-6025BA2D8164}">
      <dgm:prSet/>
      <dgm:spPr/>
      <dgm:t>
        <a:bodyPr/>
        <a:lstStyle/>
        <a:p>
          <a:endParaRPr lang="en-US"/>
        </a:p>
      </dgm:t>
    </dgm:pt>
    <dgm:pt modelId="{BF07CDFB-54B0-4362-B822-CD7557568498}" type="sibTrans" cxnId="{54A39894-21A2-44EC-A832-6025BA2D8164}">
      <dgm:prSet/>
      <dgm:spPr/>
      <dgm:t>
        <a:bodyPr/>
        <a:lstStyle/>
        <a:p>
          <a:endParaRPr lang="en-US"/>
        </a:p>
      </dgm:t>
    </dgm:pt>
    <dgm:pt modelId="{E7C9F406-A245-401B-A26E-74658EDE023B}">
      <dgm:prSet/>
      <dgm:spPr/>
      <dgm:t>
        <a:bodyPr/>
        <a:lstStyle/>
        <a:p>
          <a:r>
            <a:rPr lang="en-US" dirty="0"/>
            <a:t>Compare the differences and similarities in the history and structure of the prison systems of Germany and United States. </a:t>
          </a:r>
        </a:p>
      </dgm:t>
    </dgm:pt>
    <dgm:pt modelId="{964AD139-628B-4C37-9561-CE8F743B2808}" type="parTrans" cxnId="{EC8C5696-E7D7-41C1-9CFC-311D169DEE7F}">
      <dgm:prSet/>
      <dgm:spPr/>
      <dgm:t>
        <a:bodyPr/>
        <a:lstStyle/>
        <a:p>
          <a:endParaRPr lang="en-US"/>
        </a:p>
      </dgm:t>
    </dgm:pt>
    <dgm:pt modelId="{A1AEC99B-EBEC-4219-A595-AD6839048B08}" type="sibTrans" cxnId="{EC8C5696-E7D7-41C1-9CFC-311D169DEE7F}">
      <dgm:prSet/>
      <dgm:spPr/>
      <dgm:t>
        <a:bodyPr/>
        <a:lstStyle/>
        <a:p>
          <a:endParaRPr lang="en-US"/>
        </a:p>
      </dgm:t>
    </dgm:pt>
    <dgm:pt modelId="{E9ED4375-0B83-4327-AFA1-F641A04BA5BD}">
      <dgm:prSet/>
      <dgm:spPr/>
      <dgm:t>
        <a:bodyPr/>
        <a:lstStyle/>
        <a:p>
          <a:r>
            <a:rPr lang="en-US"/>
            <a:t>Examine</a:t>
          </a:r>
        </a:p>
      </dgm:t>
    </dgm:pt>
    <dgm:pt modelId="{FA88DAE6-6EBE-44ED-9D87-7F1F43284E5B}" type="parTrans" cxnId="{E124AAD6-855C-4C9D-9735-41D80B7DF643}">
      <dgm:prSet/>
      <dgm:spPr/>
      <dgm:t>
        <a:bodyPr/>
        <a:lstStyle/>
        <a:p>
          <a:endParaRPr lang="en-US"/>
        </a:p>
      </dgm:t>
    </dgm:pt>
    <dgm:pt modelId="{4225054C-94CC-4503-8439-F75168EC3D6A}" type="sibTrans" cxnId="{E124AAD6-855C-4C9D-9735-41D80B7DF643}">
      <dgm:prSet/>
      <dgm:spPr/>
      <dgm:t>
        <a:bodyPr/>
        <a:lstStyle/>
        <a:p>
          <a:endParaRPr lang="en-US"/>
        </a:p>
      </dgm:t>
    </dgm:pt>
    <dgm:pt modelId="{849DBBD0-E0AF-488D-A7E7-2E6233418BFA}">
      <dgm:prSet/>
      <dgm:spPr/>
      <dgm:t>
        <a:bodyPr/>
        <a:lstStyle/>
        <a:p>
          <a:r>
            <a:rPr lang="en-US"/>
            <a:t>Examine the transitions of prison systems over time. </a:t>
          </a:r>
        </a:p>
      </dgm:t>
    </dgm:pt>
    <dgm:pt modelId="{E760FDFA-61E9-47F2-B9B3-B7198988C261}" type="parTrans" cxnId="{FC3E5217-0695-4D50-AE7F-BC3B73FCFB0F}">
      <dgm:prSet/>
      <dgm:spPr/>
      <dgm:t>
        <a:bodyPr/>
        <a:lstStyle/>
        <a:p>
          <a:endParaRPr lang="en-US"/>
        </a:p>
      </dgm:t>
    </dgm:pt>
    <dgm:pt modelId="{73E3B101-13FD-431C-B9D8-E91307482AE5}" type="sibTrans" cxnId="{FC3E5217-0695-4D50-AE7F-BC3B73FCFB0F}">
      <dgm:prSet/>
      <dgm:spPr/>
      <dgm:t>
        <a:bodyPr/>
        <a:lstStyle/>
        <a:p>
          <a:endParaRPr lang="en-US"/>
        </a:p>
      </dgm:t>
    </dgm:pt>
    <dgm:pt modelId="{9884B2E1-D6C9-4DB0-A733-CF5D3540E881}">
      <dgm:prSet/>
      <dgm:spPr/>
      <dgm:t>
        <a:bodyPr/>
        <a:lstStyle/>
        <a:p>
          <a:r>
            <a:rPr lang="en-US"/>
            <a:t>Examine</a:t>
          </a:r>
        </a:p>
      </dgm:t>
    </dgm:pt>
    <dgm:pt modelId="{BD7C49D6-7EFF-462E-8209-DEBA95C9BBBF}" type="parTrans" cxnId="{FCC2BB0E-684A-4275-8DD9-A75C11153DFB}">
      <dgm:prSet/>
      <dgm:spPr/>
      <dgm:t>
        <a:bodyPr/>
        <a:lstStyle/>
        <a:p>
          <a:endParaRPr lang="en-US"/>
        </a:p>
      </dgm:t>
    </dgm:pt>
    <dgm:pt modelId="{939ACAD2-1E0F-4DBF-82E4-07E413510D96}" type="sibTrans" cxnId="{FCC2BB0E-684A-4275-8DD9-A75C11153DFB}">
      <dgm:prSet/>
      <dgm:spPr/>
      <dgm:t>
        <a:bodyPr/>
        <a:lstStyle/>
        <a:p>
          <a:endParaRPr lang="en-US"/>
        </a:p>
      </dgm:t>
    </dgm:pt>
    <dgm:pt modelId="{FEB4CAC9-5E44-4900-9787-1C7DED704ECF}">
      <dgm:prSet/>
      <dgm:spPr/>
      <dgm:t>
        <a:bodyPr/>
        <a:lstStyle/>
        <a:p>
          <a:r>
            <a:rPr lang="en-US" dirty="0"/>
            <a:t>Examine the major philosophers who influenced crime &amp; punishment. </a:t>
          </a:r>
        </a:p>
      </dgm:t>
    </dgm:pt>
    <dgm:pt modelId="{F1CA5E5E-E076-485C-B503-891D2C8909AE}" type="parTrans" cxnId="{3CFD8552-01D6-48C0-B6DE-6A0A9F912070}">
      <dgm:prSet/>
      <dgm:spPr/>
      <dgm:t>
        <a:bodyPr/>
        <a:lstStyle/>
        <a:p>
          <a:endParaRPr lang="en-US"/>
        </a:p>
      </dgm:t>
    </dgm:pt>
    <dgm:pt modelId="{B034AE8E-868B-4005-97DA-170E37853D92}" type="sibTrans" cxnId="{3CFD8552-01D6-48C0-B6DE-6A0A9F912070}">
      <dgm:prSet/>
      <dgm:spPr/>
      <dgm:t>
        <a:bodyPr/>
        <a:lstStyle/>
        <a:p>
          <a:endParaRPr lang="en-US"/>
        </a:p>
      </dgm:t>
    </dgm:pt>
    <dgm:pt modelId="{7BEAD64D-3511-4894-8E2C-8873DF492525}">
      <dgm:prSet/>
      <dgm:spPr/>
      <dgm:t>
        <a:bodyPr/>
        <a:lstStyle/>
        <a:p>
          <a:r>
            <a:rPr lang="en-US"/>
            <a:t>Analyze</a:t>
          </a:r>
        </a:p>
      </dgm:t>
    </dgm:pt>
    <dgm:pt modelId="{644F67BF-28A8-4BA7-BF6E-367A203E31D4}" type="parTrans" cxnId="{78D0F5D1-013B-4FD4-A672-744C29DF1B56}">
      <dgm:prSet/>
      <dgm:spPr/>
      <dgm:t>
        <a:bodyPr/>
        <a:lstStyle/>
        <a:p>
          <a:endParaRPr lang="en-US"/>
        </a:p>
      </dgm:t>
    </dgm:pt>
    <dgm:pt modelId="{6D41224E-4A30-4B4A-8D88-A2D63EABBBD9}" type="sibTrans" cxnId="{78D0F5D1-013B-4FD4-A672-744C29DF1B56}">
      <dgm:prSet/>
      <dgm:spPr/>
      <dgm:t>
        <a:bodyPr/>
        <a:lstStyle/>
        <a:p>
          <a:endParaRPr lang="en-US"/>
        </a:p>
      </dgm:t>
    </dgm:pt>
    <dgm:pt modelId="{82BAD442-D5F9-4133-B061-31F8CD2CBC5F}">
      <dgm:prSet/>
      <dgm:spPr/>
      <dgm:t>
        <a:bodyPr/>
        <a:lstStyle/>
        <a:p>
          <a:r>
            <a:rPr lang="en-US"/>
            <a:t>Analyze the issues in the United States prison system.</a:t>
          </a:r>
        </a:p>
      </dgm:t>
    </dgm:pt>
    <dgm:pt modelId="{4DACBAAA-7983-454A-B8A4-3EA7D5047EA7}" type="parTrans" cxnId="{4860AE8F-7558-4945-B599-8F1F957BABF7}">
      <dgm:prSet/>
      <dgm:spPr/>
      <dgm:t>
        <a:bodyPr/>
        <a:lstStyle/>
        <a:p>
          <a:endParaRPr lang="en-US"/>
        </a:p>
      </dgm:t>
    </dgm:pt>
    <dgm:pt modelId="{1AA4F42F-D779-4FCB-BE7C-95C2FE054B62}" type="sibTrans" cxnId="{4860AE8F-7558-4945-B599-8F1F957BABF7}">
      <dgm:prSet/>
      <dgm:spPr/>
      <dgm:t>
        <a:bodyPr/>
        <a:lstStyle/>
        <a:p>
          <a:endParaRPr lang="en-US"/>
        </a:p>
      </dgm:t>
    </dgm:pt>
    <dgm:pt modelId="{CFD1E77E-E360-4CDC-9959-769A32F00B0C}">
      <dgm:prSet/>
      <dgm:spPr/>
      <dgm:t>
        <a:bodyPr/>
        <a:lstStyle/>
        <a:p>
          <a:r>
            <a:rPr lang="en-US"/>
            <a:t>Compare</a:t>
          </a:r>
        </a:p>
      </dgm:t>
    </dgm:pt>
    <dgm:pt modelId="{22D96611-26A2-4134-94E3-537DCEB99487}" type="parTrans" cxnId="{9A8F4DA8-BCA4-4886-9A45-21469E158732}">
      <dgm:prSet/>
      <dgm:spPr/>
      <dgm:t>
        <a:bodyPr/>
        <a:lstStyle/>
        <a:p>
          <a:endParaRPr lang="en-US"/>
        </a:p>
      </dgm:t>
    </dgm:pt>
    <dgm:pt modelId="{651E1ACC-6F97-40C5-AA65-963ACACE67DF}" type="sibTrans" cxnId="{9A8F4DA8-BCA4-4886-9A45-21469E158732}">
      <dgm:prSet/>
      <dgm:spPr/>
      <dgm:t>
        <a:bodyPr/>
        <a:lstStyle/>
        <a:p>
          <a:endParaRPr lang="en-US"/>
        </a:p>
      </dgm:t>
    </dgm:pt>
    <dgm:pt modelId="{62DA5219-1C14-4C09-A758-A53A096552E8}">
      <dgm:prSet/>
      <dgm:spPr/>
      <dgm:t>
        <a:bodyPr/>
        <a:lstStyle/>
        <a:p>
          <a:r>
            <a:rPr lang="en-US"/>
            <a:t>Compare the expenses, rehabilitation, and recidivism programs in both prison systems. </a:t>
          </a:r>
        </a:p>
      </dgm:t>
    </dgm:pt>
    <dgm:pt modelId="{F22227C0-F5DE-4A5D-809B-A1B7782BD4FC}" type="parTrans" cxnId="{EC3EB19D-47B3-4D50-93DD-FF04E76F53DA}">
      <dgm:prSet/>
      <dgm:spPr/>
      <dgm:t>
        <a:bodyPr/>
        <a:lstStyle/>
        <a:p>
          <a:endParaRPr lang="en-US"/>
        </a:p>
      </dgm:t>
    </dgm:pt>
    <dgm:pt modelId="{545B9A2D-BB1E-4630-9D7E-11DEF9DB5BD6}" type="sibTrans" cxnId="{EC3EB19D-47B3-4D50-93DD-FF04E76F53DA}">
      <dgm:prSet/>
      <dgm:spPr/>
      <dgm:t>
        <a:bodyPr/>
        <a:lstStyle/>
        <a:p>
          <a:endParaRPr lang="en-US"/>
        </a:p>
      </dgm:t>
    </dgm:pt>
    <dgm:pt modelId="{FF6ECAC6-3139-44AD-80A1-565F1AD81D4D}" type="pres">
      <dgm:prSet presAssocID="{28FC37D7-0C58-46A2-9289-EDBBFD6743C6}" presName="Name0" presStyleCnt="0">
        <dgm:presLayoutVars>
          <dgm:dir/>
          <dgm:animLvl val="lvl"/>
          <dgm:resizeHandles val="exact"/>
        </dgm:presLayoutVars>
      </dgm:prSet>
      <dgm:spPr/>
      <dgm:t>
        <a:bodyPr/>
        <a:lstStyle/>
        <a:p>
          <a:endParaRPr lang="en-US"/>
        </a:p>
      </dgm:t>
    </dgm:pt>
    <dgm:pt modelId="{7889149C-BF59-4449-A2C8-FF18D83B601D}" type="pres">
      <dgm:prSet presAssocID="{CFD1E77E-E360-4CDC-9959-769A32F00B0C}" presName="boxAndChildren" presStyleCnt="0"/>
      <dgm:spPr/>
    </dgm:pt>
    <dgm:pt modelId="{AEC4DC5A-1B2B-4498-96B1-97716C99489D}" type="pres">
      <dgm:prSet presAssocID="{CFD1E77E-E360-4CDC-9959-769A32F00B0C}" presName="parentTextBox" presStyleLbl="alignNode1" presStyleIdx="0" presStyleCnt="5"/>
      <dgm:spPr/>
      <dgm:t>
        <a:bodyPr/>
        <a:lstStyle/>
        <a:p>
          <a:endParaRPr lang="en-US"/>
        </a:p>
      </dgm:t>
    </dgm:pt>
    <dgm:pt modelId="{AAC99C9B-1BB8-45BF-A8FA-5A4B4BA954EC}" type="pres">
      <dgm:prSet presAssocID="{CFD1E77E-E360-4CDC-9959-769A32F00B0C}" presName="descendantBox" presStyleLbl="bgAccFollowNode1" presStyleIdx="0" presStyleCnt="5"/>
      <dgm:spPr/>
      <dgm:t>
        <a:bodyPr/>
        <a:lstStyle/>
        <a:p>
          <a:endParaRPr lang="en-US"/>
        </a:p>
      </dgm:t>
    </dgm:pt>
    <dgm:pt modelId="{6B50C7F4-8D70-49A5-8512-9BBE7244F989}" type="pres">
      <dgm:prSet presAssocID="{6D41224E-4A30-4B4A-8D88-A2D63EABBBD9}" presName="sp" presStyleCnt="0"/>
      <dgm:spPr/>
    </dgm:pt>
    <dgm:pt modelId="{90EEA78B-D991-4603-9396-EE882C2AB69D}" type="pres">
      <dgm:prSet presAssocID="{7BEAD64D-3511-4894-8E2C-8873DF492525}" presName="arrowAndChildren" presStyleCnt="0"/>
      <dgm:spPr/>
    </dgm:pt>
    <dgm:pt modelId="{DCE2AA93-78AE-4FAA-A8E5-A08363080A9B}" type="pres">
      <dgm:prSet presAssocID="{7BEAD64D-3511-4894-8E2C-8873DF492525}" presName="parentTextArrow" presStyleLbl="node1" presStyleIdx="0" presStyleCnt="0"/>
      <dgm:spPr/>
      <dgm:t>
        <a:bodyPr/>
        <a:lstStyle/>
        <a:p>
          <a:endParaRPr lang="en-US"/>
        </a:p>
      </dgm:t>
    </dgm:pt>
    <dgm:pt modelId="{11F318AB-0F47-4FA4-A171-5779D1A9A91F}" type="pres">
      <dgm:prSet presAssocID="{7BEAD64D-3511-4894-8E2C-8873DF492525}" presName="arrow" presStyleLbl="alignNode1" presStyleIdx="1" presStyleCnt="5"/>
      <dgm:spPr/>
      <dgm:t>
        <a:bodyPr/>
        <a:lstStyle/>
        <a:p>
          <a:endParaRPr lang="en-US"/>
        </a:p>
      </dgm:t>
    </dgm:pt>
    <dgm:pt modelId="{707C7DFD-3FCC-439A-A600-6ACA11B23556}" type="pres">
      <dgm:prSet presAssocID="{7BEAD64D-3511-4894-8E2C-8873DF492525}" presName="descendantArrow" presStyleLbl="bgAccFollowNode1" presStyleIdx="1" presStyleCnt="5"/>
      <dgm:spPr/>
      <dgm:t>
        <a:bodyPr/>
        <a:lstStyle/>
        <a:p>
          <a:endParaRPr lang="en-US"/>
        </a:p>
      </dgm:t>
    </dgm:pt>
    <dgm:pt modelId="{63C4131A-16FF-4A13-8EBC-0436439EE7A1}" type="pres">
      <dgm:prSet presAssocID="{939ACAD2-1E0F-4DBF-82E4-07E413510D96}" presName="sp" presStyleCnt="0"/>
      <dgm:spPr/>
    </dgm:pt>
    <dgm:pt modelId="{04FF6BEB-4E2C-4EED-BE91-B987F325FD20}" type="pres">
      <dgm:prSet presAssocID="{9884B2E1-D6C9-4DB0-A733-CF5D3540E881}" presName="arrowAndChildren" presStyleCnt="0"/>
      <dgm:spPr/>
    </dgm:pt>
    <dgm:pt modelId="{F2A98FFB-0EA2-4C78-ACEB-8DD922555A3F}" type="pres">
      <dgm:prSet presAssocID="{9884B2E1-D6C9-4DB0-A733-CF5D3540E881}" presName="parentTextArrow" presStyleLbl="node1" presStyleIdx="0" presStyleCnt="0"/>
      <dgm:spPr/>
      <dgm:t>
        <a:bodyPr/>
        <a:lstStyle/>
        <a:p>
          <a:endParaRPr lang="en-US"/>
        </a:p>
      </dgm:t>
    </dgm:pt>
    <dgm:pt modelId="{2BAAF36F-FFC1-4027-A549-3E5A57C4A124}" type="pres">
      <dgm:prSet presAssocID="{9884B2E1-D6C9-4DB0-A733-CF5D3540E881}" presName="arrow" presStyleLbl="alignNode1" presStyleIdx="2" presStyleCnt="5"/>
      <dgm:spPr/>
      <dgm:t>
        <a:bodyPr/>
        <a:lstStyle/>
        <a:p>
          <a:endParaRPr lang="en-US"/>
        </a:p>
      </dgm:t>
    </dgm:pt>
    <dgm:pt modelId="{8DE9A2BC-1AFD-4D36-865D-35D4D4828D2B}" type="pres">
      <dgm:prSet presAssocID="{9884B2E1-D6C9-4DB0-A733-CF5D3540E881}" presName="descendantArrow" presStyleLbl="bgAccFollowNode1" presStyleIdx="2" presStyleCnt="5"/>
      <dgm:spPr/>
      <dgm:t>
        <a:bodyPr/>
        <a:lstStyle/>
        <a:p>
          <a:endParaRPr lang="en-US"/>
        </a:p>
      </dgm:t>
    </dgm:pt>
    <dgm:pt modelId="{17934A84-F8F3-4B96-9B4A-7A825A86CCC7}" type="pres">
      <dgm:prSet presAssocID="{4225054C-94CC-4503-8439-F75168EC3D6A}" presName="sp" presStyleCnt="0"/>
      <dgm:spPr/>
    </dgm:pt>
    <dgm:pt modelId="{00B3555A-09CD-4DAF-B5EC-979C91B20C2A}" type="pres">
      <dgm:prSet presAssocID="{E9ED4375-0B83-4327-AFA1-F641A04BA5BD}" presName="arrowAndChildren" presStyleCnt="0"/>
      <dgm:spPr/>
    </dgm:pt>
    <dgm:pt modelId="{7E53D80D-B820-4B31-AAD3-3D98DFAF22D9}" type="pres">
      <dgm:prSet presAssocID="{E9ED4375-0B83-4327-AFA1-F641A04BA5BD}" presName="parentTextArrow" presStyleLbl="node1" presStyleIdx="0" presStyleCnt="0"/>
      <dgm:spPr/>
      <dgm:t>
        <a:bodyPr/>
        <a:lstStyle/>
        <a:p>
          <a:endParaRPr lang="en-US"/>
        </a:p>
      </dgm:t>
    </dgm:pt>
    <dgm:pt modelId="{E8AE115F-86DF-49F0-AD00-406606C0A02E}" type="pres">
      <dgm:prSet presAssocID="{E9ED4375-0B83-4327-AFA1-F641A04BA5BD}" presName="arrow" presStyleLbl="alignNode1" presStyleIdx="3" presStyleCnt="5"/>
      <dgm:spPr/>
      <dgm:t>
        <a:bodyPr/>
        <a:lstStyle/>
        <a:p>
          <a:endParaRPr lang="en-US"/>
        </a:p>
      </dgm:t>
    </dgm:pt>
    <dgm:pt modelId="{760C379A-01C9-4586-A543-8BEA566763A9}" type="pres">
      <dgm:prSet presAssocID="{E9ED4375-0B83-4327-AFA1-F641A04BA5BD}" presName="descendantArrow" presStyleLbl="bgAccFollowNode1" presStyleIdx="3" presStyleCnt="5"/>
      <dgm:spPr/>
      <dgm:t>
        <a:bodyPr/>
        <a:lstStyle/>
        <a:p>
          <a:endParaRPr lang="en-US"/>
        </a:p>
      </dgm:t>
    </dgm:pt>
    <dgm:pt modelId="{0A25FCB4-230E-4A36-B4F7-480A15030016}" type="pres">
      <dgm:prSet presAssocID="{BF07CDFB-54B0-4362-B822-CD7557568498}" presName="sp" presStyleCnt="0"/>
      <dgm:spPr/>
    </dgm:pt>
    <dgm:pt modelId="{38ED272C-C990-42EE-BAB1-6B1C1613C319}" type="pres">
      <dgm:prSet presAssocID="{4AFDDFEB-B100-46CA-B099-ED5FB67E0820}" presName="arrowAndChildren" presStyleCnt="0"/>
      <dgm:spPr/>
    </dgm:pt>
    <dgm:pt modelId="{9A644F3F-5CE3-44A5-A7DD-41A14A2BF79A}" type="pres">
      <dgm:prSet presAssocID="{4AFDDFEB-B100-46CA-B099-ED5FB67E0820}" presName="parentTextArrow" presStyleLbl="node1" presStyleIdx="0" presStyleCnt="0"/>
      <dgm:spPr/>
      <dgm:t>
        <a:bodyPr/>
        <a:lstStyle/>
        <a:p>
          <a:endParaRPr lang="en-US"/>
        </a:p>
      </dgm:t>
    </dgm:pt>
    <dgm:pt modelId="{3C791DF5-69AA-4755-AC2E-A11F47542353}" type="pres">
      <dgm:prSet presAssocID="{4AFDDFEB-B100-46CA-B099-ED5FB67E0820}" presName="arrow" presStyleLbl="alignNode1" presStyleIdx="4" presStyleCnt="5"/>
      <dgm:spPr/>
      <dgm:t>
        <a:bodyPr/>
        <a:lstStyle/>
        <a:p>
          <a:endParaRPr lang="en-US"/>
        </a:p>
      </dgm:t>
    </dgm:pt>
    <dgm:pt modelId="{ECAA359E-53DD-4C82-A7E9-A99B4A7FF66D}" type="pres">
      <dgm:prSet presAssocID="{4AFDDFEB-B100-46CA-B099-ED5FB67E0820}" presName="descendantArrow" presStyleLbl="bgAccFollowNode1" presStyleIdx="4" presStyleCnt="5"/>
      <dgm:spPr/>
      <dgm:t>
        <a:bodyPr/>
        <a:lstStyle/>
        <a:p>
          <a:endParaRPr lang="en-US"/>
        </a:p>
      </dgm:t>
    </dgm:pt>
  </dgm:ptLst>
  <dgm:cxnLst>
    <dgm:cxn modelId="{83665EC8-F16F-4A7B-99D2-95055F2D71B0}" type="presOf" srcId="{4AFDDFEB-B100-46CA-B099-ED5FB67E0820}" destId="{9A644F3F-5CE3-44A5-A7DD-41A14A2BF79A}" srcOrd="0" destOrd="0" presId="urn:microsoft.com/office/officeart/2016/7/layout/VerticalDownArrowProcess"/>
    <dgm:cxn modelId="{CA63579D-0525-44C0-B6EE-B20E88430114}" type="presOf" srcId="{62DA5219-1C14-4C09-A758-A53A096552E8}" destId="{AAC99C9B-1BB8-45BF-A8FA-5A4B4BA954EC}" srcOrd="0" destOrd="0" presId="urn:microsoft.com/office/officeart/2016/7/layout/VerticalDownArrowProcess"/>
    <dgm:cxn modelId="{0780F7F1-8173-4660-9A56-998EECB146E3}" type="presOf" srcId="{9884B2E1-D6C9-4DB0-A733-CF5D3540E881}" destId="{F2A98FFB-0EA2-4C78-ACEB-8DD922555A3F}" srcOrd="0" destOrd="0" presId="urn:microsoft.com/office/officeart/2016/7/layout/VerticalDownArrowProcess"/>
    <dgm:cxn modelId="{78D0F5D1-013B-4FD4-A672-744C29DF1B56}" srcId="{28FC37D7-0C58-46A2-9289-EDBBFD6743C6}" destId="{7BEAD64D-3511-4894-8E2C-8873DF492525}" srcOrd="3" destOrd="0" parTransId="{644F67BF-28A8-4BA7-BF6E-367A203E31D4}" sibTransId="{6D41224E-4A30-4B4A-8D88-A2D63EABBBD9}"/>
    <dgm:cxn modelId="{8F7AC278-AC87-42A9-A84B-78539B0D0846}" type="presOf" srcId="{82BAD442-D5F9-4133-B061-31F8CD2CBC5F}" destId="{707C7DFD-3FCC-439A-A600-6ACA11B23556}" srcOrd="0" destOrd="0" presId="urn:microsoft.com/office/officeart/2016/7/layout/VerticalDownArrowProcess"/>
    <dgm:cxn modelId="{1684776F-6E69-4190-9175-CFD3F02555CE}" type="presOf" srcId="{E9ED4375-0B83-4327-AFA1-F641A04BA5BD}" destId="{7E53D80D-B820-4B31-AAD3-3D98DFAF22D9}" srcOrd="0" destOrd="0" presId="urn:microsoft.com/office/officeart/2016/7/layout/VerticalDownArrowProcess"/>
    <dgm:cxn modelId="{6863D286-4302-4FCE-A195-53FE00FD7BAF}" type="presOf" srcId="{E7C9F406-A245-401B-A26E-74658EDE023B}" destId="{ECAA359E-53DD-4C82-A7E9-A99B4A7FF66D}" srcOrd="0" destOrd="0" presId="urn:microsoft.com/office/officeart/2016/7/layout/VerticalDownArrowProcess"/>
    <dgm:cxn modelId="{4860AE8F-7558-4945-B599-8F1F957BABF7}" srcId="{7BEAD64D-3511-4894-8E2C-8873DF492525}" destId="{82BAD442-D5F9-4133-B061-31F8CD2CBC5F}" srcOrd="0" destOrd="0" parTransId="{4DACBAAA-7983-454A-B8A4-3EA7D5047EA7}" sibTransId="{1AA4F42F-D779-4FCB-BE7C-95C2FE054B62}"/>
    <dgm:cxn modelId="{C58665B4-7ACA-4FFF-B3D3-9D51D7ED1C5B}" type="presOf" srcId="{28FC37D7-0C58-46A2-9289-EDBBFD6743C6}" destId="{FF6ECAC6-3139-44AD-80A1-565F1AD81D4D}" srcOrd="0" destOrd="0" presId="urn:microsoft.com/office/officeart/2016/7/layout/VerticalDownArrowProcess"/>
    <dgm:cxn modelId="{E124AAD6-855C-4C9D-9735-41D80B7DF643}" srcId="{28FC37D7-0C58-46A2-9289-EDBBFD6743C6}" destId="{E9ED4375-0B83-4327-AFA1-F641A04BA5BD}" srcOrd="1" destOrd="0" parTransId="{FA88DAE6-6EBE-44ED-9D87-7F1F43284E5B}" sibTransId="{4225054C-94CC-4503-8439-F75168EC3D6A}"/>
    <dgm:cxn modelId="{3CFD8552-01D6-48C0-B6DE-6A0A9F912070}" srcId="{9884B2E1-D6C9-4DB0-A733-CF5D3540E881}" destId="{FEB4CAC9-5E44-4900-9787-1C7DED704ECF}" srcOrd="0" destOrd="0" parTransId="{F1CA5E5E-E076-485C-B503-891D2C8909AE}" sibTransId="{B034AE8E-868B-4005-97DA-170E37853D92}"/>
    <dgm:cxn modelId="{FC3E5217-0695-4D50-AE7F-BC3B73FCFB0F}" srcId="{E9ED4375-0B83-4327-AFA1-F641A04BA5BD}" destId="{849DBBD0-E0AF-488D-A7E7-2E6233418BFA}" srcOrd="0" destOrd="0" parTransId="{E760FDFA-61E9-47F2-B9B3-B7198988C261}" sibTransId="{73E3B101-13FD-431C-B9D8-E91307482AE5}"/>
    <dgm:cxn modelId="{E1ED2B2E-FE6B-4901-833C-2168F520B67B}" type="presOf" srcId="{9884B2E1-D6C9-4DB0-A733-CF5D3540E881}" destId="{2BAAF36F-FFC1-4027-A549-3E5A57C4A124}" srcOrd="1" destOrd="0" presId="urn:microsoft.com/office/officeart/2016/7/layout/VerticalDownArrowProcess"/>
    <dgm:cxn modelId="{FCC2BB0E-684A-4275-8DD9-A75C11153DFB}" srcId="{28FC37D7-0C58-46A2-9289-EDBBFD6743C6}" destId="{9884B2E1-D6C9-4DB0-A733-CF5D3540E881}" srcOrd="2" destOrd="0" parTransId="{BD7C49D6-7EFF-462E-8209-DEBA95C9BBBF}" sibTransId="{939ACAD2-1E0F-4DBF-82E4-07E413510D96}"/>
    <dgm:cxn modelId="{08004514-A776-4C75-B55E-4B29DCB2D1DC}" type="presOf" srcId="{FEB4CAC9-5E44-4900-9787-1C7DED704ECF}" destId="{8DE9A2BC-1AFD-4D36-865D-35D4D4828D2B}" srcOrd="0" destOrd="0" presId="urn:microsoft.com/office/officeart/2016/7/layout/VerticalDownArrowProcess"/>
    <dgm:cxn modelId="{54A39894-21A2-44EC-A832-6025BA2D8164}" srcId="{28FC37D7-0C58-46A2-9289-EDBBFD6743C6}" destId="{4AFDDFEB-B100-46CA-B099-ED5FB67E0820}" srcOrd="0" destOrd="0" parTransId="{4F72E3CE-ECC4-4F56-9AD0-78DCE16AA81D}" sibTransId="{BF07CDFB-54B0-4362-B822-CD7557568498}"/>
    <dgm:cxn modelId="{3BD30B45-7781-450B-927C-1231DA27E6A5}" type="presOf" srcId="{E9ED4375-0B83-4327-AFA1-F641A04BA5BD}" destId="{E8AE115F-86DF-49F0-AD00-406606C0A02E}" srcOrd="1" destOrd="0" presId="urn:microsoft.com/office/officeart/2016/7/layout/VerticalDownArrowProcess"/>
    <dgm:cxn modelId="{10F8C589-8443-4AA9-AD00-27F5ED172042}" type="presOf" srcId="{CFD1E77E-E360-4CDC-9959-769A32F00B0C}" destId="{AEC4DC5A-1B2B-4498-96B1-97716C99489D}" srcOrd="0" destOrd="0" presId="urn:microsoft.com/office/officeart/2016/7/layout/VerticalDownArrowProcess"/>
    <dgm:cxn modelId="{FDC58CD5-44F6-4CC8-B896-5E8932C3DD62}" type="presOf" srcId="{7BEAD64D-3511-4894-8E2C-8873DF492525}" destId="{11F318AB-0F47-4FA4-A171-5779D1A9A91F}" srcOrd="1" destOrd="0" presId="urn:microsoft.com/office/officeart/2016/7/layout/VerticalDownArrowProcess"/>
    <dgm:cxn modelId="{EC3EB19D-47B3-4D50-93DD-FF04E76F53DA}" srcId="{CFD1E77E-E360-4CDC-9959-769A32F00B0C}" destId="{62DA5219-1C14-4C09-A758-A53A096552E8}" srcOrd="0" destOrd="0" parTransId="{F22227C0-F5DE-4A5D-809B-A1B7782BD4FC}" sibTransId="{545B9A2D-BB1E-4630-9D7E-11DEF9DB5BD6}"/>
    <dgm:cxn modelId="{9A8F4DA8-BCA4-4886-9A45-21469E158732}" srcId="{28FC37D7-0C58-46A2-9289-EDBBFD6743C6}" destId="{CFD1E77E-E360-4CDC-9959-769A32F00B0C}" srcOrd="4" destOrd="0" parTransId="{22D96611-26A2-4134-94E3-537DCEB99487}" sibTransId="{651E1ACC-6F97-40C5-AA65-963ACACE67DF}"/>
    <dgm:cxn modelId="{3A1A3A5A-95F9-42E1-BF9F-1BAB3650044E}" type="presOf" srcId="{4AFDDFEB-B100-46CA-B099-ED5FB67E0820}" destId="{3C791DF5-69AA-4755-AC2E-A11F47542353}" srcOrd="1" destOrd="0" presId="urn:microsoft.com/office/officeart/2016/7/layout/VerticalDownArrowProcess"/>
    <dgm:cxn modelId="{EC8C5696-E7D7-41C1-9CFC-311D169DEE7F}" srcId="{4AFDDFEB-B100-46CA-B099-ED5FB67E0820}" destId="{E7C9F406-A245-401B-A26E-74658EDE023B}" srcOrd="0" destOrd="0" parTransId="{964AD139-628B-4C37-9561-CE8F743B2808}" sibTransId="{A1AEC99B-EBEC-4219-A595-AD6839048B08}"/>
    <dgm:cxn modelId="{1425C9E8-2857-48CA-9A76-1A55497840FD}" type="presOf" srcId="{849DBBD0-E0AF-488D-A7E7-2E6233418BFA}" destId="{760C379A-01C9-4586-A543-8BEA566763A9}" srcOrd="0" destOrd="0" presId="urn:microsoft.com/office/officeart/2016/7/layout/VerticalDownArrowProcess"/>
    <dgm:cxn modelId="{DFBDE9C0-F894-4094-9C92-1887CD980279}" type="presOf" srcId="{7BEAD64D-3511-4894-8E2C-8873DF492525}" destId="{DCE2AA93-78AE-4FAA-A8E5-A08363080A9B}" srcOrd="0" destOrd="0" presId="urn:microsoft.com/office/officeart/2016/7/layout/VerticalDownArrowProcess"/>
    <dgm:cxn modelId="{82907D23-7584-4047-B8A9-1FE87837F7CB}" type="presParOf" srcId="{FF6ECAC6-3139-44AD-80A1-565F1AD81D4D}" destId="{7889149C-BF59-4449-A2C8-FF18D83B601D}" srcOrd="0" destOrd="0" presId="urn:microsoft.com/office/officeart/2016/7/layout/VerticalDownArrowProcess"/>
    <dgm:cxn modelId="{8F160A98-6FA7-48A8-BD15-8CDB36988766}" type="presParOf" srcId="{7889149C-BF59-4449-A2C8-FF18D83B601D}" destId="{AEC4DC5A-1B2B-4498-96B1-97716C99489D}" srcOrd="0" destOrd="0" presId="urn:microsoft.com/office/officeart/2016/7/layout/VerticalDownArrowProcess"/>
    <dgm:cxn modelId="{5AD4B0CB-8B6E-42A0-879B-4A3A9B98645E}" type="presParOf" srcId="{7889149C-BF59-4449-A2C8-FF18D83B601D}" destId="{AAC99C9B-1BB8-45BF-A8FA-5A4B4BA954EC}" srcOrd="1" destOrd="0" presId="urn:microsoft.com/office/officeart/2016/7/layout/VerticalDownArrowProcess"/>
    <dgm:cxn modelId="{0596EB98-DA28-41D4-9116-23A1A4565583}" type="presParOf" srcId="{FF6ECAC6-3139-44AD-80A1-565F1AD81D4D}" destId="{6B50C7F4-8D70-49A5-8512-9BBE7244F989}" srcOrd="1" destOrd="0" presId="urn:microsoft.com/office/officeart/2016/7/layout/VerticalDownArrowProcess"/>
    <dgm:cxn modelId="{6BCEFCA6-01FD-47AB-8E0D-C9D8071B037C}" type="presParOf" srcId="{FF6ECAC6-3139-44AD-80A1-565F1AD81D4D}" destId="{90EEA78B-D991-4603-9396-EE882C2AB69D}" srcOrd="2" destOrd="0" presId="urn:microsoft.com/office/officeart/2016/7/layout/VerticalDownArrowProcess"/>
    <dgm:cxn modelId="{749DF192-286C-4EDA-BBBD-4DF11089EC06}" type="presParOf" srcId="{90EEA78B-D991-4603-9396-EE882C2AB69D}" destId="{DCE2AA93-78AE-4FAA-A8E5-A08363080A9B}" srcOrd="0" destOrd="0" presId="urn:microsoft.com/office/officeart/2016/7/layout/VerticalDownArrowProcess"/>
    <dgm:cxn modelId="{17F8E3D4-CB30-493D-BC55-F0449ECC84C5}" type="presParOf" srcId="{90EEA78B-D991-4603-9396-EE882C2AB69D}" destId="{11F318AB-0F47-4FA4-A171-5779D1A9A91F}" srcOrd="1" destOrd="0" presId="urn:microsoft.com/office/officeart/2016/7/layout/VerticalDownArrowProcess"/>
    <dgm:cxn modelId="{3EB2943E-4EF7-4E70-81BB-B85528990746}" type="presParOf" srcId="{90EEA78B-D991-4603-9396-EE882C2AB69D}" destId="{707C7DFD-3FCC-439A-A600-6ACA11B23556}" srcOrd="2" destOrd="0" presId="urn:microsoft.com/office/officeart/2016/7/layout/VerticalDownArrowProcess"/>
    <dgm:cxn modelId="{300FE734-E941-45BA-A080-82814CC01569}" type="presParOf" srcId="{FF6ECAC6-3139-44AD-80A1-565F1AD81D4D}" destId="{63C4131A-16FF-4A13-8EBC-0436439EE7A1}" srcOrd="3" destOrd="0" presId="urn:microsoft.com/office/officeart/2016/7/layout/VerticalDownArrowProcess"/>
    <dgm:cxn modelId="{B6E0E8C5-6F98-4A46-A7C6-E449005E6EF0}" type="presParOf" srcId="{FF6ECAC6-3139-44AD-80A1-565F1AD81D4D}" destId="{04FF6BEB-4E2C-4EED-BE91-B987F325FD20}" srcOrd="4" destOrd="0" presId="urn:microsoft.com/office/officeart/2016/7/layout/VerticalDownArrowProcess"/>
    <dgm:cxn modelId="{F76A8F1F-FC5D-4D13-AC01-1DF634634152}" type="presParOf" srcId="{04FF6BEB-4E2C-4EED-BE91-B987F325FD20}" destId="{F2A98FFB-0EA2-4C78-ACEB-8DD922555A3F}" srcOrd="0" destOrd="0" presId="urn:microsoft.com/office/officeart/2016/7/layout/VerticalDownArrowProcess"/>
    <dgm:cxn modelId="{71ACFDE0-7F7F-43F4-A947-575A71B55CF3}" type="presParOf" srcId="{04FF6BEB-4E2C-4EED-BE91-B987F325FD20}" destId="{2BAAF36F-FFC1-4027-A549-3E5A57C4A124}" srcOrd="1" destOrd="0" presId="urn:microsoft.com/office/officeart/2016/7/layout/VerticalDownArrowProcess"/>
    <dgm:cxn modelId="{82CAADFC-D050-46CF-9700-EDFFA9C0F21A}" type="presParOf" srcId="{04FF6BEB-4E2C-4EED-BE91-B987F325FD20}" destId="{8DE9A2BC-1AFD-4D36-865D-35D4D4828D2B}" srcOrd="2" destOrd="0" presId="urn:microsoft.com/office/officeart/2016/7/layout/VerticalDownArrowProcess"/>
    <dgm:cxn modelId="{F42B3EF2-CE55-4991-BD79-DE6F5E5F290E}" type="presParOf" srcId="{FF6ECAC6-3139-44AD-80A1-565F1AD81D4D}" destId="{17934A84-F8F3-4B96-9B4A-7A825A86CCC7}" srcOrd="5" destOrd="0" presId="urn:microsoft.com/office/officeart/2016/7/layout/VerticalDownArrowProcess"/>
    <dgm:cxn modelId="{8E81FE1D-540F-4B8C-942D-CB04CE52AA69}" type="presParOf" srcId="{FF6ECAC6-3139-44AD-80A1-565F1AD81D4D}" destId="{00B3555A-09CD-4DAF-B5EC-979C91B20C2A}" srcOrd="6" destOrd="0" presId="urn:microsoft.com/office/officeart/2016/7/layout/VerticalDownArrowProcess"/>
    <dgm:cxn modelId="{9436173E-8A5F-469B-911E-6675099D33EC}" type="presParOf" srcId="{00B3555A-09CD-4DAF-B5EC-979C91B20C2A}" destId="{7E53D80D-B820-4B31-AAD3-3D98DFAF22D9}" srcOrd="0" destOrd="0" presId="urn:microsoft.com/office/officeart/2016/7/layout/VerticalDownArrowProcess"/>
    <dgm:cxn modelId="{5F4F4524-B170-478F-8B5B-41D6C4B4BFB1}" type="presParOf" srcId="{00B3555A-09CD-4DAF-B5EC-979C91B20C2A}" destId="{E8AE115F-86DF-49F0-AD00-406606C0A02E}" srcOrd="1" destOrd="0" presId="urn:microsoft.com/office/officeart/2016/7/layout/VerticalDownArrowProcess"/>
    <dgm:cxn modelId="{CF4D6A68-F9CA-4AAA-8E53-965B253BB59E}" type="presParOf" srcId="{00B3555A-09CD-4DAF-B5EC-979C91B20C2A}" destId="{760C379A-01C9-4586-A543-8BEA566763A9}" srcOrd="2" destOrd="0" presId="urn:microsoft.com/office/officeart/2016/7/layout/VerticalDownArrowProcess"/>
    <dgm:cxn modelId="{67C5066B-7062-40A0-BE9B-EBC19BD869C2}" type="presParOf" srcId="{FF6ECAC6-3139-44AD-80A1-565F1AD81D4D}" destId="{0A25FCB4-230E-4A36-B4F7-480A15030016}" srcOrd="7" destOrd="0" presId="urn:microsoft.com/office/officeart/2016/7/layout/VerticalDownArrowProcess"/>
    <dgm:cxn modelId="{0E4506B9-58BE-43D1-A435-CCD2F0504ABA}" type="presParOf" srcId="{FF6ECAC6-3139-44AD-80A1-565F1AD81D4D}" destId="{38ED272C-C990-42EE-BAB1-6B1C1613C319}" srcOrd="8" destOrd="0" presId="urn:microsoft.com/office/officeart/2016/7/layout/VerticalDownArrowProcess"/>
    <dgm:cxn modelId="{9387D98A-3CD3-4786-B76D-94881015F6C1}" type="presParOf" srcId="{38ED272C-C990-42EE-BAB1-6B1C1613C319}" destId="{9A644F3F-5CE3-44A5-A7DD-41A14A2BF79A}" srcOrd="0" destOrd="0" presId="urn:microsoft.com/office/officeart/2016/7/layout/VerticalDownArrowProcess"/>
    <dgm:cxn modelId="{9DE2BB91-8762-4368-9FF3-E35C1A82E81E}" type="presParOf" srcId="{38ED272C-C990-42EE-BAB1-6B1C1613C319}" destId="{3C791DF5-69AA-4755-AC2E-A11F47542353}" srcOrd="1" destOrd="0" presId="urn:microsoft.com/office/officeart/2016/7/layout/VerticalDownArrowProcess"/>
    <dgm:cxn modelId="{12F1530D-7760-4D78-ADA1-AB6044793804}" type="presParOf" srcId="{38ED272C-C990-42EE-BAB1-6B1C1613C319}" destId="{ECAA359E-53DD-4C82-A7E9-A99B4A7FF66D}"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FBED87-BEBA-4400-8441-F62C535D0524}" type="doc">
      <dgm:prSet loTypeId="urn:microsoft.com/office/officeart/2017/3/layout/HorizontalPathTimeline" loCatId="process" qsTypeId="urn:microsoft.com/office/officeart/2005/8/quickstyle/simple3" qsCatId="simple" csTypeId="urn:microsoft.com/office/officeart/2005/8/colors/accent6_2" csCatId="accent6" phldr="1"/>
      <dgm:spPr/>
      <dgm:t>
        <a:bodyPr/>
        <a:lstStyle/>
        <a:p>
          <a:endParaRPr lang="en-US"/>
        </a:p>
      </dgm:t>
    </dgm:pt>
    <dgm:pt modelId="{C0A75DA7-1526-4C5F-BC2A-6BE203C0B929}">
      <dgm:prSet/>
      <dgm:spPr/>
      <dgm:t>
        <a:bodyPr/>
        <a:lstStyle/>
        <a:p>
          <a:pPr>
            <a:defRPr b="1"/>
          </a:pPr>
          <a:r>
            <a:rPr lang="en-US"/>
            <a:t>1831</a:t>
          </a:r>
        </a:p>
      </dgm:t>
    </dgm:pt>
    <dgm:pt modelId="{5F40A965-0CF6-4AFD-B245-6C35F4A0D21F}" type="parTrans" cxnId="{1A4C1A78-179B-4758-99C6-A74B66EF02D4}">
      <dgm:prSet/>
      <dgm:spPr/>
      <dgm:t>
        <a:bodyPr/>
        <a:lstStyle/>
        <a:p>
          <a:endParaRPr lang="en-US"/>
        </a:p>
      </dgm:t>
    </dgm:pt>
    <dgm:pt modelId="{683105A4-0412-4EFE-82A1-C87D4EAFF01C}" type="sibTrans" cxnId="{1A4C1A78-179B-4758-99C6-A74B66EF02D4}">
      <dgm:prSet/>
      <dgm:spPr/>
      <dgm:t>
        <a:bodyPr/>
        <a:lstStyle/>
        <a:p>
          <a:endParaRPr lang="en-US"/>
        </a:p>
      </dgm:t>
    </dgm:pt>
    <dgm:pt modelId="{49CDF734-A2C8-40C6-A22A-3985EF3150E6}">
      <dgm:prSet custT="1"/>
      <dgm:spPr/>
      <dgm:t>
        <a:bodyPr/>
        <a:lstStyle/>
        <a:p>
          <a:r>
            <a:rPr lang="en-US" sz="1800" dirty="0"/>
            <a:t>There were sixteen recognized capital crimes. Most punishable by the death penalty, very few offenders being sentenced corporal punishment.</a:t>
          </a:r>
        </a:p>
      </dgm:t>
    </dgm:pt>
    <dgm:pt modelId="{4CC68A79-635B-440F-AE95-09474FB76FF0}" type="parTrans" cxnId="{AA49479B-8F2C-46F4-8C10-DEF7DAB81ECE}">
      <dgm:prSet/>
      <dgm:spPr/>
      <dgm:t>
        <a:bodyPr/>
        <a:lstStyle/>
        <a:p>
          <a:endParaRPr lang="en-US"/>
        </a:p>
      </dgm:t>
    </dgm:pt>
    <dgm:pt modelId="{2BC23621-160F-416F-A9AC-72168C968669}" type="sibTrans" cxnId="{AA49479B-8F2C-46F4-8C10-DEF7DAB81ECE}">
      <dgm:prSet/>
      <dgm:spPr/>
      <dgm:t>
        <a:bodyPr/>
        <a:lstStyle/>
        <a:p>
          <a:endParaRPr lang="en-US"/>
        </a:p>
      </dgm:t>
    </dgm:pt>
    <dgm:pt modelId="{FF6E63C2-EF8D-4856-A889-5B42BCD8EAF7}">
      <dgm:prSet/>
      <dgm:spPr/>
      <dgm:t>
        <a:bodyPr/>
        <a:lstStyle/>
        <a:p>
          <a:pPr>
            <a:defRPr b="1"/>
          </a:pPr>
          <a:r>
            <a:rPr lang="en-US"/>
            <a:t>1860</a:t>
          </a:r>
        </a:p>
      </dgm:t>
    </dgm:pt>
    <dgm:pt modelId="{4DB55937-6490-44D4-A845-D7D63BFF6A9C}" type="parTrans" cxnId="{A10DD1E3-98D5-4D7B-BF8F-73E383055487}">
      <dgm:prSet/>
      <dgm:spPr/>
      <dgm:t>
        <a:bodyPr/>
        <a:lstStyle/>
        <a:p>
          <a:endParaRPr lang="en-US"/>
        </a:p>
      </dgm:t>
    </dgm:pt>
    <dgm:pt modelId="{E757BBAB-47D8-47ED-9032-2E732D063DE3}" type="sibTrans" cxnId="{A10DD1E3-98D5-4D7B-BF8F-73E383055487}">
      <dgm:prSet/>
      <dgm:spPr/>
      <dgm:t>
        <a:bodyPr/>
        <a:lstStyle/>
        <a:p>
          <a:endParaRPr lang="en-US"/>
        </a:p>
      </dgm:t>
    </dgm:pt>
    <dgm:pt modelId="{D90B522C-58A5-4477-B156-7B780A2036D2}">
      <dgm:prSet custT="1"/>
      <dgm:spPr/>
      <dgm:t>
        <a:bodyPr/>
        <a:lstStyle/>
        <a:p>
          <a:r>
            <a:rPr lang="en-US" sz="1800" dirty="0"/>
            <a:t>Overcrowding becomes an issue.</a:t>
          </a:r>
        </a:p>
      </dgm:t>
    </dgm:pt>
    <dgm:pt modelId="{32B7CC1A-821C-45C6-B19D-3FB417760B93}" type="parTrans" cxnId="{B0BA5B29-F621-48AB-A339-AC16DBAAEFDE}">
      <dgm:prSet/>
      <dgm:spPr/>
      <dgm:t>
        <a:bodyPr/>
        <a:lstStyle/>
        <a:p>
          <a:endParaRPr lang="en-US"/>
        </a:p>
      </dgm:t>
    </dgm:pt>
    <dgm:pt modelId="{49A6E5A5-7CC0-4D5E-8273-8EA0BE834466}" type="sibTrans" cxnId="{B0BA5B29-F621-48AB-A339-AC16DBAAEFDE}">
      <dgm:prSet/>
      <dgm:spPr/>
      <dgm:t>
        <a:bodyPr/>
        <a:lstStyle/>
        <a:p>
          <a:endParaRPr lang="en-US"/>
        </a:p>
      </dgm:t>
    </dgm:pt>
    <dgm:pt modelId="{B4B9A8F8-1DB2-466E-AB05-9B86F41FB408}">
      <dgm:prSet/>
      <dgm:spPr/>
      <dgm:t>
        <a:bodyPr/>
        <a:lstStyle/>
        <a:p>
          <a:pPr>
            <a:defRPr b="1"/>
          </a:pPr>
          <a:r>
            <a:rPr lang="en-US"/>
            <a:t>1876</a:t>
          </a:r>
        </a:p>
      </dgm:t>
    </dgm:pt>
    <dgm:pt modelId="{FB5B8805-4AE3-43DD-9654-228C9E86F2FC}" type="parTrans" cxnId="{7D98CA51-040A-411D-B83D-F5B27F114C5F}">
      <dgm:prSet/>
      <dgm:spPr/>
      <dgm:t>
        <a:bodyPr/>
        <a:lstStyle/>
        <a:p>
          <a:endParaRPr lang="en-US"/>
        </a:p>
      </dgm:t>
    </dgm:pt>
    <dgm:pt modelId="{94655717-5568-4882-AE9E-EAD5323D81D6}" type="sibTrans" cxnId="{7D98CA51-040A-411D-B83D-F5B27F114C5F}">
      <dgm:prSet/>
      <dgm:spPr/>
      <dgm:t>
        <a:bodyPr/>
        <a:lstStyle/>
        <a:p>
          <a:endParaRPr lang="en-US"/>
        </a:p>
      </dgm:t>
    </dgm:pt>
    <dgm:pt modelId="{326DA051-EED1-4516-B225-B6A40F3F96BD}">
      <dgm:prSet custT="1"/>
      <dgm:spPr/>
      <dgm:t>
        <a:bodyPr/>
        <a:lstStyle/>
        <a:p>
          <a:r>
            <a:rPr lang="en-US" sz="1800" dirty="0"/>
            <a:t>New reforms for vocational programs are implemented by Notional Congress at the Elmira Reformatory.</a:t>
          </a:r>
        </a:p>
      </dgm:t>
    </dgm:pt>
    <dgm:pt modelId="{8070CDE1-D751-4621-BA78-14EDEDA3B11E}" type="parTrans" cxnId="{8F8033F3-7281-4312-9F8E-4DCBAD8122FE}">
      <dgm:prSet/>
      <dgm:spPr/>
      <dgm:t>
        <a:bodyPr/>
        <a:lstStyle/>
        <a:p>
          <a:endParaRPr lang="en-US"/>
        </a:p>
      </dgm:t>
    </dgm:pt>
    <dgm:pt modelId="{928C6F2D-0583-4D9A-BC2B-7870FDF19064}" type="sibTrans" cxnId="{8F8033F3-7281-4312-9F8E-4DCBAD8122FE}">
      <dgm:prSet/>
      <dgm:spPr/>
      <dgm:t>
        <a:bodyPr/>
        <a:lstStyle/>
        <a:p>
          <a:endParaRPr lang="en-US"/>
        </a:p>
      </dgm:t>
    </dgm:pt>
    <dgm:pt modelId="{B6274EE1-B1BB-4B5E-AFDC-B835734765F5}">
      <dgm:prSet/>
      <dgm:spPr/>
      <dgm:t>
        <a:bodyPr/>
        <a:lstStyle/>
        <a:p>
          <a:pPr>
            <a:defRPr b="1"/>
          </a:pPr>
          <a:r>
            <a:rPr lang="en-US"/>
            <a:t>1970’s</a:t>
          </a:r>
        </a:p>
      </dgm:t>
    </dgm:pt>
    <dgm:pt modelId="{8DBEAF8C-102E-476B-AE23-D87DAF748CC9}" type="parTrans" cxnId="{F1A95C7A-AF8A-46C5-A749-316F4A29325A}">
      <dgm:prSet/>
      <dgm:spPr/>
      <dgm:t>
        <a:bodyPr/>
        <a:lstStyle/>
        <a:p>
          <a:endParaRPr lang="en-US"/>
        </a:p>
      </dgm:t>
    </dgm:pt>
    <dgm:pt modelId="{1539ECC3-A17C-4D51-A46C-02C4B86CD1BD}" type="sibTrans" cxnId="{F1A95C7A-AF8A-46C5-A749-316F4A29325A}">
      <dgm:prSet/>
      <dgm:spPr/>
      <dgm:t>
        <a:bodyPr/>
        <a:lstStyle/>
        <a:p>
          <a:endParaRPr lang="en-US"/>
        </a:p>
      </dgm:t>
    </dgm:pt>
    <dgm:pt modelId="{8DCD8EFB-5E38-4CD0-8143-0FA1D41CE771}">
      <dgm:prSet custT="1"/>
      <dgm:spPr/>
      <dgm:t>
        <a:bodyPr/>
        <a:lstStyle/>
        <a:p>
          <a:r>
            <a:rPr lang="en-US" sz="1800" dirty="0"/>
            <a:t>Implementation of “indeterminant sentencing”, “black codes”, and “pig laws” contribute to mass incarceration.</a:t>
          </a:r>
        </a:p>
      </dgm:t>
    </dgm:pt>
    <dgm:pt modelId="{46C257B7-264E-444E-8EA0-05E8BB4B2530}" type="parTrans" cxnId="{C3CBD1B8-18F6-4951-AFEC-2C286701E43A}">
      <dgm:prSet/>
      <dgm:spPr/>
      <dgm:t>
        <a:bodyPr/>
        <a:lstStyle/>
        <a:p>
          <a:endParaRPr lang="en-US"/>
        </a:p>
      </dgm:t>
    </dgm:pt>
    <dgm:pt modelId="{C100A120-DF03-4E37-A788-1D7FA1CC666C}" type="sibTrans" cxnId="{C3CBD1B8-18F6-4951-AFEC-2C286701E43A}">
      <dgm:prSet/>
      <dgm:spPr/>
      <dgm:t>
        <a:bodyPr/>
        <a:lstStyle/>
        <a:p>
          <a:endParaRPr lang="en-US"/>
        </a:p>
      </dgm:t>
    </dgm:pt>
    <dgm:pt modelId="{40453E2C-424B-4549-8D3A-6D9767796FE8}" type="pres">
      <dgm:prSet presAssocID="{5CFBED87-BEBA-4400-8441-F62C535D0524}" presName="root" presStyleCnt="0">
        <dgm:presLayoutVars>
          <dgm:chMax/>
          <dgm:chPref/>
          <dgm:animLvl val="lvl"/>
        </dgm:presLayoutVars>
      </dgm:prSet>
      <dgm:spPr/>
      <dgm:t>
        <a:bodyPr/>
        <a:lstStyle/>
        <a:p>
          <a:endParaRPr lang="en-US"/>
        </a:p>
      </dgm:t>
    </dgm:pt>
    <dgm:pt modelId="{0EDAF0FB-24B7-4BF3-9D6F-C07C490389DA}" type="pres">
      <dgm:prSet presAssocID="{5CFBED87-BEBA-4400-8441-F62C535D0524}" presName="divider" presStyleLbl="node1" presStyleIdx="0" presStyleCnt="1"/>
      <dgm:spPr/>
    </dgm:pt>
    <dgm:pt modelId="{ED22305A-4E47-4BE1-B2F6-75F173A90103}" type="pres">
      <dgm:prSet presAssocID="{5CFBED87-BEBA-4400-8441-F62C535D0524}" presName="nodes" presStyleCnt="0">
        <dgm:presLayoutVars>
          <dgm:chMax/>
          <dgm:chPref/>
          <dgm:animLvl val="lvl"/>
        </dgm:presLayoutVars>
      </dgm:prSet>
      <dgm:spPr/>
    </dgm:pt>
    <dgm:pt modelId="{D03756B4-467C-48BA-96C5-51FA18AAB60C}" type="pres">
      <dgm:prSet presAssocID="{C0A75DA7-1526-4C5F-BC2A-6BE203C0B929}" presName="composite" presStyleCnt="0"/>
      <dgm:spPr/>
    </dgm:pt>
    <dgm:pt modelId="{2B0BF03B-1496-4B9E-B36A-B3DE27F7A0AE}" type="pres">
      <dgm:prSet presAssocID="{C0A75DA7-1526-4C5F-BC2A-6BE203C0B929}" presName="L1TextContainer" presStyleLbl="revTx" presStyleIdx="0" presStyleCnt="4">
        <dgm:presLayoutVars>
          <dgm:chMax val="1"/>
          <dgm:chPref val="1"/>
          <dgm:bulletEnabled val="1"/>
        </dgm:presLayoutVars>
      </dgm:prSet>
      <dgm:spPr/>
      <dgm:t>
        <a:bodyPr/>
        <a:lstStyle/>
        <a:p>
          <a:endParaRPr lang="en-US"/>
        </a:p>
      </dgm:t>
    </dgm:pt>
    <dgm:pt modelId="{D63F0EF7-5BA0-415F-B233-D0F8A55A61D8}" type="pres">
      <dgm:prSet presAssocID="{C0A75DA7-1526-4C5F-BC2A-6BE203C0B929}" presName="L2TextContainerWrapper" presStyleCnt="0">
        <dgm:presLayoutVars>
          <dgm:chMax val="0"/>
          <dgm:chPref val="0"/>
          <dgm:bulletEnabled val="1"/>
        </dgm:presLayoutVars>
      </dgm:prSet>
      <dgm:spPr/>
    </dgm:pt>
    <dgm:pt modelId="{C3699345-ACDB-48A8-BDC0-C8E8555C9891}" type="pres">
      <dgm:prSet presAssocID="{C0A75DA7-1526-4C5F-BC2A-6BE203C0B929}" presName="L2TextContainer" presStyleLbl="bgAccFollowNode1" presStyleIdx="0" presStyleCnt="4"/>
      <dgm:spPr/>
      <dgm:t>
        <a:bodyPr/>
        <a:lstStyle/>
        <a:p>
          <a:endParaRPr lang="en-US"/>
        </a:p>
      </dgm:t>
    </dgm:pt>
    <dgm:pt modelId="{8C35BF08-67D3-459F-92E4-F0DDAF7EC954}" type="pres">
      <dgm:prSet presAssocID="{C0A75DA7-1526-4C5F-BC2A-6BE203C0B929}" presName="FlexibleEmptyPlaceHolder" presStyleCnt="0"/>
      <dgm:spPr/>
    </dgm:pt>
    <dgm:pt modelId="{B972BA72-C1CB-4E34-820C-E72B165BDCEE}" type="pres">
      <dgm:prSet presAssocID="{C0A75DA7-1526-4C5F-BC2A-6BE203C0B929}" presName="ConnectLine" presStyleLbl="alignNode1" presStyleIdx="0" presStyleCnt="4"/>
      <dgm:spPr>
        <a:gradFill rotWithShape="0">
          <a:gsLst>
            <a:gs pos="0">
              <a:schemeClr val="accent6">
                <a:tint val="83000"/>
                <a:satMod val="100000"/>
                <a:lumMod val="100000"/>
              </a:schemeClr>
            </a:gs>
            <a:gs pos="100000">
              <a:schemeClr val="accent6">
                <a:tint val="61000"/>
                <a:satMod val="150000"/>
                <a:lumMod val="100000"/>
              </a:schemeClr>
            </a:gs>
          </a:gsLst>
          <a:path path="circle">
            <a:fillToRect l="100000" t="100000" r="100000" b="100000"/>
          </a:path>
        </a:gradFill>
        <a:ln w="6350" cap="flat" cmpd="sng" algn="ctr">
          <a:solidFill>
            <a:schemeClr val="accent6">
              <a:hueOff val="0"/>
              <a:satOff val="0"/>
              <a:lumOff val="0"/>
              <a:alphaOff val="0"/>
            </a:schemeClr>
          </a:solidFill>
          <a:prstDash val="dash"/>
        </a:ln>
        <a:effectLst/>
      </dgm:spPr>
    </dgm:pt>
    <dgm:pt modelId="{0CA43E3A-F0CC-4611-BBD8-25C40066A414}" type="pres">
      <dgm:prSet presAssocID="{C0A75DA7-1526-4C5F-BC2A-6BE203C0B929}" presName="ConnectorPoint" presStyleLbl="fgAcc1" presStyleIdx="0" presStyleCnt="4"/>
      <dgm:spPr>
        <a:solidFill>
          <a:schemeClr val="lt1">
            <a:alpha val="90000"/>
            <a:hueOff val="0"/>
            <a:satOff val="0"/>
            <a:lumOff val="0"/>
            <a:alphaOff val="0"/>
          </a:schemeClr>
        </a:solidFill>
        <a:ln w="9525" cap="flat" cmpd="sng" algn="ctr">
          <a:noFill/>
          <a:prstDash val="solid"/>
        </a:ln>
        <a:effectLst/>
      </dgm:spPr>
    </dgm:pt>
    <dgm:pt modelId="{E171957C-5854-401B-99C9-9B90CD5CA2C1}" type="pres">
      <dgm:prSet presAssocID="{C0A75DA7-1526-4C5F-BC2A-6BE203C0B929}" presName="EmptyPlaceHolder" presStyleCnt="0"/>
      <dgm:spPr/>
    </dgm:pt>
    <dgm:pt modelId="{8C6CAE5A-2AEB-4BBB-8920-782098C48C53}" type="pres">
      <dgm:prSet presAssocID="{683105A4-0412-4EFE-82A1-C87D4EAFF01C}" presName="spaceBetweenRectangles" presStyleCnt="0"/>
      <dgm:spPr/>
    </dgm:pt>
    <dgm:pt modelId="{B2C51F30-F367-45AF-B11C-3BCCF01A5554}" type="pres">
      <dgm:prSet presAssocID="{FF6E63C2-EF8D-4856-A889-5B42BCD8EAF7}" presName="composite" presStyleCnt="0"/>
      <dgm:spPr/>
    </dgm:pt>
    <dgm:pt modelId="{F16E1268-AB86-41E2-9422-CDE29A76C4B7}" type="pres">
      <dgm:prSet presAssocID="{FF6E63C2-EF8D-4856-A889-5B42BCD8EAF7}" presName="L1TextContainer" presStyleLbl="revTx" presStyleIdx="1" presStyleCnt="4">
        <dgm:presLayoutVars>
          <dgm:chMax val="1"/>
          <dgm:chPref val="1"/>
          <dgm:bulletEnabled val="1"/>
        </dgm:presLayoutVars>
      </dgm:prSet>
      <dgm:spPr/>
      <dgm:t>
        <a:bodyPr/>
        <a:lstStyle/>
        <a:p>
          <a:endParaRPr lang="en-US"/>
        </a:p>
      </dgm:t>
    </dgm:pt>
    <dgm:pt modelId="{7F2A0028-8D8F-40C4-BE1D-D590F7383A1A}" type="pres">
      <dgm:prSet presAssocID="{FF6E63C2-EF8D-4856-A889-5B42BCD8EAF7}" presName="L2TextContainerWrapper" presStyleCnt="0">
        <dgm:presLayoutVars>
          <dgm:chMax val="0"/>
          <dgm:chPref val="0"/>
          <dgm:bulletEnabled val="1"/>
        </dgm:presLayoutVars>
      </dgm:prSet>
      <dgm:spPr/>
    </dgm:pt>
    <dgm:pt modelId="{AC7B5D5E-41EE-4CF0-8E97-10BD8EDB22A8}" type="pres">
      <dgm:prSet presAssocID="{FF6E63C2-EF8D-4856-A889-5B42BCD8EAF7}" presName="L2TextContainer" presStyleLbl="bgAccFollowNode1" presStyleIdx="1" presStyleCnt="4"/>
      <dgm:spPr/>
      <dgm:t>
        <a:bodyPr/>
        <a:lstStyle/>
        <a:p>
          <a:endParaRPr lang="en-US"/>
        </a:p>
      </dgm:t>
    </dgm:pt>
    <dgm:pt modelId="{BF733128-7A25-4554-80F7-54536162003C}" type="pres">
      <dgm:prSet presAssocID="{FF6E63C2-EF8D-4856-A889-5B42BCD8EAF7}" presName="FlexibleEmptyPlaceHolder" presStyleCnt="0"/>
      <dgm:spPr/>
    </dgm:pt>
    <dgm:pt modelId="{363F5CED-6236-4E53-A7B0-54DB4321536E}" type="pres">
      <dgm:prSet presAssocID="{FF6E63C2-EF8D-4856-A889-5B42BCD8EAF7}" presName="ConnectLine" presStyleLbl="alignNode1" presStyleIdx="1" presStyleCnt="4"/>
      <dgm:spPr>
        <a:gradFill rotWithShape="0">
          <a:gsLst>
            <a:gs pos="0">
              <a:schemeClr val="accent6">
                <a:tint val="83000"/>
                <a:satMod val="100000"/>
                <a:lumMod val="100000"/>
              </a:schemeClr>
            </a:gs>
            <a:gs pos="100000">
              <a:schemeClr val="accent6">
                <a:tint val="61000"/>
                <a:satMod val="150000"/>
                <a:lumMod val="100000"/>
              </a:schemeClr>
            </a:gs>
          </a:gsLst>
          <a:path path="circle">
            <a:fillToRect l="100000" t="100000" r="100000" b="100000"/>
          </a:path>
        </a:gradFill>
        <a:ln w="6350" cap="flat" cmpd="sng" algn="ctr">
          <a:solidFill>
            <a:schemeClr val="accent6">
              <a:hueOff val="0"/>
              <a:satOff val="0"/>
              <a:lumOff val="0"/>
              <a:alphaOff val="0"/>
            </a:schemeClr>
          </a:solidFill>
          <a:prstDash val="dash"/>
        </a:ln>
        <a:effectLst/>
      </dgm:spPr>
    </dgm:pt>
    <dgm:pt modelId="{7B47A0A1-987D-4C73-B51C-D9E6909AD2C2}" type="pres">
      <dgm:prSet presAssocID="{FF6E63C2-EF8D-4856-A889-5B42BCD8EAF7}" presName="ConnectorPoint" presStyleLbl="fgAcc1" presStyleIdx="1" presStyleCnt="4"/>
      <dgm:spPr>
        <a:solidFill>
          <a:schemeClr val="lt1">
            <a:alpha val="90000"/>
            <a:hueOff val="0"/>
            <a:satOff val="0"/>
            <a:lumOff val="0"/>
            <a:alphaOff val="0"/>
          </a:schemeClr>
        </a:solidFill>
        <a:ln w="9525" cap="flat" cmpd="sng" algn="ctr">
          <a:noFill/>
          <a:prstDash val="solid"/>
        </a:ln>
        <a:effectLst/>
      </dgm:spPr>
    </dgm:pt>
    <dgm:pt modelId="{712B92E8-8322-4872-9BA3-FBF71E63DB47}" type="pres">
      <dgm:prSet presAssocID="{FF6E63C2-EF8D-4856-A889-5B42BCD8EAF7}" presName="EmptyPlaceHolder" presStyleCnt="0"/>
      <dgm:spPr/>
    </dgm:pt>
    <dgm:pt modelId="{3390902B-F0D2-431A-BB35-9175986079FC}" type="pres">
      <dgm:prSet presAssocID="{E757BBAB-47D8-47ED-9032-2E732D063DE3}" presName="spaceBetweenRectangles" presStyleCnt="0"/>
      <dgm:spPr/>
    </dgm:pt>
    <dgm:pt modelId="{A51F9F4D-8884-4508-817F-59D3742C3C6D}" type="pres">
      <dgm:prSet presAssocID="{B4B9A8F8-1DB2-466E-AB05-9B86F41FB408}" presName="composite" presStyleCnt="0"/>
      <dgm:spPr/>
    </dgm:pt>
    <dgm:pt modelId="{64F374D8-B611-480A-A372-3ED71AB8A516}" type="pres">
      <dgm:prSet presAssocID="{B4B9A8F8-1DB2-466E-AB05-9B86F41FB408}" presName="L1TextContainer" presStyleLbl="revTx" presStyleIdx="2" presStyleCnt="4">
        <dgm:presLayoutVars>
          <dgm:chMax val="1"/>
          <dgm:chPref val="1"/>
          <dgm:bulletEnabled val="1"/>
        </dgm:presLayoutVars>
      </dgm:prSet>
      <dgm:spPr/>
      <dgm:t>
        <a:bodyPr/>
        <a:lstStyle/>
        <a:p>
          <a:endParaRPr lang="en-US"/>
        </a:p>
      </dgm:t>
    </dgm:pt>
    <dgm:pt modelId="{6FB1F2B5-2BA0-44B0-AC02-9E2C5BF4ADD5}" type="pres">
      <dgm:prSet presAssocID="{B4B9A8F8-1DB2-466E-AB05-9B86F41FB408}" presName="L2TextContainerWrapper" presStyleCnt="0">
        <dgm:presLayoutVars>
          <dgm:chMax val="0"/>
          <dgm:chPref val="0"/>
          <dgm:bulletEnabled val="1"/>
        </dgm:presLayoutVars>
      </dgm:prSet>
      <dgm:spPr/>
    </dgm:pt>
    <dgm:pt modelId="{B333103A-3E55-40E8-A2C6-CBFFE36D7EF1}" type="pres">
      <dgm:prSet presAssocID="{B4B9A8F8-1DB2-466E-AB05-9B86F41FB408}" presName="L2TextContainer" presStyleLbl="bgAccFollowNode1" presStyleIdx="2" presStyleCnt="4"/>
      <dgm:spPr/>
      <dgm:t>
        <a:bodyPr/>
        <a:lstStyle/>
        <a:p>
          <a:endParaRPr lang="en-US"/>
        </a:p>
      </dgm:t>
    </dgm:pt>
    <dgm:pt modelId="{E8D8B23B-7700-4436-95FA-F3F84E4C8D44}" type="pres">
      <dgm:prSet presAssocID="{B4B9A8F8-1DB2-466E-AB05-9B86F41FB408}" presName="FlexibleEmptyPlaceHolder" presStyleCnt="0"/>
      <dgm:spPr/>
    </dgm:pt>
    <dgm:pt modelId="{49D3C495-9A42-479F-BF00-41B7A2C3872C}" type="pres">
      <dgm:prSet presAssocID="{B4B9A8F8-1DB2-466E-AB05-9B86F41FB408}" presName="ConnectLine" presStyleLbl="alignNode1" presStyleIdx="2" presStyleCnt="4"/>
      <dgm:spPr>
        <a:gradFill rotWithShape="0">
          <a:gsLst>
            <a:gs pos="0">
              <a:schemeClr val="accent6">
                <a:tint val="83000"/>
                <a:satMod val="100000"/>
                <a:lumMod val="100000"/>
              </a:schemeClr>
            </a:gs>
            <a:gs pos="100000">
              <a:schemeClr val="accent6">
                <a:tint val="61000"/>
                <a:satMod val="150000"/>
                <a:lumMod val="100000"/>
              </a:schemeClr>
            </a:gs>
          </a:gsLst>
          <a:path path="circle">
            <a:fillToRect l="100000" t="100000" r="100000" b="100000"/>
          </a:path>
        </a:gradFill>
        <a:ln w="6350" cap="flat" cmpd="sng" algn="ctr">
          <a:solidFill>
            <a:schemeClr val="accent6">
              <a:hueOff val="0"/>
              <a:satOff val="0"/>
              <a:lumOff val="0"/>
              <a:alphaOff val="0"/>
            </a:schemeClr>
          </a:solidFill>
          <a:prstDash val="dash"/>
        </a:ln>
        <a:effectLst/>
      </dgm:spPr>
    </dgm:pt>
    <dgm:pt modelId="{0BE83C9C-48F8-4CDC-A7C7-32E45FDEAFF9}" type="pres">
      <dgm:prSet presAssocID="{B4B9A8F8-1DB2-466E-AB05-9B86F41FB408}" presName="ConnectorPoint" presStyleLbl="fgAcc1" presStyleIdx="2" presStyleCnt="4"/>
      <dgm:spPr>
        <a:solidFill>
          <a:schemeClr val="lt1">
            <a:alpha val="90000"/>
            <a:hueOff val="0"/>
            <a:satOff val="0"/>
            <a:lumOff val="0"/>
            <a:alphaOff val="0"/>
          </a:schemeClr>
        </a:solidFill>
        <a:ln w="9525" cap="flat" cmpd="sng" algn="ctr">
          <a:noFill/>
          <a:prstDash val="solid"/>
        </a:ln>
        <a:effectLst/>
      </dgm:spPr>
    </dgm:pt>
    <dgm:pt modelId="{74D4EAF0-44AD-4EE2-BC3B-AE4F2413499C}" type="pres">
      <dgm:prSet presAssocID="{B4B9A8F8-1DB2-466E-AB05-9B86F41FB408}" presName="EmptyPlaceHolder" presStyleCnt="0"/>
      <dgm:spPr/>
    </dgm:pt>
    <dgm:pt modelId="{3B2F8CC8-66BB-4DF0-9240-425CD51E4A54}" type="pres">
      <dgm:prSet presAssocID="{94655717-5568-4882-AE9E-EAD5323D81D6}" presName="spaceBetweenRectangles" presStyleCnt="0"/>
      <dgm:spPr/>
    </dgm:pt>
    <dgm:pt modelId="{C4D66C66-CB92-4FD9-BA76-7CB31072EBD8}" type="pres">
      <dgm:prSet presAssocID="{B6274EE1-B1BB-4B5E-AFDC-B835734765F5}" presName="composite" presStyleCnt="0"/>
      <dgm:spPr/>
    </dgm:pt>
    <dgm:pt modelId="{4B1C9975-8F3E-470B-ABDE-4598F5E1088A}" type="pres">
      <dgm:prSet presAssocID="{B6274EE1-B1BB-4B5E-AFDC-B835734765F5}" presName="L1TextContainer" presStyleLbl="revTx" presStyleIdx="3" presStyleCnt="4">
        <dgm:presLayoutVars>
          <dgm:chMax val="1"/>
          <dgm:chPref val="1"/>
          <dgm:bulletEnabled val="1"/>
        </dgm:presLayoutVars>
      </dgm:prSet>
      <dgm:spPr/>
      <dgm:t>
        <a:bodyPr/>
        <a:lstStyle/>
        <a:p>
          <a:endParaRPr lang="en-US"/>
        </a:p>
      </dgm:t>
    </dgm:pt>
    <dgm:pt modelId="{574B9794-4A55-4170-AEA4-A23C1CAD525D}" type="pres">
      <dgm:prSet presAssocID="{B6274EE1-B1BB-4B5E-AFDC-B835734765F5}" presName="L2TextContainerWrapper" presStyleCnt="0">
        <dgm:presLayoutVars>
          <dgm:chMax val="0"/>
          <dgm:chPref val="0"/>
          <dgm:bulletEnabled val="1"/>
        </dgm:presLayoutVars>
      </dgm:prSet>
      <dgm:spPr/>
    </dgm:pt>
    <dgm:pt modelId="{6A33A852-414D-4A7E-87BB-0D71B1B5CA77}" type="pres">
      <dgm:prSet presAssocID="{B6274EE1-B1BB-4B5E-AFDC-B835734765F5}" presName="L2TextContainer" presStyleLbl="bgAccFollowNode1" presStyleIdx="3" presStyleCnt="4"/>
      <dgm:spPr/>
      <dgm:t>
        <a:bodyPr/>
        <a:lstStyle/>
        <a:p>
          <a:endParaRPr lang="en-US"/>
        </a:p>
      </dgm:t>
    </dgm:pt>
    <dgm:pt modelId="{2BF8220C-5643-4014-A613-3F903E30E556}" type="pres">
      <dgm:prSet presAssocID="{B6274EE1-B1BB-4B5E-AFDC-B835734765F5}" presName="FlexibleEmptyPlaceHolder" presStyleCnt="0"/>
      <dgm:spPr/>
    </dgm:pt>
    <dgm:pt modelId="{B6397ED1-A6D2-42F5-A17C-8A363E3771CD}" type="pres">
      <dgm:prSet presAssocID="{B6274EE1-B1BB-4B5E-AFDC-B835734765F5}" presName="ConnectLine" presStyleLbl="alignNode1" presStyleIdx="3" presStyleCnt="4"/>
      <dgm:spPr>
        <a:gradFill rotWithShape="0">
          <a:gsLst>
            <a:gs pos="0">
              <a:schemeClr val="accent6">
                <a:tint val="83000"/>
                <a:satMod val="100000"/>
                <a:lumMod val="100000"/>
              </a:schemeClr>
            </a:gs>
            <a:gs pos="100000">
              <a:schemeClr val="accent6">
                <a:tint val="61000"/>
                <a:satMod val="150000"/>
                <a:lumMod val="100000"/>
              </a:schemeClr>
            </a:gs>
          </a:gsLst>
          <a:path path="circle">
            <a:fillToRect l="100000" t="100000" r="100000" b="100000"/>
          </a:path>
        </a:gradFill>
        <a:ln w="6350" cap="flat" cmpd="sng" algn="ctr">
          <a:solidFill>
            <a:schemeClr val="accent6">
              <a:hueOff val="0"/>
              <a:satOff val="0"/>
              <a:lumOff val="0"/>
              <a:alphaOff val="0"/>
            </a:schemeClr>
          </a:solidFill>
          <a:prstDash val="dash"/>
        </a:ln>
        <a:effectLst/>
      </dgm:spPr>
    </dgm:pt>
    <dgm:pt modelId="{2F433026-CE33-47ED-A54B-DA4B5EFA1D81}" type="pres">
      <dgm:prSet presAssocID="{B6274EE1-B1BB-4B5E-AFDC-B835734765F5}" presName="ConnectorPoint" presStyleLbl="fgAcc1" presStyleIdx="3" presStyleCnt="4"/>
      <dgm:spPr>
        <a:solidFill>
          <a:schemeClr val="lt1">
            <a:alpha val="90000"/>
            <a:hueOff val="0"/>
            <a:satOff val="0"/>
            <a:lumOff val="0"/>
            <a:alphaOff val="0"/>
          </a:schemeClr>
        </a:solidFill>
        <a:ln w="9525" cap="flat" cmpd="sng" algn="ctr">
          <a:noFill/>
          <a:prstDash val="solid"/>
        </a:ln>
        <a:effectLst/>
      </dgm:spPr>
    </dgm:pt>
    <dgm:pt modelId="{E84CC7B3-1360-4AF4-A37B-8E1258A49B63}" type="pres">
      <dgm:prSet presAssocID="{B6274EE1-B1BB-4B5E-AFDC-B835734765F5}" presName="EmptyPlaceHolder" presStyleCnt="0"/>
      <dgm:spPr/>
    </dgm:pt>
  </dgm:ptLst>
  <dgm:cxnLst>
    <dgm:cxn modelId="{6C3989F1-A927-47F0-9CC4-8362A50EF572}" type="presOf" srcId="{5CFBED87-BEBA-4400-8441-F62C535D0524}" destId="{40453E2C-424B-4549-8D3A-6D9767796FE8}" srcOrd="0" destOrd="0" presId="urn:microsoft.com/office/officeart/2017/3/layout/HorizontalPathTimeline"/>
    <dgm:cxn modelId="{7D98CA51-040A-411D-B83D-F5B27F114C5F}" srcId="{5CFBED87-BEBA-4400-8441-F62C535D0524}" destId="{B4B9A8F8-1DB2-466E-AB05-9B86F41FB408}" srcOrd="2" destOrd="0" parTransId="{FB5B8805-4AE3-43DD-9654-228C9E86F2FC}" sibTransId="{94655717-5568-4882-AE9E-EAD5323D81D6}"/>
    <dgm:cxn modelId="{53AC610E-0C0A-459E-AE99-9B875DE78881}" type="presOf" srcId="{C0A75DA7-1526-4C5F-BC2A-6BE203C0B929}" destId="{2B0BF03B-1496-4B9E-B36A-B3DE27F7A0AE}" srcOrd="0" destOrd="0" presId="urn:microsoft.com/office/officeart/2017/3/layout/HorizontalPathTimeline"/>
    <dgm:cxn modelId="{C3CBD1B8-18F6-4951-AFEC-2C286701E43A}" srcId="{B6274EE1-B1BB-4B5E-AFDC-B835734765F5}" destId="{8DCD8EFB-5E38-4CD0-8143-0FA1D41CE771}" srcOrd="0" destOrd="0" parTransId="{46C257B7-264E-444E-8EA0-05E8BB4B2530}" sibTransId="{C100A120-DF03-4E37-A788-1D7FA1CC666C}"/>
    <dgm:cxn modelId="{06D3CD0B-32BB-4390-ADD1-A53C6496804F}" type="presOf" srcId="{49CDF734-A2C8-40C6-A22A-3985EF3150E6}" destId="{C3699345-ACDB-48A8-BDC0-C8E8555C9891}" srcOrd="0" destOrd="0" presId="urn:microsoft.com/office/officeart/2017/3/layout/HorizontalPathTimeline"/>
    <dgm:cxn modelId="{AA49479B-8F2C-46F4-8C10-DEF7DAB81ECE}" srcId="{C0A75DA7-1526-4C5F-BC2A-6BE203C0B929}" destId="{49CDF734-A2C8-40C6-A22A-3985EF3150E6}" srcOrd="0" destOrd="0" parTransId="{4CC68A79-635B-440F-AE95-09474FB76FF0}" sibTransId="{2BC23621-160F-416F-A9AC-72168C968669}"/>
    <dgm:cxn modelId="{7E225A60-DCDD-4C7A-AB40-DEB9A6E2CFAF}" type="presOf" srcId="{326DA051-EED1-4516-B225-B6A40F3F96BD}" destId="{B333103A-3E55-40E8-A2C6-CBFFE36D7EF1}" srcOrd="0" destOrd="0" presId="urn:microsoft.com/office/officeart/2017/3/layout/HorizontalPathTimeline"/>
    <dgm:cxn modelId="{B0BA5B29-F621-48AB-A339-AC16DBAAEFDE}" srcId="{FF6E63C2-EF8D-4856-A889-5B42BCD8EAF7}" destId="{D90B522C-58A5-4477-B156-7B780A2036D2}" srcOrd="0" destOrd="0" parTransId="{32B7CC1A-821C-45C6-B19D-3FB417760B93}" sibTransId="{49A6E5A5-7CC0-4D5E-8273-8EA0BE834466}"/>
    <dgm:cxn modelId="{F1A95C7A-AF8A-46C5-A749-316F4A29325A}" srcId="{5CFBED87-BEBA-4400-8441-F62C535D0524}" destId="{B6274EE1-B1BB-4B5E-AFDC-B835734765F5}" srcOrd="3" destOrd="0" parTransId="{8DBEAF8C-102E-476B-AE23-D87DAF748CC9}" sibTransId="{1539ECC3-A17C-4D51-A46C-02C4B86CD1BD}"/>
    <dgm:cxn modelId="{8F8033F3-7281-4312-9F8E-4DCBAD8122FE}" srcId="{B4B9A8F8-1DB2-466E-AB05-9B86F41FB408}" destId="{326DA051-EED1-4516-B225-B6A40F3F96BD}" srcOrd="0" destOrd="0" parTransId="{8070CDE1-D751-4621-BA78-14EDEDA3B11E}" sibTransId="{928C6F2D-0583-4D9A-BC2B-7870FDF19064}"/>
    <dgm:cxn modelId="{0230011C-3EBD-49A9-A411-CE054971464E}" type="presOf" srcId="{FF6E63C2-EF8D-4856-A889-5B42BCD8EAF7}" destId="{F16E1268-AB86-41E2-9422-CDE29A76C4B7}" srcOrd="0" destOrd="0" presId="urn:microsoft.com/office/officeart/2017/3/layout/HorizontalPathTimeline"/>
    <dgm:cxn modelId="{C993B459-AD31-4F25-8C4F-F6F4D737516E}" type="presOf" srcId="{B6274EE1-B1BB-4B5E-AFDC-B835734765F5}" destId="{4B1C9975-8F3E-470B-ABDE-4598F5E1088A}" srcOrd="0" destOrd="0" presId="urn:microsoft.com/office/officeart/2017/3/layout/HorizontalPathTimeline"/>
    <dgm:cxn modelId="{454EB2A4-F71E-444F-9779-EE24E276D38D}" type="presOf" srcId="{D90B522C-58A5-4477-B156-7B780A2036D2}" destId="{AC7B5D5E-41EE-4CF0-8E97-10BD8EDB22A8}" srcOrd="0" destOrd="0" presId="urn:microsoft.com/office/officeart/2017/3/layout/HorizontalPathTimeline"/>
    <dgm:cxn modelId="{BEF2D3B8-7F48-43CE-A252-A5435FF0C311}" type="presOf" srcId="{8DCD8EFB-5E38-4CD0-8143-0FA1D41CE771}" destId="{6A33A852-414D-4A7E-87BB-0D71B1B5CA77}" srcOrd="0" destOrd="0" presId="urn:microsoft.com/office/officeart/2017/3/layout/HorizontalPathTimeline"/>
    <dgm:cxn modelId="{A10DD1E3-98D5-4D7B-BF8F-73E383055487}" srcId="{5CFBED87-BEBA-4400-8441-F62C535D0524}" destId="{FF6E63C2-EF8D-4856-A889-5B42BCD8EAF7}" srcOrd="1" destOrd="0" parTransId="{4DB55937-6490-44D4-A845-D7D63BFF6A9C}" sibTransId="{E757BBAB-47D8-47ED-9032-2E732D063DE3}"/>
    <dgm:cxn modelId="{1A4C1A78-179B-4758-99C6-A74B66EF02D4}" srcId="{5CFBED87-BEBA-4400-8441-F62C535D0524}" destId="{C0A75DA7-1526-4C5F-BC2A-6BE203C0B929}" srcOrd="0" destOrd="0" parTransId="{5F40A965-0CF6-4AFD-B245-6C35F4A0D21F}" sibTransId="{683105A4-0412-4EFE-82A1-C87D4EAFF01C}"/>
    <dgm:cxn modelId="{832DB402-058F-4747-91E8-E69D357436B5}" type="presOf" srcId="{B4B9A8F8-1DB2-466E-AB05-9B86F41FB408}" destId="{64F374D8-B611-480A-A372-3ED71AB8A516}" srcOrd="0" destOrd="0" presId="urn:microsoft.com/office/officeart/2017/3/layout/HorizontalPathTimeline"/>
    <dgm:cxn modelId="{D2A9D17C-5FAB-4E26-AA24-C489ABAAEE46}" type="presParOf" srcId="{40453E2C-424B-4549-8D3A-6D9767796FE8}" destId="{0EDAF0FB-24B7-4BF3-9D6F-C07C490389DA}" srcOrd="0" destOrd="0" presId="urn:microsoft.com/office/officeart/2017/3/layout/HorizontalPathTimeline"/>
    <dgm:cxn modelId="{B90BA09D-93AC-4247-9C7A-9C7F41E69645}" type="presParOf" srcId="{40453E2C-424B-4549-8D3A-6D9767796FE8}" destId="{ED22305A-4E47-4BE1-B2F6-75F173A90103}" srcOrd="1" destOrd="0" presId="urn:microsoft.com/office/officeart/2017/3/layout/HorizontalPathTimeline"/>
    <dgm:cxn modelId="{07B4657B-1D2E-4D6D-9B99-679A540F9B97}" type="presParOf" srcId="{ED22305A-4E47-4BE1-B2F6-75F173A90103}" destId="{D03756B4-467C-48BA-96C5-51FA18AAB60C}" srcOrd="0" destOrd="0" presId="urn:microsoft.com/office/officeart/2017/3/layout/HorizontalPathTimeline"/>
    <dgm:cxn modelId="{C99DA701-D68A-49EE-870E-A7F0A5B8A5FE}" type="presParOf" srcId="{D03756B4-467C-48BA-96C5-51FA18AAB60C}" destId="{2B0BF03B-1496-4B9E-B36A-B3DE27F7A0AE}" srcOrd="0" destOrd="0" presId="urn:microsoft.com/office/officeart/2017/3/layout/HorizontalPathTimeline"/>
    <dgm:cxn modelId="{1D0BB144-57E7-413D-A92F-5CE7CF57FCF6}" type="presParOf" srcId="{D03756B4-467C-48BA-96C5-51FA18AAB60C}" destId="{D63F0EF7-5BA0-415F-B233-D0F8A55A61D8}" srcOrd="1" destOrd="0" presId="urn:microsoft.com/office/officeart/2017/3/layout/HorizontalPathTimeline"/>
    <dgm:cxn modelId="{C14392D7-D8D7-4ED1-91D7-F1849F59999B}" type="presParOf" srcId="{D63F0EF7-5BA0-415F-B233-D0F8A55A61D8}" destId="{C3699345-ACDB-48A8-BDC0-C8E8555C9891}" srcOrd="0" destOrd="0" presId="urn:microsoft.com/office/officeart/2017/3/layout/HorizontalPathTimeline"/>
    <dgm:cxn modelId="{E82A32A1-AFF9-4275-A2EF-773C9874841E}" type="presParOf" srcId="{D63F0EF7-5BA0-415F-B233-D0F8A55A61D8}" destId="{8C35BF08-67D3-459F-92E4-F0DDAF7EC954}" srcOrd="1" destOrd="0" presId="urn:microsoft.com/office/officeart/2017/3/layout/HorizontalPathTimeline"/>
    <dgm:cxn modelId="{90FE62F5-D6D4-4B72-A54F-DD82A8231CD7}" type="presParOf" srcId="{D03756B4-467C-48BA-96C5-51FA18AAB60C}" destId="{B972BA72-C1CB-4E34-820C-E72B165BDCEE}" srcOrd="2" destOrd="0" presId="urn:microsoft.com/office/officeart/2017/3/layout/HorizontalPathTimeline"/>
    <dgm:cxn modelId="{ACA1BA8F-78C2-423D-A540-2F00E71D4999}" type="presParOf" srcId="{D03756B4-467C-48BA-96C5-51FA18AAB60C}" destId="{0CA43E3A-F0CC-4611-BBD8-25C40066A414}" srcOrd="3" destOrd="0" presId="urn:microsoft.com/office/officeart/2017/3/layout/HorizontalPathTimeline"/>
    <dgm:cxn modelId="{2CAF7902-1869-4E0E-B25C-0F390CB1A540}" type="presParOf" srcId="{D03756B4-467C-48BA-96C5-51FA18AAB60C}" destId="{E171957C-5854-401B-99C9-9B90CD5CA2C1}" srcOrd="4" destOrd="0" presId="urn:microsoft.com/office/officeart/2017/3/layout/HorizontalPathTimeline"/>
    <dgm:cxn modelId="{ACB99F0D-072A-405F-AF61-3763D40EF0BD}" type="presParOf" srcId="{ED22305A-4E47-4BE1-B2F6-75F173A90103}" destId="{8C6CAE5A-2AEB-4BBB-8920-782098C48C53}" srcOrd="1" destOrd="0" presId="urn:microsoft.com/office/officeart/2017/3/layout/HorizontalPathTimeline"/>
    <dgm:cxn modelId="{748D9AFF-8D58-4EE6-AB00-86C8A2B49B5E}" type="presParOf" srcId="{ED22305A-4E47-4BE1-B2F6-75F173A90103}" destId="{B2C51F30-F367-45AF-B11C-3BCCF01A5554}" srcOrd="2" destOrd="0" presId="urn:microsoft.com/office/officeart/2017/3/layout/HorizontalPathTimeline"/>
    <dgm:cxn modelId="{BEBBD0B5-B732-4098-B704-CCE1BB715127}" type="presParOf" srcId="{B2C51F30-F367-45AF-B11C-3BCCF01A5554}" destId="{F16E1268-AB86-41E2-9422-CDE29A76C4B7}" srcOrd="0" destOrd="0" presId="urn:microsoft.com/office/officeart/2017/3/layout/HorizontalPathTimeline"/>
    <dgm:cxn modelId="{841078F3-C7CD-42FB-A837-EBBDE3622741}" type="presParOf" srcId="{B2C51F30-F367-45AF-B11C-3BCCF01A5554}" destId="{7F2A0028-8D8F-40C4-BE1D-D590F7383A1A}" srcOrd="1" destOrd="0" presId="urn:microsoft.com/office/officeart/2017/3/layout/HorizontalPathTimeline"/>
    <dgm:cxn modelId="{07C372A3-BE20-4FD8-968F-3C4A6BC878D0}" type="presParOf" srcId="{7F2A0028-8D8F-40C4-BE1D-D590F7383A1A}" destId="{AC7B5D5E-41EE-4CF0-8E97-10BD8EDB22A8}" srcOrd="0" destOrd="0" presId="urn:microsoft.com/office/officeart/2017/3/layout/HorizontalPathTimeline"/>
    <dgm:cxn modelId="{EAEAC478-5F1C-4770-B8D6-7EBBD5FC4838}" type="presParOf" srcId="{7F2A0028-8D8F-40C4-BE1D-D590F7383A1A}" destId="{BF733128-7A25-4554-80F7-54536162003C}" srcOrd="1" destOrd="0" presId="urn:microsoft.com/office/officeart/2017/3/layout/HorizontalPathTimeline"/>
    <dgm:cxn modelId="{CEF11D5A-F566-4901-AF07-67F616AFCDE0}" type="presParOf" srcId="{B2C51F30-F367-45AF-B11C-3BCCF01A5554}" destId="{363F5CED-6236-4E53-A7B0-54DB4321536E}" srcOrd="2" destOrd="0" presId="urn:microsoft.com/office/officeart/2017/3/layout/HorizontalPathTimeline"/>
    <dgm:cxn modelId="{82E90AF4-8291-460D-943E-119ED501ECF9}" type="presParOf" srcId="{B2C51F30-F367-45AF-B11C-3BCCF01A5554}" destId="{7B47A0A1-987D-4C73-B51C-D9E6909AD2C2}" srcOrd="3" destOrd="0" presId="urn:microsoft.com/office/officeart/2017/3/layout/HorizontalPathTimeline"/>
    <dgm:cxn modelId="{FBC905BD-5B48-41BE-87B6-797FDB28E62B}" type="presParOf" srcId="{B2C51F30-F367-45AF-B11C-3BCCF01A5554}" destId="{712B92E8-8322-4872-9BA3-FBF71E63DB47}" srcOrd="4" destOrd="0" presId="urn:microsoft.com/office/officeart/2017/3/layout/HorizontalPathTimeline"/>
    <dgm:cxn modelId="{F5E92535-68B1-4F66-94E9-B06541D193D6}" type="presParOf" srcId="{ED22305A-4E47-4BE1-B2F6-75F173A90103}" destId="{3390902B-F0D2-431A-BB35-9175986079FC}" srcOrd="3" destOrd="0" presId="urn:microsoft.com/office/officeart/2017/3/layout/HorizontalPathTimeline"/>
    <dgm:cxn modelId="{F233098D-59F9-4133-81BF-9C2AE4E62A5D}" type="presParOf" srcId="{ED22305A-4E47-4BE1-B2F6-75F173A90103}" destId="{A51F9F4D-8884-4508-817F-59D3742C3C6D}" srcOrd="4" destOrd="0" presId="urn:microsoft.com/office/officeart/2017/3/layout/HorizontalPathTimeline"/>
    <dgm:cxn modelId="{F0B95C79-E42F-4CE1-81CF-F735FC8257BF}" type="presParOf" srcId="{A51F9F4D-8884-4508-817F-59D3742C3C6D}" destId="{64F374D8-B611-480A-A372-3ED71AB8A516}" srcOrd="0" destOrd="0" presId="urn:microsoft.com/office/officeart/2017/3/layout/HorizontalPathTimeline"/>
    <dgm:cxn modelId="{ABB34AFB-4AF6-4B17-8A2D-D9C4D98D642C}" type="presParOf" srcId="{A51F9F4D-8884-4508-817F-59D3742C3C6D}" destId="{6FB1F2B5-2BA0-44B0-AC02-9E2C5BF4ADD5}" srcOrd="1" destOrd="0" presId="urn:microsoft.com/office/officeart/2017/3/layout/HorizontalPathTimeline"/>
    <dgm:cxn modelId="{E87E21C2-D728-497B-9C76-2E9F05B1E744}" type="presParOf" srcId="{6FB1F2B5-2BA0-44B0-AC02-9E2C5BF4ADD5}" destId="{B333103A-3E55-40E8-A2C6-CBFFE36D7EF1}" srcOrd="0" destOrd="0" presId="urn:microsoft.com/office/officeart/2017/3/layout/HorizontalPathTimeline"/>
    <dgm:cxn modelId="{78E3CFA9-43BE-475D-93A6-8E44595339C9}" type="presParOf" srcId="{6FB1F2B5-2BA0-44B0-AC02-9E2C5BF4ADD5}" destId="{E8D8B23B-7700-4436-95FA-F3F84E4C8D44}" srcOrd="1" destOrd="0" presId="urn:microsoft.com/office/officeart/2017/3/layout/HorizontalPathTimeline"/>
    <dgm:cxn modelId="{23899B93-0A02-4A81-918F-05BE764FF44D}" type="presParOf" srcId="{A51F9F4D-8884-4508-817F-59D3742C3C6D}" destId="{49D3C495-9A42-479F-BF00-41B7A2C3872C}" srcOrd="2" destOrd="0" presId="urn:microsoft.com/office/officeart/2017/3/layout/HorizontalPathTimeline"/>
    <dgm:cxn modelId="{62FAFD3F-F283-41DC-94EE-A4D116E99AB3}" type="presParOf" srcId="{A51F9F4D-8884-4508-817F-59D3742C3C6D}" destId="{0BE83C9C-48F8-4CDC-A7C7-32E45FDEAFF9}" srcOrd="3" destOrd="0" presId="urn:microsoft.com/office/officeart/2017/3/layout/HorizontalPathTimeline"/>
    <dgm:cxn modelId="{1204D122-6E04-42A5-9182-54AEA79338AE}" type="presParOf" srcId="{A51F9F4D-8884-4508-817F-59D3742C3C6D}" destId="{74D4EAF0-44AD-4EE2-BC3B-AE4F2413499C}" srcOrd="4" destOrd="0" presId="urn:microsoft.com/office/officeart/2017/3/layout/HorizontalPathTimeline"/>
    <dgm:cxn modelId="{C40045D4-7DF4-4107-A978-7A79F6E1E724}" type="presParOf" srcId="{ED22305A-4E47-4BE1-B2F6-75F173A90103}" destId="{3B2F8CC8-66BB-4DF0-9240-425CD51E4A54}" srcOrd="5" destOrd="0" presId="urn:microsoft.com/office/officeart/2017/3/layout/HorizontalPathTimeline"/>
    <dgm:cxn modelId="{424059FF-4F3A-47B2-A60D-8D636E368923}" type="presParOf" srcId="{ED22305A-4E47-4BE1-B2F6-75F173A90103}" destId="{C4D66C66-CB92-4FD9-BA76-7CB31072EBD8}" srcOrd="6" destOrd="0" presId="urn:microsoft.com/office/officeart/2017/3/layout/HorizontalPathTimeline"/>
    <dgm:cxn modelId="{BEE2B4E7-DB0F-4687-B9CF-ECA76F7A0734}" type="presParOf" srcId="{C4D66C66-CB92-4FD9-BA76-7CB31072EBD8}" destId="{4B1C9975-8F3E-470B-ABDE-4598F5E1088A}" srcOrd="0" destOrd="0" presId="urn:microsoft.com/office/officeart/2017/3/layout/HorizontalPathTimeline"/>
    <dgm:cxn modelId="{7AA72C9D-2005-436F-8492-66272AC8B557}" type="presParOf" srcId="{C4D66C66-CB92-4FD9-BA76-7CB31072EBD8}" destId="{574B9794-4A55-4170-AEA4-A23C1CAD525D}" srcOrd="1" destOrd="0" presId="urn:microsoft.com/office/officeart/2017/3/layout/HorizontalPathTimeline"/>
    <dgm:cxn modelId="{E0BD43A4-572B-4871-849D-D98F16BD1E1A}" type="presParOf" srcId="{574B9794-4A55-4170-AEA4-A23C1CAD525D}" destId="{6A33A852-414D-4A7E-87BB-0D71B1B5CA77}" srcOrd="0" destOrd="0" presId="urn:microsoft.com/office/officeart/2017/3/layout/HorizontalPathTimeline"/>
    <dgm:cxn modelId="{F3881CA1-6B87-4ED5-A13F-7D34FA7E10D3}" type="presParOf" srcId="{574B9794-4A55-4170-AEA4-A23C1CAD525D}" destId="{2BF8220C-5643-4014-A613-3F903E30E556}" srcOrd="1" destOrd="0" presId="urn:microsoft.com/office/officeart/2017/3/layout/HorizontalPathTimeline"/>
    <dgm:cxn modelId="{73A322C7-4F91-4A5B-BC64-3FBD7CFA5E28}" type="presParOf" srcId="{C4D66C66-CB92-4FD9-BA76-7CB31072EBD8}" destId="{B6397ED1-A6D2-42F5-A17C-8A363E3771CD}" srcOrd="2" destOrd="0" presId="urn:microsoft.com/office/officeart/2017/3/layout/HorizontalPathTimeline"/>
    <dgm:cxn modelId="{A26A7C29-B2F0-45EC-B443-10969C052CE0}" type="presParOf" srcId="{C4D66C66-CB92-4FD9-BA76-7CB31072EBD8}" destId="{2F433026-CE33-47ED-A54B-DA4B5EFA1D81}" srcOrd="3" destOrd="0" presId="urn:microsoft.com/office/officeart/2017/3/layout/HorizontalPathTimeline"/>
    <dgm:cxn modelId="{5978AD35-5288-4E2B-9E7E-626C01E97F14}" type="presParOf" srcId="{C4D66C66-CB92-4FD9-BA76-7CB31072EBD8}" destId="{E84CC7B3-1360-4AF4-A37B-8E1258A49B63}"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3B441C-4B9A-454D-AFCE-28D7C67397E3}" type="doc">
      <dgm:prSet loTypeId="urn:microsoft.com/office/officeart/2008/layout/LinedList" loCatId="Inbox" qsTypeId="urn:microsoft.com/office/officeart/2005/8/quickstyle/simple5" qsCatId="simple" csTypeId="urn:microsoft.com/office/officeart/2005/8/colors/accent6_4" csCatId="accent6" phldr="1"/>
      <dgm:spPr/>
      <dgm:t>
        <a:bodyPr/>
        <a:lstStyle/>
        <a:p>
          <a:endParaRPr lang="en-US"/>
        </a:p>
      </dgm:t>
    </dgm:pt>
    <dgm:pt modelId="{6F881E4C-5F0E-45DD-AD16-55848F1A45B3}">
      <dgm:prSet/>
      <dgm:spPr/>
      <dgm:t>
        <a:bodyPr/>
        <a:lstStyle/>
        <a:p>
          <a:r>
            <a:rPr lang="en-US" dirty="0"/>
            <a:t>During the eighteenth century most criminal offenders were sent to asylums (</a:t>
          </a:r>
          <a:r>
            <a:rPr lang="en-US" i="1" dirty="0" err="1"/>
            <a:t>hôpitaux</a:t>
          </a:r>
          <a:r>
            <a:rPr lang="en-US" i="1" dirty="0"/>
            <a:t> </a:t>
          </a:r>
          <a:r>
            <a:rPr lang="en-US" i="1" dirty="0" err="1"/>
            <a:t>généraux</a:t>
          </a:r>
          <a:r>
            <a:rPr lang="en-US" i="1" dirty="0"/>
            <a:t>)</a:t>
          </a:r>
          <a:r>
            <a:rPr lang="en-US" dirty="0"/>
            <a:t> for confinement. </a:t>
          </a:r>
        </a:p>
      </dgm:t>
    </dgm:pt>
    <dgm:pt modelId="{B0056851-97C0-4781-A8C3-B95D64A4C86F}" type="parTrans" cxnId="{9E31D57C-0BEF-4130-B8BC-FFC457ABBF79}">
      <dgm:prSet/>
      <dgm:spPr/>
      <dgm:t>
        <a:bodyPr/>
        <a:lstStyle/>
        <a:p>
          <a:endParaRPr lang="en-US"/>
        </a:p>
      </dgm:t>
    </dgm:pt>
    <dgm:pt modelId="{73B4CFA3-F829-4E3C-A064-BEA67C40DC52}" type="sibTrans" cxnId="{9E31D57C-0BEF-4130-B8BC-FFC457ABBF79}">
      <dgm:prSet/>
      <dgm:spPr/>
      <dgm:t>
        <a:bodyPr/>
        <a:lstStyle/>
        <a:p>
          <a:endParaRPr lang="en-US"/>
        </a:p>
      </dgm:t>
    </dgm:pt>
    <dgm:pt modelId="{F36BE0FD-24A7-4EBA-BCF0-FBAAB0B2A273}">
      <dgm:prSet/>
      <dgm:spPr/>
      <dgm:t>
        <a:bodyPr/>
        <a:lstStyle/>
        <a:p>
          <a:r>
            <a:rPr lang="en-US" dirty="0"/>
            <a:t>1888: However, with Germany seeing a lot of recidivism, in response suspended sentences were implemented. </a:t>
          </a:r>
        </a:p>
      </dgm:t>
    </dgm:pt>
    <dgm:pt modelId="{7EE4D995-0402-4076-96BF-65C91BFCF0C3}" type="parTrans" cxnId="{FCE91B78-9EFE-4764-A0A9-AAE224B52160}">
      <dgm:prSet/>
      <dgm:spPr/>
      <dgm:t>
        <a:bodyPr/>
        <a:lstStyle/>
        <a:p>
          <a:endParaRPr lang="en-US"/>
        </a:p>
      </dgm:t>
    </dgm:pt>
    <dgm:pt modelId="{89FA91D0-025F-4F68-943C-1202C54840FB}" type="sibTrans" cxnId="{FCE91B78-9EFE-4764-A0A9-AAE224B52160}">
      <dgm:prSet/>
      <dgm:spPr/>
      <dgm:t>
        <a:bodyPr/>
        <a:lstStyle/>
        <a:p>
          <a:endParaRPr lang="en-US"/>
        </a:p>
      </dgm:t>
    </dgm:pt>
    <dgm:pt modelId="{E43D71F3-845C-4A90-933B-3DF84D0D4843}">
      <dgm:prSet/>
      <dgm:spPr/>
      <dgm:t>
        <a:bodyPr/>
        <a:lstStyle/>
        <a:p>
          <a:r>
            <a:rPr lang="en-US"/>
            <a:t>1910: Parole is implemented </a:t>
          </a:r>
        </a:p>
      </dgm:t>
    </dgm:pt>
    <dgm:pt modelId="{845CC64F-6905-47F3-9B53-D0F24559DA68}" type="parTrans" cxnId="{4C752734-259A-49C7-ACFD-D6D41A91F6D4}">
      <dgm:prSet/>
      <dgm:spPr/>
      <dgm:t>
        <a:bodyPr/>
        <a:lstStyle/>
        <a:p>
          <a:endParaRPr lang="en-US"/>
        </a:p>
      </dgm:t>
    </dgm:pt>
    <dgm:pt modelId="{AC42C2A0-8815-4C27-89B4-C47F18BA0160}" type="sibTrans" cxnId="{4C752734-259A-49C7-ACFD-D6D41A91F6D4}">
      <dgm:prSet/>
      <dgm:spPr/>
      <dgm:t>
        <a:bodyPr/>
        <a:lstStyle/>
        <a:p>
          <a:endParaRPr lang="en-US"/>
        </a:p>
      </dgm:t>
    </dgm:pt>
    <dgm:pt modelId="{1FEB691F-4918-420B-9154-3D64CB8B2B8D}" type="pres">
      <dgm:prSet presAssocID="{063B441C-4B9A-454D-AFCE-28D7C67397E3}" presName="vert0" presStyleCnt="0">
        <dgm:presLayoutVars>
          <dgm:dir/>
          <dgm:animOne val="branch"/>
          <dgm:animLvl val="lvl"/>
        </dgm:presLayoutVars>
      </dgm:prSet>
      <dgm:spPr/>
      <dgm:t>
        <a:bodyPr/>
        <a:lstStyle/>
        <a:p>
          <a:endParaRPr lang="en-US"/>
        </a:p>
      </dgm:t>
    </dgm:pt>
    <dgm:pt modelId="{2CFFA7EB-D608-42D7-AC3A-4E1410BF4E8D}" type="pres">
      <dgm:prSet presAssocID="{6F881E4C-5F0E-45DD-AD16-55848F1A45B3}" presName="thickLine" presStyleLbl="alignNode1" presStyleIdx="0" presStyleCnt="3"/>
      <dgm:spPr/>
    </dgm:pt>
    <dgm:pt modelId="{70E5A7E4-1ABE-495D-9447-B0EBC4B07DD4}" type="pres">
      <dgm:prSet presAssocID="{6F881E4C-5F0E-45DD-AD16-55848F1A45B3}" presName="horz1" presStyleCnt="0"/>
      <dgm:spPr/>
    </dgm:pt>
    <dgm:pt modelId="{244B4BF8-0E66-492D-8B5B-CB85ECA2663E}" type="pres">
      <dgm:prSet presAssocID="{6F881E4C-5F0E-45DD-AD16-55848F1A45B3}" presName="tx1" presStyleLbl="revTx" presStyleIdx="0" presStyleCnt="3"/>
      <dgm:spPr/>
      <dgm:t>
        <a:bodyPr/>
        <a:lstStyle/>
        <a:p>
          <a:endParaRPr lang="en-US"/>
        </a:p>
      </dgm:t>
    </dgm:pt>
    <dgm:pt modelId="{96BC7A36-2CDE-467D-BE1E-718511844DBA}" type="pres">
      <dgm:prSet presAssocID="{6F881E4C-5F0E-45DD-AD16-55848F1A45B3}" presName="vert1" presStyleCnt="0"/>
      <dgm:spPr/>
    </dgm:pt>
    <dgm:pt modelId="{38F021D0-024C-419C-A6D0-1A47D15C3B7E}" type="pres">
      <dgm:prSet presAssocID="{F36BE0FD-24A7-4EBA-BCF0-FBAAB0B2A273}" presName="thickLine" presStyleLbl="alignNode1" presStyleIdx="1" presStyleCnt="3"/>
      <dgm:spPr/>
    </dgm:pt>
    <dgm:pt modelId="{A412A8FC-C73A-467C-967A-24E2273F9244}" type="pres">
      <dgm:prSet presAssocID="{F36BE0FD-24A7-4EBA-BCF0-FBAAB0B2A273}" presName="horz1" presStyleCnt="0"/>
      <dgm:spPr/>
    </dgm:pt>
    <dgm:pt modelId="{19F3DE08-61EB-439A-8FE9-B29EF33C32EE}" type="pres">
      <dgm:prSet presAssocID="{F36BE0FD-24A7-4EBA-BCF0-FBAAB0B2A273}" presName="tx1" presStyleLbl="revTx" presStyleIdx="1" presStyleCnt="3"/>
      <dgm:spPr/>
      <dgm:t>
        <a:bodyPr/>
        <a:lstStyle/>
        <a:p>
          <a:endParaRPr lang="en-US"/>
        </a:p>
      </dgm:t>
    </dgm:pt>
    <dgm:pt modelId="{A2645BD3-6D83-41C9-B124-F9B06E2DCAD2}" type="pres">
      <dgm:prSet presAssocID="{F36BE0FD-24A7-4EBA-BCF0-FBAAB0B2A273}" presName="vert1" presStyleCnt="0"/>
      <dgm:spPr/>
    </dgm:pt>
    <dgm:pt modelId="{1DD4E239-4E32-4EF3-BEC3-D6A189209C99}" type="pres">
      <dgm:prSet presAssocID="{E43D71F3-845C-4A90-933B-3DF84D0D4843}" presName="thickLine" presStyleLbl="alignNode1" presStyleIdx="2" presStyleCnt="3"/>
      <dgm:spPr/>
    </dgm:pt>
    <dgm:pt modelId="{528D2E6F-3CD2-4FFB-A860-0254C4088498}" type="pres">
      <dgm:prSet presAssocID="{E43D71F3-845C-4A90-933B-3DF84D0D4843}" presName="horz1" presStyleCnt="0"/>
      <dgm:spPr/>
    </dgm:pt>
    <dgm:pt modelId="{41EB44A4-0CE2-4A53-A523-CCD0224BAC15}" type="pres">
      <dgm:prSet presAssocID="{E43D71F3-845C-4A90-933B-3DF84D0D4843}" presName="tx1" presStyleLbl="revTx" presStyleIdx="2" presStyleCnt="3"/>
      <dgm:spPr/>
      <dgm:t>
        <a:bodyPr/>
        <a:lstStyle/>
        <a:p>
          <a:endParaRPr lang="en-US"/>
        </a:p>
      </dgm:t>
    </dgm:pt>
    <dgm:pt modelId="{E5E82E25-7FEC-4716-BB1B-8331AF8094B3}" type="pres">
      <dgm:prSet presAssocID="{E43D71F3-845C-4A90-933B-3DF84D0D4843}" presName="vert1" presStyleCnt="0"/>
      <dgm:spPr/>
    </dgm:pt>
  </dgm:ptLst>
  <dgm:cxnLst>
    <dgm:cxn modelId="{04A19952-4EF0-4EA3-A780-6DDFA049C7EE}" type="presOf" srcId="{6F881E4C-5F0E-45DD-AD16-55848F1A45B3}" destId="{244B4BF8-0E66-492D-8B5B-CB85ECA2663E}" srcOrd="0" destOrd="0" presId="urn:microsoft.com/office/officeart/2008/layout/LinedList"/>
    <dgm:cxn modelId="{EBE0C78B-6A59-41D7-8538-45DE0D0B33BA}" type="presOf" srcId="{063B441C-4B9A-454D-AFCE-28D7C67397E3}" destId="{1FEB691F-4918-420B-9154-3D64CB8B2B8D}" srcOrd="0" destOrd="0" presId="urn:microsoft.com/office/officeart/2008/layout/LinedList"/>
    <dgm:cxn modelId="{4C752734-259A-49C7-ACFD-D6D41A91F6D4}" srcId="{063B441C-4B9A-454D-AFCE-28D7C67397E3}" destId="{E43D71F3-845C-4A90-933B-3DF84D0D4843}" srcOrd="2" destOrd="0" parTransId="{845CC64F-6905-47F3-9B53-D0F24559DA68}" sibTransId="{AC42C2A0-8815-4C27-89B4-C47F18BA0160}"/>
    <dgm:cxn modelId="{9E31D57C-0BEF-4130-B8BC-FFC457ABBF79}" srcId="{063B441C-4B9A-454D-AFCE-28D7C67397E3}" destId="{6F881E4C-5F0E-45DD-AD16-55848F1A45B3}" srcOrd="0" destOrd="0" parTransId="{B0056851-97C0-4781-A8C3-B95D64A4C86F}" sibTransId="{73B4CFA3-F829-4E3C-A064-BEA67C40DC52}"/>
    <dgm:cxn modelId="{74B3AD5D-B473-44ED-986B-6CFE814AB2E8}" type="presOf" srcId="{F36BE0FD-24A7-4EBA-BCF0-FBAAB0B2A273}" destId="{19F3DE08-61EB-439A-8FE9-B29EF33C32EE}" srcOrd="0" destOrd="0" presId="urn:microsoft.com/office/officeart/2008/layout/LinedList"/>
    <dgm:cxn modelId="{FCE91B78-9EFE-4764-A0A9-AAE224B52160}" srcId="{063B441C-4B9A-454D-AFCE-28D7C67397E3}" destId="{F36BE0FD-24A7-4EBA-BCF0-FBAAB0B2A273}" srcOrd="1" destOrd="0" parTransId="{7EE4D995-0402-4076-96BF-65C91BFCF0C3}" sibTransId="{89FA91D0-025F-4F68-943C-1202C54840FB}"/>
    <dgm:cxn modelId="{2F32EB25-D5DD-47A8-A9D4-E25C73CBBD3A}" type="presOf" srcId="{E43D71F3-845C-4A90-933B-3DF84D0D4843}" destId="{41EB44A4-0CE2-4A53-A523-CCD0224BAC15}" srcOrd="0" destOrd="0" presId="urn:microsoft.com/office/officeart/2008/layout/LinedList"/>
    <dgm:cxn modelId="{68A83A3B-63A0-4D0A-9EA9-8D1EB49DBF4E}" type="presParOf" srcId="{1FEB691F-4918-420B-9154-3D64CB8B2B8D}" destId="{2CFFA7EB-D608-42D7-AC3A-4E1410BF4E8D}" srcOrd="0" destOrd="0" presId="urn:microsoft.com/office/officeart/2008/layout/LinedList"/>
    <dgm:cxn modelId="{E8D083EA-03E1-4309-8C19-F5F55F128CBA}" type="presParOf" srcId="{1FEB691F-4918-420B-9154-3D64CB8B2B8D}" destId="{70E5A7E4-1ABE-495D-9447-B0EBC4B07DD4}" srcOrd="1" destOrd="0" presId="urn:microsoft.com/office/officeart/2008/layout/LinedList"/>
    <dgm:cxn modelId="{A4AA5D91-7476-43B6-9DE3-5FEED6990861}" type="presParOf" srcId="{70E5A7E4-1ABE-495D-9447-B0EBC4B07DD4}" destId="{244B4BF8-0E66-492D-8B5B-CB85ECA2663E}" srcOrd="0" destOrd="0" presId="urn:microsoft.com/office/officeart/2008/layout/LinedList"/>
    <dgm:cxn modelId="{C5ECF1B7-3AEA-48CA-85DF-D1E16B31D979}" type="presParOf" srcId="{70E5A7E4-1ABE-495D-9447-B0EBC4B07DD4}" destId="{96BC7A36-2CDE-467D-BE1E-718511844DBA}" srcOrd="1" destOrd="0" presId="urn:microsoft.com/office/officeart/2008/layout/LinedList"/>
    <dgm:cxn modelId="{1AFA5F29-3DFB-487B-9203-A96452FC1D69}" type="presParOf" srcId="{1FEB691F-4918-420B-9154-3D64CB8B2B8D}" destId="{38F021D0-024C-419C-A6D0-1A47D15C3B7E}" srcOrd="2" destOrd="0" presId="urn:microsoft.com/office/officeart/2008/layout/LinedList"/>
    <dgm:cxn modelId="{95224759-6B24-4C01-8000-773F7A575A69}" type="presParOf" srcId="{1FEB691F-4918-420B-9154-3D64CB8B2B8D}" destId="{A412A8FC-C73A-467C-967A-24E2273F9244}" srcOrd="3" destOrd="0" presId="urn:microsoft.com/office/officeart/2008/layout/LinedList"/>
    <dgm:cxn modelId="{17B08D19-F93C-4586-88B0-005B2BC6DE89}" type="presParOf" srcId="{A412A8FC-C73A-467C-967A-24E2273F9244}" destId="{19F3DE08-61EB-439A-8FE9-B29EF33C32EE}" srcOrd="0" destOrd="0" presId="urn:microsoft.com/office/officeart/2008/layout/LinedList"/>
    <dgm:cxn modelId="{2115A77D-8D79-4E1D-BCA6-00231D491F99}" type="presParOf" srcId="{A412A8FC-C73A-467C-967A-24E2273F9244}" destId="{A2645BD3-6D83-41C9-B124-F9B06E2DCAD2}" srcOrd="1" destOrd="0" presId="urn:microsoft.com/office/officeart/2008/layout/LinedList"/>
    <dgm:cxn modelId="{AFB040CE-45D3-4FDC-8128-432AA545B5B1}" type="presParOf" srcId="{1FEB691F-4918-420B-9154-3D64CB8B2B8D}" destId="{1DD4E239-4E32-4EF3-BEC3-D6A189209C99}" srcOrd="4" destOrd="0" presId="urn:microsoft.com/office/officeart/2008/layout/LinedList"/>
    <dgm:cxn modelId="{3CC693D0-7CE9-49F8-9839-23F2D85FE3DF}" type="presParOf" srcId="{1FEB691F-4918-420B-9154-3D64CB8B2B8D}" destId="{528D2E6F-3CD2-4FFB-A860-0254C4088498}" srcOrd="5" destOrd="0" presId="urn:microsoft.com/office/officeart/2008/layout/LinedList"/>
    <dgm:cxn modelId="{143FF424-222E-4D59-8426-EEEBC48D5812}" type="presParOf" srcId="{528D2E6F-3CD2-4FFB-A860-0254C4088498}" destId="{41EB44A4-0CE2-4A53-A523-CCD0224BAC15}" srcOrd="0" destOrd="0" presId="urn:microsoft.com/office/officeart/2008/layout/LinedList"/>
    <dgm:cxn modelId="{55EF3632-713B-4E1F-B130-6797C46D0909}" type="presParOf" srcId="{528D2E6F-3CD2-4FFB-A860-0254C4088498}" destId="{E5E82E25-7FEC-4716-BB1B-8331AF8094B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CEDFDF1-21F2-40D9-88CE-B98A3AA6BE6C}" type="doc">
      <dgm:prSet loTypeId="urn:microsoft.com/office/officeart/2005/8/layout/hierarchy1" loCatId="Inbox" qsTypeId="urn:microsoft.com/office/officeart/2005/8/quickstyle/simple3" qsCatId="simple" csTypeId="urn:microsoft.com/office/officeart/2005/8/colors/accent5_4" csCatId="accent5"/>
      <dgm:spPr/>
      <dgm:t>
        <a:bodyPr/>
        <a:lstStyle/>
        <a:p>
          <a:endParaRPr lang="en-US"/>
        </a:p>
      </dgm:t>
    </dgm:pt>
    <dgm:pt modelId="{6C088F4B-D57C-4BE8-BA5C-2497B21181D6}">
      <dgm:prSet/>
      <dgm:spPr/>
      <dgm:t>
        <a:bodyPr/>
        <a:lstStyle/>
        <a:p>
          <a:r>
            <a:rPr lang="en-US" i="1" u="sng"/>
            <a:t>Deterrence</a:t>
          </a:r>
          <a:r>
            <a:rPr lang="en-US"/>
            <a:t> </a:t>
          </a:r>
          <a:r>
            <a:rPr lang="en-US" i="1" u="sng"/>
            <a:t>Theory</a:t>
          </a:r>
          <a:r>
            <a:rPr lang="en-US"/>
            <a:t>: A Utilitarian view that humans operate off of the desire to increase pleasure and lessen pain (O’Connor, 2014) </a:t>
          </a:r>
        </a:p>
      </dgm:t>
    </dgm:pt>
    <dgm:pt modelId="{57A50565-7A9C-4647-BF51-9BF61A7B4429}" type="parTrans" cxnId="{89B2F8A5-F6B4-4E90-8B20-79BCE91C45FF}">
      <dgm:prSet/>
      <dgm:spPr/>
      <dgm:t>
        <a:bodyPr/>
        <a:lstStyle/>
        <a:p>
          <a:endParaRPr lang="en-US"/>
        </a:p>
      </dgm:t>
    </dgm:pt>
    <dgm:pt modelId="{9E10EFD7-8191-42E5-856C-A146B1E7B325}" type="sibTrans" cxnId="{89B2F8A5-F6B4-4E90-8B20-79BCE91C45FF}">
      <dgm:prSet/>
      <dgm:spPr/>
      <dgm:t>
        <a:bodyPr/>
        <a:lstStyle/>
        <a:p>
          <a:endParaRPr lang="en-US"/>
        </a:p>
      </dgm:t>
    </dgm:pt>
    <dgm:pt modelId="{0B82AF8C-B522-4CCF-9782-0B154F7263DA}">
      <dgm:prSet/>
      <dgm:spPr/>
      <dgm:t>
        <a:bodyPr/>
        <a:lstStyle/>
        <a:p>
          <a:r>
            <a:rPr lang="en-US"/>
            <a:t>“Solitude in imprisonment” by Jonas Hanaway stated’ “ the walls of his prison will preach peace to his soul, and he will confess to the goodness of his Maker, and rhe wisdom of the laws. </a:t>
          </a:r>
        </a:p>
      </dgm:t>
    </dgm:pt>
    <dgm:pt modelId="{095B9878-51E2-4CBA-B356-6A7C8694BDA6}" type="parTrans" cxnId="{228666A5-D2AD-4CDB-9822-4C8663282344}">
      <dgm:prSet/>
      <dgm:spPr/>
      <dgm:t>
        <a:bodyPr/>
        <a:lstStyle/>
        <a:p>
          <a:endParaRPr lang="en-US"/>
        </a:p>
      </dgm:t>
    </dgm:pt>
    <dgm:pt modelId="{6F4D919C-329D-40F9-9ED3-70F04BC255E1}" type="sibTrans" cxnId="{228666A5-D2AD-4CDB-9822-4C8663282344}">
      <dgm:prSet/>
      <dgm:spPr/>
      <dgm:t>
        <a:bodyPr/>
        <a:lstStyle/>
        <a:p>
          <a:endParaRPr lang="en-US"/>
        </a:p>
      </dgm:t>
    </dgm:pt>
    <dgm:pt modelId="{8B82D765-CF70-4365-8B9B-746231F3AE0F}" type="pres">
      <dgm:prSet presAssocID="{FCEDFDF1-21F2-40D9-88CE-B98A3AA6BE6C}" presName="hierChild1" presStyleCnt="0">
        <dgm:presLayoutVars>
          <dgm:chPref val="1"/>
          <dgm:dir/>
          <dgm:animOne val="branch"/>
          <dgm:animLvl val="lvl"/>
          <dgm:resizeHandles/>
        </dgm:presLayoutVars>
      </dgm:prSet>
      <dgm:spPr/>
      <dgm:t>
        <a:bodyPr/>
        <a:lstStyle/>
        <a:p>
          <a:endParaRPr lang="en-US"/>
        </a:p>
      </dgm:t>
    </dgm:pt>
    <dgm:pt modelId="{A019419B-1DDC-4963-95FC-C538AB9B9997}" type="pres">
      <dgm:prSet presAssocID="{6C088F4B-D57C-4BE8-BA5C-2497B21181D6}" presName="hierRoot1" presStyleCnt="0"/>
      <dgm:spPr/>
    </dgm:pt>
    <dgm:pt modelId="{C0902CFF-E8A4-41D5-8C87-4A03C48BCB66}" type="pres">
      <dgm:prSet presAssocID="{6C088F4B-D57C-4BE8-BA5C-2497B21181D6}" presName="composite" presStyleCnt="0"/>
      <dgm:spPr/>
    </dgm:pt>
    <dgm:pt modelId="{6D7E8CC6-A235-4361-95D0-7ACAF3BD256E}" type="pres">
      <dgm:prSet presAssocID="{6C088F4B-D57C-4BE8-BA5C-2497B21181D6}" presName="background" presStyleLbl="node0" presStyleIdx="0" presStyleCnt="2"/>
      <dgm:spPr/>
    </dgm:pt>
    <dgm:pt modelId="{5041F6AF-F590-49D3-88A8-83EA1ECA2FD7}" type="pres">
      <dgm:prSet presAssocID="{6C088F4B-D57C-4BE8-BA5C-2497B21181D6}" presName="text" presStyleLbl="fgAcc0" presStyleIdx="0" presStyleCnt="2">
        <dgm:presLayoutVars>
          <dgm:chPref val="3"/>
        </dgm:presLayoutVars>
      </dgm:prSet>
      <dgm:spPr/>
      <dgm:t>
        <a:bodyPr/>
        <a:lstStyle/>
        <a:p>
          <a:endParaRPr lang="en-US"/>
        </a:p>
      </dgm:t>
    </dgm:pt>
    <dgm:pt modelId="{05318110-7509-4A5F-BE28-A5C3314489EC}" type="pres">
      <dgm:prSet presAssocID="{6C088F4B-D57C-4BE8-BA5C-2497B21181D6}" presName="hierChild2" presStyleCnt="0"/>
      <dgm:spPr/>
    </dgm:pt>
    <dgm:pt modelId="{4B10CA7F-C373-42C6-BD74-27954B19BF3D}" type="pres">
      <dgm:prSet presAssocID="{0B82AF8C-B522-4CCF-9782-0B154F7263DA}" presName="hierRoot1" presStyleCnt="0"/>
      <dgm:spPr/>
    </dgm:pt>
    <dgm:pt modelId="{B3633E3E-5EE3-4A33-BFBC-BA7187CCAE05}" type="pres">
      <dgm:prSet presAssocID="{0B82AF8C-B522-4CCF-9782-0B154F7263DA}" presName="composite" presStyleCnt="0"/>
      <dgm:spPr/>
    </dgm:pt>
    <dgm:pt modelId="{ECFBA0DE-2D30-4F21-BEBC-14E89B370E37}" type="pres">
      <dgm:prSet presAssocID="{0B82AF8C-B522-4CCF-9782-0B154F7263DA}" presName="background" presStyleLbl="node0" presStyleIdx="1" presStyleCnt="2"/>
      <dgm:spPr/>
    </dgm:pt>
    <dgm:pt modelId="{5B3DB04B-CB8F-4DCD-B26A-932EDE6615D4}" type="pres">
      <dgm:prSet presAssocID="{0B82AF8C-B522-4CCF-9782-0B154F7263DA}" presName="text" presStyleLbl="fgAcc0" presStyleIdx="1" presStyleCnt="2">
        <dgm:presLayoutVars>
          <dgm:chPref val="3"/>
        </dgm:presLayoutVars>
      </dgm:prSet>
      <dgm:spPr/>
      <dgm:t>
        <a:bodyPr/>
        <a:lstStyle/>
        <a:p>
          <a:endParaRPr lang="en-US"/>
        </a:p>
      </dgm:t>
    </dgm:pt>
    <dgm:pt modelId="{F7C6DFCB-1C6D-47E7-9300-AFAA245EF285}" type="pres">
      <dgm:prSet presAssocID="{0B82AF8C-B522-4CCF-9782-0B154F7263DA}" presName="hierChild2" presStyleCnt="0"/>
      <dgm:spPr/>
    </dgm:pt>
  </dgm:ptLst>
  <dgm:cxnLst>
    <dgm:cxn modelId="{228666A5-D2AD-4CDB-9822-4C8663282344}" srcId="{FCEDFDF1-21F2-40D9-88CE-B98A3AA6BE6C}" destId="{0B82AF8C-B522-4CCF-9782-0B154F7263DA}" srcOrd="1" destOrd="0" parTransId="{095B9878-51E2-4CBA-B356-6A7C8694BDA6}" sibTransId="{6F4D919C-329D-40F9-9ED3-70F04BC255E1}"/>
    <dgm:cxn modelId="{D993456A-E4E0-4634-BDC8-50667F62C0B9}" type="presOf" srcId="{6C088F4B-D57C-4BE8-BA5C-2497B21181D6}" destId="{5041F6AF-F590-49D3-88A8-83EA1ECA2FD7}" srcOrd="0" destOrd="0" presId="urn:microsoft.com/office/officeart/2005/8/layout/hierarchy1"/>
    <dgm:cxn modelId="{49036226-5056-4F49-8503-3F1CDCDD34F8}" type="presOf" srcId="{0B82AF8C-B522-4CCF-9782-0B154F7263DA}" destId="{5B3DB04B-CB8F-4DCD-B26A-932EDE6615D4}" srcOrd="0" destOrd="0" presId="urn:microsoft.com/office/officeart/2005/8/layout/hierarchy1"/>
    <dgm:cxn modelId="{89B2F8A5-F6B4-4E90-8B20-79BCE91C45FF}" srcId="{FCEDFDF1-21F2-40D9-88CE-B98A3AA6BE6C}" destId="{6C088F4B-D57C-4BE8-BA5C-2497B21181D6}" srcOrd="0" destOrd="0" parTransId="{57A50565-7A9C-4647-BF51-9BF61A7B4429}" sibTransId="{9E10EFD7-8191-42E5-856C-A146B1E7B325}"/>
    <dgm:cxn modelId="{1E296DE0-A37B-4FCC-B02F-88A2DC06C6EE}" type="presOf" srcId="{FCEDFDF1-21F2-40D9-88CE-B98A3AA6BE6C}" destId="{8B82D765-CF70-4365-8B9B-746231F3AE0F}" srcOrd="0" destOrd="0" presId="urn:microsoft.com/office/officeart/2005/8/layout/hierarchy1"/>
    <dgm:cxn modelId="{B67BBA5B-29D9-4DA6-B290-FC40165872D0}" type="presParOf" srcId="{8B82D765-CF70-4365-8B9B-746231F3AE0F}" destId="{A019419B-1DDC-4963-95FC-C538AB9B9997}" srcOrd="0" destOrd="0" presId="urn:microsoft.com/office/officeart/2005/8/layout/hierarchy1"/>
    <dgm:cxn modelId="{BEFE57DB-A0A9-48A6-8ECD-4A970E421D86}" type="presParOf" srcId="{A019419B-1DDC-4963-95FC-C538AB9B9997}" destId="{C0902CFF-E8A4-41D5-8C87-4A03C48BCB66}" srcOrd="0" destOrd="0" presId="urn:microsoft.com/office/officeart/2005/8/layout/hierarchy1"/>
    <dgm:cxn modelId="{B4BB2C66-A1DA-4A39-BEE1-B9173C090C1B}" type="presParOf" srcId="{C0902CFF-E8A4-41D5-8C87-4A03C48BCB66}" destId="{6D7E8CC6-A235-4361-95D0-7ACAF3BD256E}" srcOrd="0" destOrd="0" presId="urn:microsoft.com/office/officeart/2005/8/layout/hierarchy1"/>
    <dgm:cxn modelId="{440D0A84-2452-4104-8E20-0AE210E603EA}" type="presParOf" srcId="{C0902CFF-E8A4-41D5-8C87-4A03C48BCB66}" destId="{5041F6AF-F590-49D3-88A8-83EA1ECA2FD7}" srcOrd="1" destOrd="0" presId="urn:microsoft.com/office/officeart/2005/8/layout/hierarchy1"/>
    <dgm:cxn modelId="{24D3D09E-5CA5-463C-A54C-194F52212056}" type="presParOf" srcId="{A019419B-1DDC-4963-95FC-C538AB9B9997}" destId="{05318110-7509-4A5F-BE28-A5C3314489EC}" srcOrd="1" destOrd="0" presId="urn:microsoft.com/office/officeart/2005/8/layout/hierarchy1"/>
    <dgm:cxn modelId="{5E4F02BA-42B3-43C1-9A39-93F34F324CD8}" type="presParOf" srcId="{8B82D765-CF70-4365-8B9B-746231F3AE0F}" destId="{4B10CA7F-C373-42C6-BD74-27954B19BF3D}" srcOrd="1" destOrd="0" presId="urn:microsoft.com/office/officeart/2005/8/layout/hierarchy1"/>
    <dgm:cxn modelId="{69A5CA68-1182-417C-BFCF-B029C7BE456D}" type="presParOf" srcId="{4B10CA7F-C373-42C6-BD74-27954B19BF3D}" destId="{B3633E3E-5EE3-4A33-BFBC-BA7187CCAE05}" srcOrd="0" destOrd="0" presId="urn:microsoft.com/office/officeart/2005/8/layout/hierarchy1"/>
    <dgm:cxn modelId="{6C409635-15A6-4C1A-B58D-1D59543C8268}" type="presParOf" srcId="{B3633E3E-5EE3-4A33-BFBC-BA7187CCAE05}" destId="{ECFBA0DE-2D30-4F21-BEBC-14E89B370E37}" srcOrd="0" destOrd="0" presId="urn:microsoft.com/office/officeart/2005/8/layout/hierarchy1"/>
    <dgm:cxn modelId="{D1DFC56F-1CCA-42DC-AA52-3312798226B5}" type="presParOf" srcId="{B3633E3E-5EE3-4A33-BFBC-BA7187CCAE05}" destId="{5B3DB04B-CB8F-4DCD-B26A-932EDE6615D4}" srcOrd="1" destOrd="0" presId="urn:microsoft.com/office/officeart/2005/8/layout/hierarchy1"/>
    <dgm:cxn modelId="{310EAB97-B004-4F6B-B0C7-6CDCF9E95529}" type="presParOf" srcId="{4B10CA7F-C373-42C6-BD74-27954B19BF3D}" destId="{F7C6DFCB-1C6D-47E7-9300-AFAA245EF28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CF5D0EF-0D03-41FD-81E0-76EF044A9D14}" type="doc">
      <dgm:prSet loTypeId="urn:microsoft.com/office/officeart/2005/8/layout/vList2" loCatId="Inbox" qsTypeId="urn:microsoft.com/office/officeart/2005/8/quickstyle/simple4" qsCatId="simple" csTypeId="urn:microsoft.com/office/officeart/2005/8/colors/accent2_2" csCatId="accent2"/>
      <dgm:spPr/>
      <dgm:t>
        <a:bodyPr/>
        <a:lstStyle/>
        <a:p>
          <a:endParaRPr lang="en-US"/>
        </a:p>
      </dgm:t>
    </dgm:pt>
    <dgm:pt modelId="{CAC2EEF0-1974-42CA-8409-691C525952D3}">
      <dgm:prSet/>
      <dgm:spPr/>
      <dgm:t>
        <a:bodyPr/>
        <a:lstStyle/>
        <a:p>
          <a:r>
            <a:rPr lang="en-US"/>
            <a:t>His most influential work was called “Democracy in America” published in two parts in 1835 and 1840. </a:t>
          </a:r>
        </a:p>
      </dgm:t>
    </dgm:pt>
    <dgm:pt modelId="{0A464CC4-5A91-4120-8C7D-C6AF8E265BF3}" type="parTrans" cxnId="{4F3685A9-DCD4-47AE-A44E-74931ADD37EA}">
      <dgm:prSet/>
      <dgm:spPr/>
      <dgm:t>
        <a:bodyPr/>
        <a:lstStyle/>
        <a:p>
          <a:endParaRPr lang="en-US"/>
        </a:p>
      </dgm:t>
    </dgm:pt>
    <dgm:pt modelId="{8866BEF8-AC0A-41BD-A93B-A1441EAB8D37}" type="sibTrans" cxnId="{4F3685A9-DCD4-47AE-A44E-74931ADD37EA}">
      <dgm:prSet/>
      <dgm:spPr/>
      <dgm:t>
        <a:bodyPr/>
        <a:lstStyle/>
        <a:p>
          <a:endParaRPr lang="en-US"/>
        </a:p>
      </dgm:t>
    </dgm:pt>
    <dgm:pt modelId="{BF7ED742-6BB3-4E4E-9B5F-E470C5426316}">
      <dgm:prSet/>
      <dgm:spPr/>
      <dgm:t>
        <a:bodyPr/>
        <a:lstStyle/>
        <a:p>
          <a:r>
            <a:rPr lang="en-US"/>
            <a:t>De Tocqueville’s analysis of America mentions the abandonment of capital punishment. He also mentions the other factors that effect crime. </a:t>
          </a:r>
        </a:p>
      </dgm:t>
    </dgm:pt>
    <dgm:pt modelId="{8F5883B5-5FDD-4AC9-9E77-BA79F3ACB973}" type="parTrans" cxnId="{BCD1F1D1-546E-4C8D-B70A-9EECBC592BEB}">
      <dgm:prSet/>
      <dgm:spPr/>
      <dgm:t>
        <a:bodyPr/>
        <a:lstStyle/>
        <a:p>
          <a:endParaRPr lang="en-US"/>
        </a:p>
      </dgm:t>
    </dgm:pt>
    <dgm:pt modelId="{C85C16AB-664E-47A0-9135-161C64F16EFE}" type="sibTrans" cxnId="{BCD1F1D1-546E-4C8D-B70A-9EECBC592BEB}">
      <dgm:prSet/>
      <dgm:spPr/>
      <dgm:t>
        <a:bodyPr/>
        <a:lstStyle/>
        <a:p>
          <a:endParaRPr lang="en-US"/>
        </a:p>
      </dgm:t>
    </dgm:pt>
    <dgm:pt modelId="{1BBC647D-D5E0-42D2-A7CA-12B154AC9E5C}">
      <dgm:prSet/>
      <dgm:spPr/>
      <dgm:t>
        <a:bodyPr/>
        <a:lstStyle/>
        <a:p>
          <a:r>
            <a:rPr lang="en-US"/>
            <a:t>“ …how many important causes, unconnected with the penitentiary system, influence the decrease or increase of crime.”</a:t>
          </a:r>
        </a:p>
      </dgm:t>
    </dgm:pt>
    <dgm:pt modelId="{6A8332DF-8C5E-489A-9747-39CF843652B9}" type="parTrans" cxnId="{1D85BF3A-DBD0-4B5E-8A49-1FFEE88A1FBD}">
      <dgm:prSet/>
      <dgm:spPr/>
      <dgm:t>
        <a:bodyPr/>
        <a:lstStyle/>
        <a:p>
          <a:endParaRPr lang="en-US"/>
        </a:p>
      </dgm:t>
    </dgm:pt>
    <dgm:pt modelId="{CDDA7B07-02BE-435F-A1ED-2E51553C4D1A}" type="sibTrans" cxnId="{1D85BF3A-DBD0-4B5E-8A49-1FFEE88A1FBD}">
      <dgm:prSet/>
      <dgm:spPr/>
      <dgm:t>
        <a:bodyPr/>
        <a:lstStyle/>
        <a:p>
          <a:endParaRPr lang="en-US"/>
        </a:p>
      </dgm:t>
    </dgm:pt>
    <dgm:pt modelId="{15C481E1-C023-48DF-815A-4106EDC3A2DF}" type="pres">
      <dgm:prSet presAssocID="{0CF5D0EF-0D03-41FD-81E0-76EF044A9D14}" presName="linear" presStyleCnt="0">
        <dgm:presLayoutVars>
          <dgm:animLvl val="lvl"/>
          <dgm:resizeHandles val="exact"/>
        </dgm:presLayoutVars>
      </dgm:prSet>
      <dgm:spPr/>
      <dgm:t>
        <a:bodyPr/>
        <a:lstStyle/>
        <a:p>
          <a:endParaRPr lang="en-US"/>
        </a:p>
      </dgm:t>
    </dgm:pt>
    <dgm:pt modelId="{0B1101BD-D33C-4178-ABD2-C76CAD15A0E3}" type="pres">
      <dgm:prSet presAssocID="{CAC2EEF0-1974-42CA-8409-691C525952D3}" presName="parentText" presStyleLbl="node1" presStyleIdx="0" presStyleCnt="3">
        <dgm:presLayoutVars>
          <dgm:chMax val="0"/>
          <dgm:bulletEnabled val="1"/>
        </dgm:presLayoutVars>
      </dgm:prSet>
      <dgm:spPr/>
      <dgm:t>
        <a:bodyPr/>
        <a:lstStyle/>
        <a:p>
          <a:endParaRPr lang="en-US"/>
        </a:p>
      </dgm:t>
    </dgm:pt>
    <dgm:pt modelId="{FC0BECA2-F34E-48E2-828A-A227256A4D3C}" type="pres">
      <dgm:prSet presAssocID="{8866BEF8-AC0A-41BD-A93B-A1441EAB8D37}" presName="spacer" presStyleCnt="0"/>
      <dgm:spPr/>
    </dgm:pt>
    <dgm:pt modelId="{5D272E3F-D881-4605-AF4B-6F4A929CEB15}" type="pres">
      <dgm:prSet presAssocID="{BF7ED742-6BB3-4E4E-9B5F-E470C5426316}" presName="parentText" presStyleLbl="node1" presStyleIdx="1" presStyleCnt="3">
        <dgm:presLayoutVars>
          <dgm:chMax val="0"/>
          <dgm:bulletEnabled val="1"/>
        </dgm:presLayoutVars>
      </dgm:prSet>
      <dgm:spPr/>
      <dgm:t>
        <a:bodyPr/>
        <a:lstStyle/>
        <a:p>
          <a:endParaRPr lang="en-US"/>
        </a:p>
      </dgm:t>
    </dgm:pt>
    <dgm:pt modelId="{0C0DB458-03DA-4C3F-ACE2-0D3698C197FE}" type="pres">
      <dgm:prSet presAssocID="{C85C16AB-664E-47A0-9135-161C64F16EFE}" presName="spacer" presStyleCnt="0"/>
      <dgm:spPr/>
    </dgm:pt>
    <dgm:pt modelId="{6EDA2A65-DDDB-446F-8070-0CFB86FC3E8E}" type="pres">
      <dgm:prSet presAssocID="{1BBC647D-D5E0-42D2-A7CA-12B154AC9E5C}" presName="parentText" presStyleLbl="node1" presStyleIdx="2" presStyleCnt="3">
        <dgm:presLayoutVars>
          <dgm:chMax val="0"/>
          <dgm:bulletEnabled val="1"/>
        </dgm:presLayoutVars>
      </dgm:prSet>
      <dgm:spPr/>
      <dgm:t>
        <a:bodyPr/>
        <a:lstStyle/>
        <a:p>
          <a:endParaRPr lang="en-US"/>
        </a:p>
      </dgm:t>
    </dgm:pt>
  </dgm:ptLst>
  <dgm:cxnLst>
    <dgm:cxn modelId="{DC081E2D-5A0E-4929-AA57-940891D32D4B}" type="presOf" srcId="{1BBC647D-D5E0-42D2-A7CA-12B154AC9E5C}" destId="{6EDA2A65-DDDB-446F-8070-0CFB86FC3E8E}" srcOrd="0" destOrd="0" presId="urn:microsoft.com/office/officeart/2005/8/layout/vList2"/>
    <dgm:cxn modelId="{819E00C7-7F08-4BAB-81D8-00F3C2D5E68D}" type="presOf" srcId="{BF7ED742-6BB3-4E4E-9B5F-E470C5426316}" destId="{5D272E3F-D881-4605-AF4B-6F4A929CEB15}" srcOrd="0" destOrd="0" presId="urn:microsoft.com/office/officeart/2005/8/layout/vList2"/>
    <dgm:cxn modelId="{0D0F7F80-A06A-4E13-BA57-647D5293D112}" type="presOf" srcId="{CAC2EEF0-1974-42CA-8409-691C525952D3}" destId="{0B1101BD-D33C-4178-ABD2-C76CAD15A0E3}" srcOrd="0" destOrd="0" presId="urn:microsoft.com/office/officeart/2005/8/layout/vList2"/>
    <dgm:cxn modelId="{BCD1F1D1-546E-4C8D-B70A-9EECBC592BEB}" srcId="{0CF5D0EF-0D03-41FD-81E0-76EF044A9D14}" destId="{BF7ED742-6BB3-4E4E-9B5F-E470C5426316}" srcOrd="1" destOrd="0" parTransId="{8F5883B5-5FDD-4AC9-9E77-BA79F3ACB973}" sibTransId="{C85C16AB-664E-47A0-9135-161C64F16EFE}"/>
    <dgm:cxn modelId="{E431E1FF-A416-4591-8BAD-3F8A92C9E0D9}" type="presOf" srcId="{0CF5D0EF-0D03-41FD-81E0-76EF044A9D14}" destId="{15C481E1-C023-48DF-815A-4106EDC3A2DF}" srcOrd="0" destOrd="0" presId="urn:microsoft.com/office/officeart/2005/8/layout/vList2"/>
    <dgm:cxn modelId="{1D85BF3A-DBD0-4B5E-8A49-1FFEE88A1FBD}" srcId="{0CF5D0EF-0D03-41FD-81E0-76EF044A9D14}" destId="{1BBC647D-D5E0-42D2-A7CA-12B154AC9E5C}" srcOrd="2" destOrd="0" parTransId="{6A8332DF-8C5E-489A-9747-39CF843652B9}" sibTransId="{CDDA7B07-02BE-435F-A1ED-2E51553C4D1A}"/>
    <dgm:cxn modelId="{4F3685A9-DCD4-47AE-A44E-74931ADD37EA}" srcId="{0CF5D0EF-0D03-41FD-81E0-76EF044A9D14}" destId="{CAC2EEF0-1974-42CA-8409-691C525952D3}" srcOrd="0" destOrd="0" parTransId="{0A464CC4-5A91-4120-8C7D-C6AF8E265BF3}" sibTransId="{8866BEF8-AC0A-41BD-A93B-A1441EAB8D37}"/>
    <dgm:cxn modelId="{5AA545F6-5D22-4764-A3A2-EDCF9FA66AEF}" type="presParOf" srcId="{15C481E1-C023-48DF-815A-4106EDC3A2DF}" destId="{0B1101BD-D33C-4178-ABD2-C76CAD15A0E3}" srcOrd="0" destOrd="0" presId="urn:microsoft.com/office/officeart/2005/8/layout/vList2"/>
    <dgm:cxn modelId="{90404CA2-024D-4FB7-8079-08B5A06114A5}" type="presParOf" srcId="{15C481E1-C023-48DF-815A-4106EDC3A2DF}" destId="{FC0BECA2-F34E-48E2-828A-A227256A4D3C}" srcOrd="1" destOrd="0" presId="urn:microsoft.com/office/officeart/2005/8/layout/vList2"/>
    <dgm:cxn modelId="{E5827BD2-61EF-424F-9C3B-AACBF8C3F46E}" type="presParOf" srcId="{15C481E1-C023-48DF-815A-4106EDC3A2DF}" destId="{5D272E3F-D881-4605-AF4B-6F4A929CEB15}" srcOrd="2" destOrd="0" presId="urn:microsoft.com/office/officeart/2005/8/layout/vList2"/>
    <dgm:cxn modelId="{96734871-E5E6-4323-91EF-780C89C7666E}" type="presParOf" srcId="{15C481E1-C023-48DF-815A-4106EDC3A2DF}" destId="{0C0DB458-03DA-4C3F-ACE2-0D3698C197FE}" srcOrd="3" destOrd="0" presId="urn:microsoft.com/office/officeart/2005/8/layout/vList2"/>
    <dgm:cxn modelId="{DD538FA3-0430-4268-AADB-D2EFA0CD5D71}" type="presParOf" srcId="{15C481E1-C023-48DF-815A-4106EDC3A2DF}" destId="{6EDA2A65-DDDB-446F-8070-0CFB86FC3E8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45C250E-ADE7-4824-BBDE-5794D30572A9}" type="doc">
      <dgm:prSet loTypeId="urn:microsoft.com/office/officeart/2008/layout/LinedList" loCatId="Inbox" qsTypeId="urn:microsoft.com/office/officeart/2005/8/quickstyle/simple4" qsCatId="simple" csTypeId="urn:microsoft.com/office/officeart/2005/8/colors/accent6_4" csCatId="accent6"/>
      <dgm:spPr/>
      <dgm:t>
        <a:bodyPr/>
        <a:lstStyle/>
        <a:p>
          <a:endParaRPr lang="en-US"/>
        </a:p>
      </dgm:t>
    </dgm:pt>
    <dgm:pt modelId="{D796501F-5306-4558-B65F-BB6875A5298B}">
      <dgm:prSet/>
      <dgm:spPr/>
      <dgm:t>
        <a:bodyPr/>
        <a:lstStyle/>
        <a:p>
          <a:r>
            <a:rPr lang="en-US"/>
            <a:t>Some of the biggest construction firm and financiers in the United States are taking part in the business of imprisonment, “Underwriting prison construction by selling tax-exempt bonds (or Lease Revenue Bonds) is now estimated to be a $2.3 billion annual industry in itself.” (Joel, 2000)</a:t>
          </a:r>
        </a:p>
      </dgm:t>
    </dgm:pt>
    <dgm:pt modelId="{5F11AED1-6ECA-422B-976D-94D987320B3D}" type="parTrans" cxnId="{C0CF4AC5-ADBE-4F40-A251-7B62DD021C5F}">
      <dgm:prSet/>
      <dgm:spPr/>
      <dgm:t>
        <a:bodyPr/>
        <a:lstStyle/>
        <a:p>
          <a:endParaRPr lang="en-US"/>
        </a:p>
      </dgm:t>
    </dgm:pt>
    <dgm:pt modelId="{C85787E2-8F5D-456B-BAC0-F42C9FA5A6E4}" type="sibTrans" cxnId="{C0CF4AC5-ADBE-4F40-A251-7B62DD021C5F}">
      <dgm:prSet/>
      <dgm:spPr/>
      <dgm:t>
        <a:bodyPr/>
        <a:lstStyle/>
        <a:p>
          <a:endParaRPr lang="en-US"/>
        </a:p>
      </dgm:t>
    </dgm:pt>
    <dgm:pt modelId="{3FD555A5-3FCE-4F25-B9EE-7AFBA04CD60D}">
      <dgm:prSet/>
      <dgm:spPr/>
      <dgm:t>
        <a:bodyPr/>
        <a:lstStyle/>
        <a:p>
          <a:r>
            <a:rPr lang="en-US"/>
            <a:t>These institutions are more likely to give a contract to the businesses willing to give them the biggest share of the profits. “Of the billions being made off this captive labor force, prisoners are generally paid between $0.20 and $1.20 per hour-less at private prisons and a little more at some federal-and state run facilities.</a:t>
          </a:r>
        </a:p>
      </dgm:t>
    </dgm:pt>
    <dgm:pt modelId="{B4001DA0-83B6-4537-A1AD-8F8385DB54EF}" type="parTrans" cxnId="{617C718E-FB59-40CC-B4F0-2A197732FC80}">
      <dgm:prSet/>
      <dgm:spPr/>
      <dgm:t>
        <a:bodyPr/>
        <a:lstStyle/>
        <a:p>
          <a:endParaRPr lang="en-US"/>
        </a:p>
      </dgm:t>
    </dgm:pt>
    <dgm:pt modelId="{EB098826-4CF5-43E2-984D-D07E573A3C4F}" type="sibTrans" cxnId="{617C718E-FB59-40CC-B4F0-2A197732FC80}">
      <dgm:prSet/>
      <dgm:spPr/>
      <dgm:t>
        <a:bodyPr/>
        <a:lstStyle/>
        <a:p>
          <a:endParaRPr lang="en-US"/>
        </a:p>
      </dgm:t>
    </dgm:pt>
    <dgm:pt modelId="{36AB9341-6463-4940-AA16-5FF6BAE55FF8}">
      <dgm:prSet/>
      <dgm:spPr/>
      <dgm:t>
        <a:bodyPr/>
        <a:lstStyle/>
        <a:p>
          <a:r>
            <a:rPr lang="en-US"/>
            <a:t>Imagine how appealing inmate labor looks to corporations, considering that these industries are generating an average of $14.54 profit per inmate-hour worked” (Dyer, 2000).</a:t>
          </a:r>
        </a:p>
      </dgm:t>
    </dgm:pt>
    <dgm:pt modelId="{B425FDFE-F1EA-4F2C-949A-5BA528F955CD}" type="parTrans" cxnId="{F6CA77C9-0B74-4857-B173-8228566E6709}">
      <dgm:prSet/>
      <dgm:spPr/>
      <dgm:t>
        <a:bodyPr/>
        <a:lstStyle/>
        <a:p>
          <a:endParaRPr lang="en-US"/>
        </a:p>
      </dgm:t>
    </dgm:pt>
    <dgm:pt modelId="{EF794484-808A-49A6-AA7C-71BEFE6BCEFB}" type="sibTrans" cxnId="{F6CA77C9-0B74-4857-B173-8228566E6709}">
      <dgm:prSet/>
      <dgm:spPr/>
      <dgm:t>
        <a:bodyPr/>
        <a:lstStyle/>
        <a:p>
          <a:endParaRPr lang="en-US"/>
        </a:p>
      </dgm:t>
    </dgm:pt>
    <dgm:pt modelId="{6DD14DC8-B4F4-4239-BE7F-69FEA9A92E30}" type="pres">
      <dgm:prSet presAssocID="{245C250E-ADE7-4824-BBDE-5794D30572A9}" presName="vert0" presStyleCnt="0">
        <dgm:presLayoutVars>
          <dgm:dir/>
          <dgm:animOne val="branch"/>
          <dgm:animLvl val="lvl"/>
        </dgm:presLayoutVars>
      </dgm:prSet>
      <dgm:spPr/>
      <dgm:t>
        <a:bodyPr/>
        <a:lstStyle/>
        <a:p>
          <a:endParaRPr lang="en-US"/>
        </a:p>
      </dgm:t>
    </dgm:pt>
    <dgm:pt modelId="{DDC3BDBA-D3AF-4F8B-9BC1-10BA42F032AD}" type="pres">
      <dgm:prSet presAssocID="{D796501F-5306-4558-B65F-BB6875A5298B}" presName="thickLine" presStyleLbl="alignNode1" presStyleIdx="0" presStyleCnt="3"/>
      <dgm:spPr/>
    </dgm:pt>
    <dgm:pt modelId="{6EED6545-B53F-4C1D-A815-C32EC6006DB7}" type="pres">
      <dgm:prSet presAssocID="{D796501F-5306-4558-B65F-BB6875A5298B}" presName="horz1" presStyleCnt="0"/>
      <dgm:spPr/>
    </dgm:pt>
    <dgm:pt modelId="{07560CD4-4903-4B1A-AA35-C7C4AD68A636}" type="pres">
      <dgm:prSet presAssocID="{D796501F-5306-4558-B65F-BB6875A5298B}" presName="tx1" presStyleLbl="revTx" presStyleIdx="0" presStyleCnt="3"/>
      <dgm:spPr/>
      <dgm:t>
        <a:bodyPr/>
        <a:lstStyle/>
        <a:p>
          <a:endParaRPr lang="en-US"/>
        </a:p>
      </dgm:t>
    </dgm:pt>
    <dgm:pt modelId="{D819D01A-618A-436C-9959-7B41BC9E7481}" type="pres">
      <dgm:prSet presAssocID="{D796501F-5306-4558-B65F-BB6875A5298B}" presName="vert1" presStyleCnt="0"/>
      <dgm:spPr/>
    </dgm:pt>
    <dgm:pt modelId="{5FA4689E-FE3A-4536-963D-C8066CEB50A7}" type="pres">
      <dgm:prSet presAssocID="{3FD555A5-3FCE-4F25-B9EE-7AFBA04CD60D}" presName="thickLine" presStyleLbl="alignNode1" presStyleIdx="1" presStyleCnt="3"/>
      <dgm:spPr/>
    </dgm:pt>
    <dgm:pt modelId="{93D20ECF-B0DE-4693-902C-B4713343CCCC}" type="pres">
      <dgm:prSet presAssocID="{3FD555A5-3FCE-4F25-B9EE-7AFBA04CD60D}" presName="horz1" presStyleCnt="0"/>
      <dgm:spPr/>
    </dgm:pt>
    <dgm:pt modelId="{F2C20ABE-E40F-414B-9A28-AC7292F6CBB5}" type="pres">
      <dgm:prSet presAssocID="{3FD555A5-3FCE-4F25-B9EE-7AFBA04CD60D}" presName="tx1" presStyleLbl="revTx" presStyleIdx="1" presStyleCnt="3"/>
      <dgm:spPr/>
      <dgm:t>
        <a:bodyPr/>
        <a:lstStyle/>
        <a:p>
          <a:endParaRPr lang="en-US"/>
        </a:p>
      </dgm:t>
    </dgm:pt>
    <dgm:pt modelId="{41F123B8-61D8-4DC6-B8F2-52118546FFB9}" type="pres">
      <dgm:prSet presAssocID="{3FD555A5-3FCE-4F25-B9EE-7AFBA04CD60D}" presName="vert1" presStyleCnt="0"/>
      <dgm:spPr/>
    </dgm:pt>
    <dgm:pt modelId="{2E7051D8-ADC5-4F35-8426-6CFAFEF2C0C6}" type="pres">
      <dgm:prSet presAssocID="{36AB9341-6463-4940-AA16-5FF6BAE55FF8}" presName="thickLine" presStyleLbl="alignNode1" presStyleIdx="2" presStyleCnt="3"/>
      <dgm:spPr/>
    </dgm:pt>
    <dgm:pt modelId="{31576FFE-88C0-4508-AFBC-1C6D34FDCAD9}" type="pres">
      <dgm:prSet presAssocID="{36AB9341-6463-4940-AA16-5FF6BAE55FF8}" presName="horz1" presStyleCnt="0"/>
      <dgm:spPr/>
    </dgm:pt>
    <dgm:pt modelId="{AF7A0C85-9E68-463C-9FF0-3D25155829EB}" type="pres">
      <dgm:prSet presAssocID="{36AB9341-6463-4940-AA16-5FF6BAE55FF8}" presName="tx1" presStyleLbl="revTx" presStyleIdx="2" presStyleCnt="3"/>
      <dgm:spPr/>
      <dgm:t>
        <a:bodyPr/>
        <a:lstStyle/>
        <a:p>
          <a:endParaRPr lang="en-US"/>
        </a:p>
      </dgm:t>
    </dgm:pt>
    <dgm:pt modelId="{DBE19288-95F5-4AE9-BE5A-FB5F1CE2C51A}" type="pres">
      <dgm:prSet presAssocID="{36AB9341-6463-4940-AA16-5FF6BAE55FF8}" presName="vert1" presStyleCnt="0"/>
      <dgm:spPr/>
    </dgm:pt>
  </dgm:ptLst>
  <dgm:cxnLst>
    <dgm:cxn modelId="{04EC2B42-B5DB-4F96-B09C-7BF7957136A0}" type="presOf" srcId="{245C250E-ADE7-4824-BBDE-5794D30572A9}" destId="{6DD14DC8-B4F4-4239-BE7F-69FEA9A92E30}" srcOrd="0" destOrd="0" presId="urn:microsoft.com/office/officeart/2008/layout/LinedList"/>
    <dgm:cxn modelId="{617C718E-FB59-40CC-B4F0-2A197732FC80}" srcId="{245C250E-ADE7-4824-BBDE-5794D30572A9}" destId="{3FD555A5-3FCE-4F25-B9EE-7AFBA04CD60D}" srcOrd="1" destOrd="0" parTransId="{B4001DA0-83B6-4537-A1AD-8F8385DB54EF}" sibTransId="{EB098826-4CF5-43E2-984D-D07E573A3C4F}"/>
    <dgm:cxn modelId="{F6CA77C9-0B74-4857-B173-8228566E6709}" srcId="{245C250E-ADE7-4824-BBDE-5794D30572A9}" destId="{36AB9341-6463-4940-AA16-5FF6BAE55FF8}" srcOrd="2" destOrd="0" parTransId="{B425FDFE-F1EA-4F2C-949A-5BA528F955CD}" sibTransId="{EF794484-808A-49A6-AA7C-71BEFE6BCEFB}"/>
    <dgm:cxn modelId="{CE1D92C1-B3A7-45D5-B608-7023590EEB31}" type="presOf" srcId="{3FD555A5-3FCE-4F25-B9EE-7AFBA04CD60D}" destId="{F2C20ABE-E40F-414B-9A28-AC7292F6CBB5}" srcOrd="0" destOrd="0" presId="urn:microsoft.com/office/officeart/2008/layout/LinedList"/>
    <dgm:cxn modelId="{9968A1B9-8F50-4085-B846-21F812330E2A}" type="presOf" srcId="{D796501F-5306-4558-B65F-BB6875A5298B}" destId="{07560CD4-4903-4B1A-AA35-C7C4AD68A636}" srcOrd="0" destOrd="0" presId="urn:microsoft.com/office/officeart/2008/layout/LinedList"/>
    <dgm:cxn modelId="{19E11DA2-7C6E-4E08-B980-98CA3DEDA542}" type="presOf" srcId="{36AB9341-6463-4940-AA16-5FF6BAE55FF8}" destId="{AF7A0C85-9E68-463C-9FF0-3D25155829EB}" srcOrd="0" destOrd="0" presId="urn:microsoft.com/office/officeart/2008/layout/LinedList"/>
    <dgm:cxn modelId="{C0CF4AC5-ADBE-4F40-A251-7B62DD021C5F}" srcId="{245C250E-ADE7-4824-BBDE-5794D30572A9}" destId="{D796501F-5306-4558-B65F-BB6875A5298B}" srcOrd="0" destOrd="0" parTransId="{5F11AED1-6ECA-422B-976D-94D987320B3D}" sibTransId="{C85787E2-8F5D-456B-BAC0-F42C9FA5A6E4}"/>
    <dgm:cxn modelId="{FA3268CF-9176-4A7F-909B-F06A121F017E}" type="presParOf" srcId="{6DD14DC8-B4F4-4239-BE7F-69FEA9A92E30}" destId="{DDC3BDBA-D3AF-4F8B-9BC1-10BA42F032AD}" srcOrd="0" destOrd="0" presId="urn:microsoft.com/office/officeart/2008/layout/LinedList"/>
    <dgm:cxn modelId="{81252BC4-63B2-4630-B7BE-BDC1357BB5ED}" type="presParOf" srcId="{6DD14DC8-B4F4-4239-BE7F-69FEA9A92E30}" destId="{6EED6545-B53F-4C1D-A815-C32EC6006DB7}" srcOrd="1" destOrd="0" presId="urn:microsoft.com/office/officeart/2008/layout/LinedList"/>
    <dgm:cxn modelId="{6B6DF3A1-5A22-414F-99E3-979E069B3B51}" type="presParOf" srcId="{6EED6545-B53F-4C1D-A815-C32EC6006DB7}" destId="{07560CD4-4903-4B1A-AA35-C7C4AD68A636}" srcOrd="0" destOrd="0" presId="urn:microsoft.com/office/officeart/2008/layout/LinedList"/>
    <dgm:cxn modelId="{7262E374-D5B3-4813-8A28-A94C4FE99705}" type="presParOf" srcId="{6EED6545-B53F-4C1D-A815-C32EC6006DB7}" destId="{D819D01A-618A-436C-9959-7B41BC9E7481}" srcOrd="1" destOrd="0" presId="urn:microsoft.com/office/officeart/2008/layout/LinedList"/>
    <dgm:cxn modelId="{51135B86-7186-4728-8137-D36632D4B973}" type="presParOf" srcId="{6DD14DC8-B4F4-4239-BE7F-69FEA9A92E30}" destId="{5FA4689E-FE3A-4536-963D-C8066CEB50A7}" srcOrd="2" destOrd="0" presId="urn:microsoft.com/office/officeart/2008/layout/LinedList"/>
    <dgm:cxn modelId="{FB0A0F92-E329-400F-BA19-EE1905850F82}" type="presParOf" srcId="{6DD14DC8-B4F4-4239-BE7F-69FEA9A92E30}" destId="{93D20ECF-B0DE-4693-902C-B4713343CCCC}" srcOrd="3" destOrd="0" presId="urn:microsoft.com/office/officeart/2008/layout/LinedList"/>
    <dgm:cxn modelId="{72CC8777-9197-4650-8617-FA9B73208522}" type="presParOf" srcId="{93D20ECF-B0DE-4693-902C-B4713343CCCC}" destId="{F2C20ABE-E40F-414B-9A28-AC7292F6CBB5}" srcOrd="0" destOrd="0" presId="urn:microsoft.com/office/officeart/2008/layout/LinedList"/>
    <dgm:cxn modelId="{703DE9C6-76C3-4BB7-9D8F-3D5D5E7397BD}" type="presParOf" srcId="{93D20ECF-B0DE-4693-902C-B4713343CCCC}" destId="{41F123B8-61D8-4DC6-B8F2-52118546FFB9}" srcOrd="1" destOrd="0" presId="urn:microsoft.com/office/officeart/2008/layout/LinedList"/>
    <dgm:cxn modelId="{3B85FDA7-F3B9-4908-A307-8232EA8C84A4}" type="presParOf" srcId="{6DD14DC8-B4F4-4239-BE7F-69FEA9A92E30}" destId="{2E7051D8-ADC5-4F35-8426-6CFAFEF2C0C6}" srcOrd="4" destOrd="0" presId="urn:microsoft.com/office/officeart/2008/layout/LinedList"/>
    <dgm:cxn modelId="{BF37F982-C3A7-404D-A142-B67128B507D3}" type="presParOf" srcId="{6DD14DC8-B4F4-4239-BE7F-69FEA9A92E30}" destId="{31576FFE-88C0-4508-AFBC-1C6D34FDCAD9}" srcOrd="5" destOrd="0" presId="urn:microsoft.com/office/officeart/2008/layout/LinedList"/>
    <dgm:cxn modelId="{432B747E-A796-47A8-8A94-3822A3AF0744}" type="presParOf" srcId="{31576FFE-88C0-4508-AFBC-1C6D34FDCAD9}" destId="{AF7A0C85-9E68-463C-9FF0-3D25155829EB}" srcOrd="0" destOrd="0" presId="urn:microsoft.com/office/officeart/2008/layout/LinedList"/>
    <dgm:cxn modelId="{D9867BFF-4FA6-4770-9A61-F74588708340}" type="presParOf" srcId="{31576FFE-88C0-4508-AFBC-1C6D34FDCAD9}" destId="{DBE19288-95F5-4AE9-BE5A-FB5F1CE2C51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C4DC5A-1B2B-4498-96B1-97716C99489D}">
      <dsp:nvSpPr>
        <dsp:cNvPr id="0" name=""/>
        <dsp:cNvSpPr/>
      </dsp:nvSpPr>
      <dsp:spPr>
        <a:xfrm>
          <a:off x="0" y="2880891"/>
          <a:ext cx="2724150" cy="472634"/>
        </a:xfrm>
        <a:prstGeom prst="rect">
          <a:avLst/>
        </a:prstGeom>
        <a:solidFill>
          <a:schemeClr val="accent6">
            <a:shade val="80000"/>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3742" tIns="120904" rIns="193742" bIns="120904" numCol="1" spcCol="1270" anchor="ctr" anchorCtr="0">
          <a:noAutofit/>
        </a:bodyPr>
        <a:lstStyle/>
        <a:p>
          <a:pPr lvl="0" algn="ctr" defTabSz="755650">
            <a:lnSpc>
              <a:spcPct val="90000"/>
            </a:lnSpc>
            <a:spcBef>
              <a:spcPct val="0"/>
            </a:spcBef>
            <a:spcAft>
              <a:spcPct val="35000"/>
            </a:spcAft>
          </a:pPr>
          <a:r>
            <a:rPr lang="en-US" sz="1700" kern="1200"/>
            <a:t>Compare</a:t>
          </a:r>
        </a:p>
      </dsp:txBody>
      <dsp:txXfrm>
        <a:off x="0" y="2880891"/>
        <a:ext cx="2724150" cy="472634"/>
      </dsp:txXfrm>
    </dsp:sp>
    <dsp:sp modelId="{AAC99C9B-1BB8-45BF-A8FA-5A4B4BA954EC}">
      <dsp:nvSpPr>
        <dsp:cNvPr id="0" name=""/>
        <dsp:cNvSpPr/>
      </dsp:nvSpPr>
      <dsp:spPr>
        <a:xfrm>
          <a:off x="2724149" y="2880891"/>
          <a:ext cx="8172450" cy="472634"/>
        </a:xfrm>
        <a:prstGeom prst="rect">
          <a:avLst/>
        </a:prstGeom>
        <a:solidFill>
          <a:schemeClr val="accent6">
            <a:alpha val="90000"/>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776" tIns="152400" rIns="165776" bIns="152400" numCol="1" spcCol="1270" anchor="ctr" anchorCtr="0">
          <a:noAutofit/>
        </a:bodyPr>
        <a:lstStyle/>
        <a:p>
          <a:pPr lvl="0" algn="l" defTabSz="533400">
            <a:lnSpc>
              <a:spcPct val="90000"/>
            </a:lnSpc>
            <a:spcBef>
              <a:spcPct val="0"/>
            </a:spcBef>
            <a:spcAft>
              <a:spcPct val="35000"/>
            </a:spcAft>
          </a:pPr>
          <a:r>
            <a:rPr lang="en-US" sz="1200" kern="1200"/>
            <a:t>Compare the expenses, rehabilitation, and recidivism programs in both prison systems. </a:t>
          </a:r>
        </a:p>
      </dsp:txBody>
      <dsp:txXfrm>
        <a:off x="2724149" y="2880891"/>
        <a:ext cx="8172450" cy="472634"/>
      </dsp:txXfrm>
    </dsp:sp>
    <dsp:sp modelId="{11F318AB-0F47-4FA4-A171-5779D1A9A91F}">
      <dsp:nvSpPr>
        <dsp:cNvPr id="0" name=""/>
        <dsp:cNvSpPr/>
      </dsp:nvSpPr>
      <dsp:spPr>
        <a:xfrm rot="10800000">
          <a:off x="0" y="2161069"/>
          <a:ext cx="2724150" cy="726911"/>
        </a:xfrm>
        <a:prstGeom prst="upArrowCallout">
          <a:avLst>
            <a:gd name="adj1" fmla="val 5000"/>
            <a:gd name="adj2" fmla="val 10000"/>
            <a:gd name="adj3" fmla="val 15000"/>
            <a:gd name="adj4" fmla="val 64977"/>
          </a:avLst>
        </a:prstGeom>
        <a:solidFill>
          <a:schemeClr val="accent6">
            <a:shade val="80000"/>
            <a:hueOff val="-10171"/>
            <a:satOff val="-1194"/>
            <a:lumOff val="6283"/>
            <a:alphaOff val="0"/>
          </a:schemeClr>
        </a:solidFill>
        <a:ln w="15875" cap="flat" cmpd="sng" algn="ctr">
          <a:solidFill>
            <a:schemeClr val="accent6">
              <a:shade val="80000"/>
              <a:hueOff val="-10171"/>
              <a:satOff val="-1194"/>
              <a:lumOff val="628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3742" tIns="120904" rIns="193742" bIns="120904" numCol="1" spcCol="1270" anchor="ctr" anchorCtr="0">
          <a:noAutofit/>
        </a:bodyPr>
        <a:lstStyle/>
        <a:p>
          <a:pPr lvl="0" algn="ctr" defTabSz="755650">
            <a:lnSpc>
              <a:spcPct val="90000"/>
            </a:lnSpc>
            <a:spcBef>
              <a:spcPct val="0"/>
            </a:spcBef>
            <a:spcAft>
              <a:spcPct val="35000"/>
            </a:spcAft>
          </a:pPr>
          <a:r>
            <a:rPr lang="en-US" sz="1700" kern="1200"/>
            <a:t>Analyze</a:t>
          </a:r>
        </a:p>
      </dsp:txBody>
      <dsp:txXfrm rot="-10800000">
        <a:off x="0" y="2161069"/>
        <a:ext cx="2724150" cy="472492"/>
      </dsp:txXfrm>
    </dsp:sp>
    <dsp:sp modelId="{707C7DFD-3FCC-439A-A600-6ACA11B23556}">
      <dsp:nvSpPr>
        <dsp:cNvPr id="0" name=""/>
        <dsp:cNvSpPr/>
      </dsp:nvSpPr>
      <dsp:spPr>
        <a:xfrm>
          <a:off x="2724149" y="2161069"/>
          <a:ext cx="8172450" cy="472492"/>
        </a:xfrm>
        <a:prstGeom prst="rect">
          <a:avLst/>
        </a:prstGeom>
        <a:solidFill>
          <a:schemeClr val="accent6">
            <a:alpha val="90000"/>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776" tIns="152400" rIns="165776" bIns="152400" numCol="1" spcCol="1270" anchor="ctr" anchorCtr="0">
          <a:noAutofit/>
        </a:bodyPr>
        <a:lstStyle/>
        <a:p>
          <a:pPr lvl="0" algn="l" defTabSz="533400">
            <a:lnSpc>
              <a:spcPct val="90000"/>
            </a:lnSpc>
            <a:spcBef>
              <a:spcPct val="0"/>
            </a:spcBef>
            <a:spcAft>
              <a:spcPct val="35000"/>
            </a:spcAft>
          </a:pPr>
          <a:r>
            <a:rPr lang="en-US" sz="1200" kern="1200"/>
            <a:t>Analyze the issues in the United States prison system.</a:t>
          </a:r>
        </a:p>
      </dsp:txBody>
      <dsp:txXfrm>
        <a:off x="2724149" y="2161069"/>
        <a:ext cx="8172450" cy="472492"/>
      </dsp:txXfrm>
    </dsp:sp>
    <dsp:sp modelId="{2BAAF36F-FFC1-4027-A549-3E5A57C4A124}">
      <dsp:nvSpPr>
        <dsp:cNvPr id="0" name=""/>
        <dsp:cNvSpPr/>
      </dsp:nvSpPr>
      <dsp:spPr>
        <a:xfrm rot="10800000">
          <a:off x="0" y="1441247"/>
          <a:ext cx="2724150" cy="726911"/>
        </a:xfrm>
        <a:prstGeom prst="upArrowCallout">
          <a:avLst>
            <a:gd name="adj1" fmla="val 5000"/>
            <a:gd name="adj2" fmla="val 10000"/>
            <a:gd name="adj3" fmla="val 15000"/>
            <a:gd name="adj4" fmla="val 64977"/>
          </a:avLst>
        </a:prstGeom>
        <a:solidFill>
          <a:schemeClr val="accent6">
            <a:shade val="80000"/>
            <a:hueOff val="-20342"/>
            <a:satOff val="-2388"/>
            <a:lumOff val="12566"/>
            <a:alphaOff val="0"/>
          </a:schemeClr>
        </a:solidFill>
        <a:ln w="15875" cap="flat" cmpd="sng" algn="ctr">
          <a:solidFill>
            <a:schemeClr val="accent6">
              <a:shade val="80000"/>
              <a:hueOff val="-20342"/>
              <a:satOff val="-2388"/>
              <a:lumOff val="1256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3742" tIns="120904" rIns="193742" bIns="120904" numCol="1" spcCol="1270" anchor="ctr" anchorCtr="0">
          <a:noAutofit/>
        </a:bodyPr>
        <a:lstStyle/>
        <a:p>
          <a:pPr lvl="0" algn="ctr" defTabSz="755650">
            <a:lnSpc>
              <a:spcPct val="90000"/>
            </a:lnSpc>
            <a:spcBef>
              <a:spcPct val="0"/>
            </a:spcBef>
            <a:spcAft>
              <a:spcPct val="35000"/>
            </a:spcAft>
          </a:pPr>
          <a:r>
            <a:rPr lang="en-US" sz="1700" kern="1200"/>
            <a:t>Examine</a:t>
          </a:r>
        </a:p>
      </dsp:txBody>
      <dsp:txXfrm rot="-10800000">
        <a:off x="0" y="1441247"/>
        <a:ext cx="2724150" cy="472492"/>
      </dsp:txXfrm>
    </dsp:sp>
    <dsp:sp modelId="{8DE9A2BC-1AFD-4D36-865D-35D4D4828D2B}">
      <dsp:nvSpPr>
        <dsp:cNvPr id="0" name=""/>
        <dsp:cNvSpPr/>
      </dsp:nvSpPr>
      <dsp:spPr>
        <a:xfrm>
          <a:off x="2724149" y="1441247"/>
          <a:ext cx="8172450" cy="472492"/>
        </a:xfrm>
        <a:prstGeom prst="rect">
          <a:avLst/>
        </a:prstGeom>
        <a:solidFill>
          <a:schemeClr val="accent6">
            <a:alpha val="90000"/>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776" tIns="152400" rIns="165776" bIns="152400" numCol="1" spcCol="1270" anchor="ctr" anchorCtr="0">
          <a:noAutofit/>
        </a:bodyPr>
        <a:lstStyle/>
        <a:p>
          <a:pPr lvl="0" algn="l" defTabSz="533400">
            <a:lnSpc>
              <a:spcPct val="90000"/>
            </a:lnSpc>
            <a:spcBef>
              <a:spcPct val="0"/>
            </a:spcBef>
            <a:spcAft>
              <a:spcPct val="35000"/>
            </a:spcAft>
          </a:pPr>
          <a:r>
            <a:rPr lang="en-US" sz="1200" kern="1200" dirty="0"/>
            <a:t>Examine the major philosophers who influenced crime &amp; punishment. </a:t>
          </a:r>
        </a:p>
      </dsp:txBody>
      <dsp:txXfrm>
        <a:off x="2724149" y="1441247"/>
        <a:ext cx="8172450" cy="472492"/>
      </dsp:txXfrm>
    </dsp:sp>
    <dsp:sp modelId="{E8AE115F-86DF-49F0-AD00-406606C0A02E}">
      <dsp:nvSpPr>
        <dsp:cNvPr id="0" name=""/>
        <dsp:cNvSpPr/>
      </dsp:nvSpPr>
      <dsp:spPr>
        <a:xfrm rot="10800000">
          <a:off x="0" y="721425"/>
          <a:ext cx="2724150" cy="726911"/>
        </a:xfrm>
        <a:prstGeom prst="upArrowCallout">
          <a:avLst>
            <a:gd name="adj1" fmla="val 5000"/>
            <a:gd name="adj2" fmla="val 10000"/>
            <a:gd name="adj3" fmla="val 15000"/>
            <a:gd name="adj4" fmla="val 64977"/>
          </a:avLst>
        </a:prstGeom>
        <a:solidFill>
          <a:schemeClr val="accent6">
            <a:shade val="80000"/>
            <a:hueOff val="-30512"/>
            <a:satOff val="-3582"/>
            <a:lumOff val="18849"/>
            <a:alphaOff val="0"/>
          </a:schemeClr>
        </a:solidFill>
        <a:ln w="15875" cap="flat" cmpd="sng" algn="ctr">
          <a:solidFill>
            <a:schemeClr val="accent6">
              <a:shade val="80000"/>
              <a:hueOff val="-30512"/>
              <a:satOff val="-3582"/>
              <a:lumOff val="1884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3742" tIns="120904" rIns="193742" bIns="120904" numCol="1" spcCol="1270" anchor="ctr" anchorCtr="0">
          <a:noAutofit/>
        </a:bodyPr>
        <a:lstStyle/>
        <a:p>
          <a:pPr lvl="0" algn="ctr" defTabSz="755650">
            <a:lnSpc>
              <a:spcPct val="90000"/>
            </a:lnSpc>
            <a:spcBef>
              <a:spcPct val="0"/>
            </a:spcBef>
            <a:spcAft>
              <a:spcPct val="35000"/>
            </a:spcAft>
          </a:pPr>
          <a:r>
            <a:rPr lang="en-US" sz="1700" kern="1200"/>
            <a:t>Examine</a:t>
          </a:r>
        </a:p>
      </dsp:txBody>
      <dsp:txXfrm rot="-10800000">
        <a:off x="0" y="721425"/>
        <a:ext cx="2724150" cy="472492"/>
      </dsp:txXfrm>
    </dsp:sp>
    <dsp:sp modelId="{760C379A-01C9-4586-A543-8BEA566763A9}">
      <dsp:nvSpPr>
        <dsp:cNvPr id="0" name=""/>
        <dsp:cNvSpPr/>
      </dsp:nvSpPr>
      <dsp:spPr>
        <a:xfrm>
          <a:off x="2724149" y="721425"/>
          <a:ext cx="8172450" cy="472492"/>
        </a:xfrm>
        <a:prstGeom prst="rect">
          <a:avLst/>
        </a:prstGeom>
        <a:solidFill>
          <a:schemeClr val="accent6">
            <a:alpha val="90000"/>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776" tIns="152400" rIns="165776" bIns="152400" numCol="1" spcCol="1270" anchor="ctr" anchorCtr="0">
          <a:noAutofit/>
        </a:bodyPr>
        <a:lstStyle/>
        <a:p>
          <a:pPr lvl="0" algn="l" defTabSz="533400">
            <a:lnSpc>
              <a:spcPct val="90000"/>
            </a:lnSpc>
            <a:spcBef>
              <a:spcPct val="0"/>
            </a:spcBef>
            <a:spcAft>
              <a:spcPct val="35000"/>
            </a:spcAft>
          </a:pPr>
          <a:r>
            <a:rPr lang="en-US" sz="1200" kern="1200"/>
            <a:t>Examine the transitions of prison systems over time. </a:t>
          </a:r>
        </a:p>
      </dsp:txBody>
      <dsp:txXfrm>
        <a:off x="2724149" y="721425"/>
        <a:ext cx="8172450" cy="472492"/>
      </dsp:txXfrm>
    </dsp:sp>
    <dsp:sp modelId="{3C791DF5-69AA-4755-AC2E-A11F47542353}">
      <dsp:nvSpPr>
        <dsp:cNvPr id="0" name=""/>
        <dsp:cNvSpPr/>
      </dsp:nvSpPr>
      <dsp:spPr>
        <a:xfrm rot="10800000">
          <a:off x="0" y="1603"/>
          <a:ext cx="2724150" cy="726911"/>
        </a:xfrm>
        <a:prstGeom prst="upArrowCallout">
          <a:avLst>
            <a:gd name="adj1" fmla="val 5000"/>
            <a:gd name="adj2" fmla="val 10000"/>
            <a:gd name="adj3" fmla="val 15000"/>
            <a:gd name="adj4" fmla="val 64977"/>
          </a:avLst>
        </a:prstGeom>
        <a:solidFill>
          <a:schemeClr val="accent6">
            <a:shade val="80000"/>
            <a:hueOff val="-40683"/>
            <a:satOff val="-4776"/>
            <a:lumOff val="25132"/>
            <a:alphaOff val="0"/>
          </a:schemeClr>
        </a:solidFill>
        <a:ln w="15875" cap="flat" cmpd="sng" algn="ctr">
          <a:solidFill>
            <a:schemeClr val="accent6">
              <a:shade val="80000"/>
              <a:hueOff val="-40683"/>
              <a:satOff val="-4776"/>
              <a:lumOff val="2513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3742" tIns="120904" rIns="193742" bIns="120904" numCol="1" spcCol="1270" anchor="ctr" anchorCtr="0">
          <a:noAutofit/>
        </a:bodyPr>
        <a:lstStyle/>
        <a:p>
          <a:pPr lvl="0" algn="ctr" defTabSz="755650">
            <a:lnSpc>
              <a:spcPct val="90000"/>
            </a:lnSpc>
            <a:spcBef>
              <a:spcPct val="0"/>
            </a:spcBef>
            <a:spcAft>
              <a:spcPct val="35000"/>
            </a:spcAft>
          </a:pPr>
          <a:r>
            <a:rPr lang="en-US" sz="1700" kern="1200"/>
            <a:t>Compare</a:t>
          </a:r>
        </a:p>
      </dsp:txBody>
      <dsp:txXfrm rot="-10800000">
        <a:off x="0" y="1603"/>
        <a:ext cx="2724150" cy="472492"/>
      </dsp:txXfrm>
    </dsp:sp>
    <dsp:sp modelId="{ECAA359E-53DD-4C82-A7E9-A99B4A7FF66D}">
      <dsp:nvSpPr>
        <dsp:cNvPr id="0" name=""/>
        <dsp:cNvSpPr/>
      </dsp:nvSpPr>
      <dsp:spPr>
        <a:xfrm>
          <a:off x="2724149" y="1603"/>
          <a:ext cx="8172450" cy="472492"/>
        </a:xfrm>
        <a:prstGeom prst="rect">
          <a:avLst/>
        </a:prstGeom>
        <a:solidFill>
          <a:schemeClr val="accent6">
            <a:alpha val="90000"/>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776" tIns="152400" rIns="165776" bIns="152400" numCol="1" spcCol="1270" anchor="ctr" anchorCtr="0">
          <a:noAutofit/>
        </a:bodyPr>
        <a:lstStyle/>
        <a:p>
          <a:pPr lvl="0" algn="l" defTabSz="533400">
            <a:lnSpc>
              <a:spcPct val="90000"/>
            </a:lnSpc>
            <a:spcBef>
              <a:spcPct val="0"/>
            </a:spcBef>
            <a:spcAft>
              <a:spcPct val="35000"/>
            </a:spcAft>
          </a:pPr>
          <a:r>
            <a:rPr lang="en-US" sz="1200" kern="1200" dirty="0"/>
            <a:t>Compare the differences and similarities in the history and structure of the prison systems of Germany and United States. </a:t>
          </a:r>
        </a:p>
      </dsp:txBody>
      <dsp:txXfrm>
        <a:off x="2724149" y="1603"/>
        <a:ext cx="8172450" cy="4724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0BF03B-1496-4B9E-B36A-B3DE27F7A0AE}">
      <dsp:nvSpPr>
        <dsp:cNvPr id="0" name=""/>
        <dsp:cNvSpPr/>
      </dsp:nvSpPr>
      <dsp:spPr>
        <a:xfrm>
          <a:off x="285987" y="2642711"/>
          <a:ext cx="2280937" cy="556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lvl="0" algn="ctr" defTabSz="889000">
            <a:lnSpc>
              <a:spcPct val="90000"/>
            </a:lnSpc>
            <a:spcBef>
              <a:spcPct val="0"/>
            </a:spcBef>
            <a:spcAft>
              <a:spcPct val="35000"/>
            </a:spcAft>
            <a:defRPr b="1"/>
          </a:pPr>
          <a:r>
            <a:rPr lang="en-US" sz="2000" kern="1200"/>
            <a:t>1831</a:t>
          </a:r>
        </a:p>
      </dsp:txBody>
      <dsp:txXfrm>
        <a:off x="285987" y="2642711"/>
        <a:ext cx="2280937" cy="556101"/>
      </dsp:txXfrm>
    </dsp:sp>
    <dsp:sp modelId="{0EDAF0FB-24B7-4BF3-9D6F-C07C490389DA}">
      <dsp:nvSpPr>
        <dsp:cNvPr id="0" name=""/>
        <dsp:cNvSpPr/>
      </dsp:nvSpPr>
      <dsp:spPr>
        <a:xfrm>
          <a:off x="0" y="2362199"/>
          <a:ext cx="7129670" cy="196850"/>
        </a:xfrm>
        <a:prstGeom prst="rect">
          <a:avLst/>
        </a:prstGeom>
        <a:gradFill rotWithShape="0">
          <a:gsLst>
            <a:gs pos="0">
              <a:schemeClr val="accent6">
                <a:hueOff val="0"/>
                <a:satOff val="0"/>
                <a:lumOff val="0"/>
                <a:alphaOff val="0"/>
                <a:tint val="83000"/>
                <a:satMod val="100000"/>
                <a:lumMod val="100000"/>
              </a:schemeClr>
            </a:gs>
            <a:gs pos="100000">
              <a:schemeClr val="accent6">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3699345-ACDB-48A8-BDC0-C8E8555C9891}">
      <dsp:nvSpPr>
        <dsp:cNvPr id="0" name=""/>
        <dsp:cNvSpPr/>
      </dsp:nvSpPr>
      <dsp:spPr>
        <a:xfrm>
          <a:off x="171940" y="0"/>
          <a:ext cx="2509031" cy="1525587"/>
        </a:xfrm>
        <a:prstGeom prst="rect">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lvl="0" algn="l" defTabSz="800100">
            <a:lnSpc>
              <a:spcPct val="90000"/>
            </a:lnSpc>
            <a:spcBef>
              <a:spcPct val="0"/>
            </a:spcBef>
            <a:spcAft>
              <a:spcPct val="35000"/>
            </a:spcAft>
          </a:pPr>
          <a:r>
            <a:rPr lang="en-US" sz="1800" kern="1200" dirty="0"/>
            <a:t>There were sixteen recognized capital crimes. Most punishable by the death penalty, very few offenders being sentenced corporal punishment.</a:t>
          </a:r>
        </a:p>
      </dsp:txBody>
      <dsp:txXfrm>
        <a:off x="171940" y="0"/>
        <a:ext cx="2509031" cy="1525587"/>
      </dsp:txXfrm>
    </dsp:sp>
    <dsp:sp modelId="{B972BA72-C1CB-4E34-820C-E72B165BDCEE}">
      <dsp:nvSpPr>
        <dsp:cNvPr id="0" name=""/>
        <dsp:cNvSpPr/>
      </dsp:nvSpPr>
      <dsp:spPr>
        <a:xfrm>
          <a:off x="1426456" y="1525587"/>
          <a:ext cx="0" cy="836612"/>
        </a:xfrm>
        <a:prstGeom prst="line">
          <a:avLst/>
        </a:prstGeom>
        <a:gradFill rotWithShape="0">
          <a:gsLst>
            <a:gs pos="0">
              <a:schemeClr val="accent6">
                <a:tint val="83000"/>
                <a:satMod val="100000"/>
                <a:lumMod val="100000"/>
              </a:schemeClr>
            </a:gs>
            <a:gs pos="100000">
              <a:schemeClr val="accent6">
                <a:tint val="61000"/>
                <a:satMod val="150000"/>
                <a:lumMod val="100000"/>
              </a:schemeClr>
            </a:gs>
          </a:gsLst>
          <a:path path="circle">
            <a:fillToRect l="100000" t="100000" r="100000" b="100000"/>
          </a:path>
        </a:gradFill>
        <a:ln w="6350" cap="flat" cmpd="sng" algn="ctr">
          <a:solidFill>
            <a:schemeClr val="accent6">
              <a:hueOff val="0"/>
              <a:satOff val="0"/>
              <a:lumOff val="0"/>
              <a:alphaOff val="0"/>
            </a:schemeClr>
          </a:solidFill>
          <a:prstDash val="dash"/>
        </a:ln>
        <a:effectLst/>
      </dsp:spPr>
      <dsp:style>
        <a:lnRef idx="1">
          <a:scrgbClr r="0" g="0" b="0"/>
        </a:lnRef>
        <a:fillRef idx="2">
          <a:scrgbClr r="0" g="0" b="0"/>
        </a:fillRef>
        <a:effectRef idx="1">
          <a:scrgbClr r="0" g="0" b="0"/>
        </a:effectRef>
        <a:fontRef idx="minor">
          <a:schemeClr val="dk1"/>
        </a:fontRef>
      </dsp:style>
    </dsp:sp>
    <dsp:sp modelId="{0CA43E3A-F0CC-4611-BBD8-25C40066A414}">
      <dsp:nvSpPr>
        <dsp:cNvPr id="0" name=""/>
        <dsp:cNvSpPr/>
      </dsp:nvSpPr>
      <dsp:spPr>
        <a:xfrm>
          <a:off x="1364940" y="2399109"/>
          <a:ext cx="123031" cy="123031"/>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F16E1268-AB86-41E2-9422-CDE29A76C4B7}">
      <dsp:nvSpPr>
        <dsp:cNvPr id="0" name=""/>
        <dsp:cNvSpPr/>
      </dsp:nvSpPr>
      <dsp:spPr>
        <a:xfrm>
          <a:off x="1711573" y="1722437"/>
          <a:ext cx="2280937" cy="556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lvl="0" algn="ctr" defTabSz="889000">
            <a:lnSpc>
              <a:spcPct val="90000"/>
            </a:lnSpc>
            <a:spcBef>
              <a:spcPct val="0"/>
            </a:spcBef>
            <a:spcAft>
              <a:spcPct val="35000"/>
            </a:spcAft>
            <a:defRPr b="1"/>
          </a:pPr>
          <a:r>
            <a:rPr lang="en-US" sz="2000" kern="1200"/>
            <a:t>1860</a:t>
          </a:r>
        </a:p>
      </dsp:txBody>
      <dsp:txXfrm>
        <a:off x="1711573" y="1722437"/>
        <a:ext cx="2280937" cy="556101"/>
      </dsp:txXfrm>
    </dsp:sp>
    <dsp:sp modelId="{AC7B5D5E-41EE-4CF0-8E97-10BD8EDB22A8}">
      <dsp:nvSpPr>
        <dsp:cNvPr id="0" name=""/>
        <dsp:cNvSpPr/>
      </dsp:nvSpPr>
      <dsp:spPr>
        <a:xfrm>
          <a:off x="1597526" y="3395662"/>
          <a:ext cx="2509031" cy="793782"/>
        </a:xfrm>
        <a:prstGeom prst="rect">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lvl="0" algn="l" defTabSz="800100">
            <a:lnSpc>
              <a:spcPct val="90000"/>
            </a:lnSpc>
            <a:spcBef>
              <a:spcPct val="0"/>
            </a:spcBef>
            <a:spcAft>
              <a:spcPct val="35000"/>
            </a:spcAft>
          </a:pPr>
          <a:r>
            <a:rPr lang="en-US" sz="1800" kern="1200" dirty="0"/>
            <a:t>Overcrowding becomes an issue.</a:t>
          </a:r>
        </a:p>
      </dsp:txBody>
      <dsp:txXfrm>
        <a:off x="1597526" y="3395662"/>
        <a:ext cx="2509031" cy="793782"/>
      </dsp:txXfrm>
    </dsp:sp>
    <dsp:sp modelId="{363F5CED-6236-4E53-A7B0-54DB4321536E}">
      <dsp:nvSpPr>
        <dsp:cNvPr id="0" name=""/>
        <dsp:cNvSpPr/>
      </dsp:nvSpPr>
      <dsp:spPr>
        <a:xfrm>
          <a:off x="2852042" y="2559049"/>
          <a:ext cx="0" cy="836612"/>
        </a:xfrm>
        <a:prstGeom prst="line">
          <a:avLst/>
        </a:prstGeom>
        <a:gradFill rotWithShape="0">
          <a:gsLst>
            <a:gs pos="0">
              <a:schemeClr val="accent6">
                <a:tint val="83000"/>
                <a:satMod val="100000"/>
                <a:lumMod val="100000"/>
              </a:schemeClr>
            </a:gs>
            <a:gs pos="100000">
              <a:schemeClr val="accent6">
                <a:tint val="61000"/>
                <a:satMod val="150000"/>
                <a:lumMod val="100000"/>
              </a:schemeClr>
            </a:gs>
          </a:gsLst>
          <a:path path="circle">
            <a:fillToRect l="100000" t="100000" r="100000" b="100000"/>
          </a:path>
        </a:gradFill>
        <a:ln w="6350" cap="flat" cmpd="sng" algn="ctr">
          <a:solidFill>
            <a:schemeClr val="accent6">
              <a:hueOff val="0"/>
              <a:satOff val="0"/>
              <a:lumOff val="0"/>
              <a:alphaOff val="0"/>
            </a:schemeClr>
          </a:solidFill>
          <a:prstDash val="dash"/>
        </a:ln>
        <a:effectLst/>
      </dsp:spPr>
      <dsp:style>
        <a:lnRef idx="1">
          <a:scrgbClr r="0" g="0" b="0"/>
        </a:lnRef>
        <a:fillRef idx="2">
          <a:scrgbClr r="0" g="0" b="0"/>
        </a:fillRef>
        <a:effectRef idx="1">
          <a:scrgbClr r="0" g="0" b="0"/>
        </a:effectRef>
        <a:fontRef idx="minor">
          <a:schemeClr val="dk1"/>
        </a:fontRef>
      </dsp:style>
    </dsp:sp>
    <dsp:sp modelId="{7B47A0A1-987D-4C73-B51C-D9E6909AD2C2}">
      <dsp:nvSpPr>
        <dsp:cNvPr id="0" name=""/>
        <dsp:cNvSpPr/>
      </dsp:nvSpPr>
      <dsp:spPr>
        <a:xfrm>
          <a:off x="2790526" y="2399109"/>
          <a:ext cx="123031" cy="123031"/>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64F374D8-B611-480A-A372-3ED71AB8A516}">
      <dsp:nvSpPr>
        <dsp:cNvPr id="0" name=""/>
        <dsp:cNvSpPr/>
      </dsp:nvSpPr>
      <dsp:spPr>
        <a:xfrm>
          <a:off x="3137159" y="2642711"/>
          <a:ext cx="2280937" cy="556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lvl="0" algn="ctr" defTabSz="889000">
            <a:lnSpc>
              <a:spcPct val="90000"/>
            </a:lnSpc>
            <a:spcBef>
              <a:spcPct val="0"/>
            </a:spcBef>
            <a:spcAft>
              <a:spcPct val="35000"/>
            </a:spcAft>
            <a:defRPr b="1"/>
          </a:pPr>
          <a:r>
            <a:rPr lang="en-US" sz="2000" kern="1200"/>
            <a:t>1876</a:t>
          </a:r>
        </a:p>
      </dsp:txBody>
      <dsp:txXfrm>
        <a:off x="3137159" y="2642711"/>
        <a:ext cx="2280937" cy="556101"/>
      </dsp:txXfrm>
    </dsp:sp>
    <dsp:sp modelId="{B333103A-3E55-40E8-A2C6-CBFFE36D7EF1}">
      <dsp:nvSpPr>
        <dsp:cNvPr id="0" name=""/>
        <dsp:cNvSpPr/>
      </dsp:nvSpPr>
      <dsp:spPr>
        <a:xfrm>
          <a:off x="3023112" y="23837"/>
          <a:ext cx="2509031" cy="1501750"/>
        </a:xfrm>
        <a:prstGeom prst="rect">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lvl="0" algn="l" defTabSz="800100">
            <a:lnSpc>
              <a:spcPct val="90000"/>
            </a:lnSpc>
            <a:spcBef>
              <a:spcPct val="0"/>
            </a:spcBef>
            <a:spcAft>
              <a:spcPct val="35000"/>
            </a:spcAft>
          </a:pPr>
          <a:r>
            <a:rPr lang="en-US" sz="1800" kern="1200" dirty="0"/>
            <a:t>New reforms for vocational programs are implemented by Notional Congress at the Elmira Reformatory.</a:t>
          </a:r>
        </a:p>
      </dsp:txBody>
      <dsp:txXfrm>
        <a:off x="3023112" y="23837"/>
        <a:ext cx="2509031" cy="1501750"/>
      </dsp:txXfrm>
    </dsp:sp>
    <dsp:sp modelId="{49D3C495-9A42-479F-BF00-41B7A2C3872C}">
      <dsp:nvSpPr>
        <dsp:cNvPr id="0" name=""/>
        <dsp:cNvSpPr/>
      </dsp:nvSpPr>
      <dsp:spPr>
        <a:xfrm>
          <a:off x="4277627" y="1525587"/>
          <a:ext cx="0" cy="836612"/>
        </a:xfrm>
        <a:prstGeom prst="line">
          <a:avLst/>
        </a:prstGeom>
        <a:gradFill rotWithShape="0">
          <a:gsLst>
            <a:gs pos="0">
              <a:schemeClr val="accent6">
                <a:tint val="83000"/>
                <a:satMod val="100000"/>
                <a:lumMod val="100000"/>
              </a:schemeClr>
            </a:gs>
            <a:gs pos="100000">
              <a:schemeClr val="accent6">
                <a:tint val="61000"/>
                <a:satMod val="150000"/>
                <a:lumMod val="100000"/>
              </a:schemeClr>
            </a:gs>
          </a:gsLst>
          <a:path path="circle">
            <a:fillToRect l="100000" t="100000" r="100000" b="100000"/>
          </a:path>
        </a:gradFill>
        <a:ln w="6350" cap="flat" cmpd="sng" algn="ctr">
          <a:solidFill>
            <a:schemeClr val="accent6">
              <a:hueOff val="0"/>
              <a:satOff val="0"/>
              <a:lumOff val="0"/>
              <a:alphaOff val="0"/>
            </a:schemeClr>
          </a:solidFill>
          <a:prstDash val="dash"/>
        </a:ln>
        <a:effectLst/>
      </dsp:spPr>
      <dsp:style>
        <a:lnRef idx="1">
          <a:scrgbClr r="0" g="0" b="0"/>
        </a:lnRef>
        <a:fillRef idx="2">
          <a:scrgbClr r="0" g="0" b="0"/>
        </a:fillRef>
        <a:effectRef idx="1">
          <a:scrgbClr r="0" g="0" b="0"/>
        </a:effectRef>
        <a:fontRef idx="minor">
          <a:schemeClr val="dk1"/>
        </a:fontRef>
      </dsp:style>
    </dsp:sp>
    <dsp:sp modelId="{0BE83C9C-48F8-4CDC-A7C7-32E45FDEAFF9}">
      <dsp:nvSpPr>
        <dsp:cNvPr id="0" name=""/>
        <dsp:cNvSpPr/>
      </dsp:nvSpPr>
      <dsp:spPr>
        <a:xfrm>
          <a:off x="4216112" y="2399109"/>
          <a:ext cx="123031" cy="123031"/>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4B1C9975-8F3E-470B-ABDE-4598F5E1088A}">
      <dsp:nvSpPr>
        <dsp:cNvPr id="0" name=""/>
        <dsp:cNvSpPr/>
      </dsp:nvSpPr>
      <dsp:spPr>
        <a:xfrm>
          <a:off x="4562745" y="1722437"/>
          <a:ext cx="2280937" cy="556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lvl="0" algn="ctr" defTabSz="889000">
            <a:lnSpc>
              <a:spcPct val="90000"/>
            </a:lnSpc>
            <a:spcBef>
              <a:spcPct val="0"/>
            </a:spcBef>
            <a:spcAft>
              <a:spcPct val="35000"/>
            </a:spcAft>
            <a:defRPr b="1"/>
          </a:pPr>
          <a:r>
            <a:rPr lang="en-US" sz="2000" kern="1200"/>
            <a:t>1970’s</a:t>
          </a:r>
        </a:p>
      </dsp:txBody>
      <dsp:txXfrm>
        <a:off x="4562745" y="1722437"/>
        <a:ext cx="2280937" cy="556101"/>
      </dsp:txXfrm>
    </dsp:sp>
    <dsp:sp modelId="{6A33A852-414D-4A7E-87BB-0D71B1B5CA77}">
      <dsp:nvSpPr>
        <dsp:cNvPr id="0" name=""/>
        <dsp:cNvSpPr/>
      </dsp:nvSpPr>
      <dsp:spPr>
        <a:xfrm>
          <a:off x="4448698" y="3395662"/>
          <a:ext cx="2509031" cy="1525587"/>
        </a:xfrm>
        <a:prstGeom prst="rect">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lvl="0" algn="l" defTabSz="800100">
            <a:lnSpc>
              <a:spcPct val="90000"/>
            </a:lnSpc>
            <a:spcBef>
              <a:spcPct val="0"/>
            </a:spcBef>
            <a:spcAft>
              <a:spcPct val="35000"/>
            </a:spcAft>
          </a:pPr>
          <a:r>
            <a:rPr lang="en-US" sz="1800" kern="1200" dirty="0"/>
            <a:t>Implementation of “indeterminant sentencing”, “black codes”, and “pig laws” contribute to mass incarceration.</a:t>
          </a:r>
        </a:p>
      </dsp:txBody>
      <dsp:txXfrm>
        <a:off x="4448698" y="3395662"/>
        <a:ext cx="2509031" cy="1525587"/>
      </dsp:txXfrm>
    </dsp:sp>
    <dsp:sp modelId="{B6397ED1-A6D2-42F5-A17C-8A363E3771CD}">
      <dsp:nvSpPr>
        <dsp:cNvPr id="0" name=""/>
        <dsp:cNvSpPr/>
      </dsp:nvSpPr>
      <dsp:spPr>
        <a:xfrm>
          <a:off x="5703213" y="2559049"/>
          <a:ext cx="0" cy="836612"/>
        </a:xfrm>
        <a:prstGeom prst="line">
          <a:avLst/>
        </a:prstGeom>
        <a:gradFill rotWithShape="0">
          <a:gsLst>
            <a:gs pos="0">
              <a:schemeClr val="accent6">
                <a:tint val="83000"/>
                <a:satMod val="100000"/>
                <a:lumMod val="100000"/>
              </a:schemeClr>
            </a:gs>
            <a:gs pos="100000">
              <a:schemeClr val="accent6">
                <a:tint val="61000"/>
                <a:satMod val="150000"/>
                <a:lumMod val="100000"/>
              </a:schemeClr>
            </a:gs>
          </a:gsLst>
          <a:path path="circle">
            <a:fillToRect l="100000" t="100000" r="100000" b="100000"/>
          </a:path>
        </a:gradFill>
        <a:ln w="6350" cap="flat" cmpd="sng" algn="ctr">
          <a:solidFill>
            <a:schemeClr val="accent6">
              <a:hueOff val="0"/>
              <a:satOff val="0"/>
              <a:lumOff val="0"/>
              <a:alphaOff val="0"/>
            </a:schemeClr>
          </a:solidFill>
          <a:prstDash val="dash"/>
        </a:ln>
        <a:effectLst/>
      </dsp:spPr>
      <dsp:style>
        <a:lnRef idx="1">
          <a:scrgbClr r="0" g="0" b="0"/>
        </a:lnRef>
        <a:fillRef idx="2">
          <a:scrgbClr r="0" g="0" b="0"/>
        </a:fillRef>
        <a:effectRef idx="1">
          <a:scrgbClr r="0" g="0" b="0"/>
        </a:effectRef>
        <a:fontRef idx="minor">
          <a:schemeClr val="dk1"/>
        </a:fontRef>
      </dsp:style>
    </dsp:sp>
    <dsp:sp modelId="{2F433026-CE33-47ED-A54B-DA4B5EFA1D81}">
      <dsp:nvSpPr>
        <dsp:cNvPr id="0" name=""/>
        <dsp:cNvSpPr/>
      </dsp:nvSpPr>
      <dsp:spPr>
        <a:xfrm>
          <a:off x="5641698" y="2399109"/>
          <a:ext cx="123031" cy="123031"/>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FFA7EB-D608-42D7-AC3A-4E1410BF4E8D}">
      <dsp:nvSpPr>
        <dsp:cNvPr id="0" name=""/>
        <dsp:cNvSpPr/>
      </dsp:nvSpPr>
      <dsp:spPr>
        <a:xfrm>
          <a:off x="0" y="1964"/>
          <a:ext cx="9720262" cy="0"/>
        </a:xfrm>
        <a:prstGeom prst="line">
          <a:avLst/>
        </a:prstGeom>
        <a:gradFill rotWithShape="0">
          <a:gsLst>
            <a:gs pos="0">
              <a:schemeClr val="accent6">
                <a:shade val="50000"/>
                <a:hueOff val="0"/>
                <a:satOff val="0"/>
                <a:lumOff val="0"/>
                <a:alphaOff val="0"/>
                <a:tint val="100000"/>
                <a:shade val="85000"/>
                <a:satMod val="100000"/>
                <a:lumMod val="100000"/>
              </a:schemeClr>
            </a:gs>
            <a:gs pos="100000">
              <a:schemeClr val="accent6">
                <a:shade val="50000"/>
                <a:hueOff val="0"/>
                <a:satOff val="0"/>
                <a:lumOff val="0"/>
                <a:alphaOff val="0"/>
                <a:tint val="90000"/>
                <a:shade val="100000"/>
                <a:satMod val="150000"/>
                <a:lumMod val="100000"/>
              </a:schemeClr>
            </a:gs>
          </a:gsLst>
          <a:path path="circle">
            <a:fillToRect l="100000" t="100000" r="100000" b="100000"/>
          </a:path>
        </a:gradFill>
        <a:ln w="9525" cap="flat" cmpd="sng" algn="ctr">
          <a:solidFill>
            <a:schemeClr val="accent6">
              <a:shade val="50000"/>
              <a:hueOff val="0"/>
              <a:satOff val="0"/>
              <a:lumOff val="0"/>
              <a:alphaOff val="0"/>
            </a:schemeClr>
          </a:solidFill>
          <a:prstDash val="solid"/>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6">
              <a:shade val="50000"/>
              <a:hueOff val="0"/>
              <a:satOff val="0"/>
              <a:lumOff val="0"/>
              <a:alphaOff val="0"/>
              <a:shade val="35000"/>
              <a:satMod val="160000"/>
            </a:schemeClr>
          </a:contourClr>
        </a:sp3d>
      </dsp:spPr>
      <dsp:style>
        <a:lnRef idx="1">
          <a:scrgbClr r="0" g="0" b="0"/>
        </a:lnRef>
        <a:fillRef idx="3">
          <a:scrgbClr r="0" g="0" b="0"/>
        </a:fillRef>
        <a:effectRef idx="3">
          <a:scrgbClr r="0" g="0" b="0"/>
        </a:effectRef>
        <a:fontRef idx="minor">
          <a:schemeClr val="lt1"/>
        </a:fontRef>
      </dsp:style>
    </dsp:sp>
    <dsp:sp modelId="{244B4BF8-0E66-492D-8B5B-CB85ECA2663E}">
      <dsp:nvSpPr>
        <dsp:cNvPr id="0" name=""/>
        <dsp:cNvSpPr/>
      </dsp:nvSpPr>
      <dsp:spPr>
        <a:xfrm>
          <a:off x="0" y="1964"/>
          <a:ext cx="9720262" cy="133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en-US" sz="3200" kern="1200" dirty="0"/>
            <a:t>During the eighteenth century most criminal offenders were sent to asylums (</a:t>
          </a:r>
          <a:r>
            <a:rPr lang="en-US" sz="3200" i="1" kern="1200" dirty="0" err="1"/>
            <a:t>hôpitaux</a:t>
          </a:r>
          <a:r>
            <a:rPr lang="en-US" sz="3200" i="1" kern="1200" dirty="0"/>
            <a:t> </a:t>
          </a:r>
          <a:r>
            <a:rPr lang="en-US" sz="3200" i="1" kern="1200" dirty="0" err="1"/>
            <a:t>généraux</a:t>
          </a:r>
          <a:r>
            <a:rPr lang="en-US" sz="3200" i="1" kern="1200" dirty="0"/>
            <a:t>)</a:t>
          </a:r>
          <a:r>
            <a:rPr lang="en-US" sz="3200" kern="1200" dirty="0"/>
            <a:t> for confinement. </a:t>
          </a:r>
        </a:p>
      </dsp:txBody>
      <dsp:txXfrm>
        <a:off x="0" y="1964"/>
        <a:ext cx="9720262" cy="1339598"/>
      </dsp:txXfrm>
    </dsp:sp>
    <dsp:sp modelId="{38F021D0-024C-419C-A6D0-1A47D15C3B7E}">
      <dsp:nvSpPr>
        <dsp:cNvPr id="0" name=""/>
        <dsp:cNvSpPr/>
      </dsp:nvSpPr>
      <dsp:spPr>
        <a:xfrm>
          <a:off x="0" y="1341563"/>
          <a:ext cx="9720262" cy="0"/>
        </a:xfrm>
        <a:prstGeom prst="line">
          <a:avLst/>
        </a:prstGeom>
        <a:gradFill rotWithShape="0">
          <a:gsLst>
            <a:gs pos="0">
              <a:schemeClr val="accent6">
                <a:shade val="50000"/>
                <a:hueOff val="-33252"/>
                <a:satOff val="-4560"/>
                <a:lumOff val="27828"/>
                <a:alphaOff val="0"/>
                <a:tint val="100000"/>
                <a:shade val="85000"/>
                <a:satMod val="100000"/>
                <a:lumMod val="100000"/>
              </a:schemeClr>
            </a:gs>
            <a:gs pos="100000">
              <a:schemeClr val="accent6">
                <a:shade val="50000"/>
                <a:hueOff val="-33252"/>
                <a:satOff val="-4560"/>
                <a:lumOff val="27828"/>
                <a:alphaOff val="0"/>
                <a:tint val="90000"/>
                <a:shade val="100000"/>
                <a:satMod val="150000"/>
                <a:lumMod val="100000"/>
              </a:schemeClr>
            </a:gs>
          </a:gsLst>
          <a:path path="circle">
            <a:fillToRect l="100000" t="100000" r="100000" b="100000"/>
          </a:path>
        </a:gradFill>
        <a:ln w="9525" cap="flat" cmpd="sng" algn="ctr">
          <a:solidFill>
            <a:schemeClr val="accent6">
              <a:shade val="50000"/>
              <a:hueOff val="-33252"/>
              <a:satOff val="-4560"/>
              <a:lumOff val="27828"/>
              <a:alphaOff val="0"/>
            </a:schemeClr>
          </a:solidFill>
          <a:prstDash val="solid"/>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6">
              <a:shade val="50000"/>
              <a:hueOff val="-33252"/>
              <a:satOff val="-4560"/>
              <a:lumOff val="27828"/>
              <a:alphaOff val="0"/>
              <a:shade val="35000"/>
              <a:satMod val="160000"/>
            </a:schemeClr>
          </a:contourClr>
        </a:sp3d>
      </dsp:spPr>
      <dsp:style>
        <a:lnRef idx="1">
          <a:scrgbClr r="0" g="0" b="0"/>
        </a:lnRef>
        <a:fillRef idx="3">
          <a:scrgbClr r="0" g="0" b="0"/>
        </a:fillRef>
        <a:effectRef idx="3">
          <a:scrgbClr r="0" g="0" b="0"/>
        </a:effectRef>
        <a:fontRef idx="minor">
          <a:schemeClr val="lt1"/>
        </a:fontRef>
      </dsp:style>
    </dsp:sp>
    <dsp:sp modelId="{19F3DE08-61EB-439A-8FE9-B29EF33C32EE}">
      <dsp:nvSpPr>
        <dsp:cNvPr id="0" name=""/>
        <dsp:cNvSpPr/>
      </dsp:nvSpPr>
      <dsp:spPr>
        <a:xfrm>
          <a:off x="0" y="1341563"/>
          <a:ext cx="9720262" cy="133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en-US" sz="3200" kern="1200" dirty="0"/>
            <a:t>1888: However, with Germany seeing a lot of recidivism, in response suspended sentences were implemented. </a:t>
          </a:r>
        </a:p>
      </dsp:txBody>
      <dsp:txXfrm>
        <a:off x="0" y="1341563"/>
        <a:ext cx="9720262" cy="1339598"/>
      </dsp:txXfrm>
    </dsp:sp>
    <dsp:sp modelId="{1DD4E239-4E32-4EF3-BEC3-D6A189209C99}">
      <dsp:nvSpPr>
        <dsp:cNvPr id="0" name=""/>
        <dsp:cNvSpPr/>
      </dsp:nvSpPr>
      <dsp:spPr>
        <a:xfrm>
          <a:off x="0" y="2681161"/>
          <a:ext cx="9720262" cy="0"/>
        </a:xfrm>
        <a:prstGeom prst="line">
          <a:avLst/>
        </a:prstGeom>
        <a:gradFill rotWithShape="0">
          <a:gsLst>
            <a:gs pos="0">
              <a:schemeClr val="accent6">
                <a:shade val="50000"/>
                <a:hueOff val="-33252"/>
                <a:satOff val="-4560"/>
                <a:lumOff val="27828"/>
                <a:alphaOff val="0"/>
                <a:tint val="100000"/>
                <a:shade val="85000"/>
                <a:satMod val="100000"/>
                <a:lumMod val="100000"/>
              </a:schemeClr>
            </a:gs>
            <a:gs pos="100000">
              <a:schemeClr val="accent6">
                <a:shade val="50000"/>
                <a:hueOff val="-33252"/>
                <a:satOff val="-4560"/>
                <a:lumOff val="27828"/>
                <a:alphaOff val="0"/>
                <a:tint val="90000"/>
                <a:shade val="100000"/>
                <a:satMod val="150000"/>
                <a:lumMod val="100000"/>
              </a:schemeClr>
            </a:gs>
          </a:gsLst>
          <a:path path="circle">
            <a:fillToRect l="100000" t="100000" r="100000" b="100000"/>
          </a:path>
        </a:gradFill>
        <a:ln w="9525" cap="flat" cmpd="sng" algn="ctr">
          <a:solidFill>
            <a:schemeClr val="accent6">
              <a:shade val="50000"/>
              <a:hueOff val="-33252"/>
              <a:satOff val="-4560"/>
              <a:lumOff val="27828"/>
              <a:alphaOff val="0"/>
            </a:schemeClr>
          </a:solidFill>
          <a:prstDash val="solid"/>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6">
              <a:shade val="50000"/>
              <a:hueOff val="-33252"/>
              <a:satOff val="-4560"/>
              <a:lumOff val="27828"/>
              <a:alphaOff val="0"/>
              <a:shade val="35000"/>
              <a:satMod val="160000"/>
            </a:schemeClr>
          </a:contourClr>
        </a:sp3d>
      </dsp:spPr>
      <dsp:style>
        <a:lnRef idx="1">
          <a:scrgbClr r="0" g="0" b="0"/>
        </a:lnRef>
        <a:fillRef idx="3">
          <a:scrgbClr r="0" g="0" b="0"/>
        </a:fillRef>
        <a:effectRef idx="3">
          <a:scrgbClr r="0" g="0" b="0"/>
        </a:effectRef>
        <a:fontRef idx="minor">
          <a:schemeClr val="lt1"/>
        </a:fontRef>
      </dsp:style>
    </dsp:sp>
    <dsp:sp modelId="{41EB44A4-0CE2-4A53-A523-CCD0224BAC15}">
      <dsp:nvSpPr>
        <dsp:cNvPr id="0" name=""/>
        <dsp:cNvSpPr/>
      </dsp:nvSpPr>
      <dsp:spPr>
        <a:xfrm>
          <a:off x="0" y="2681161"/>
          <a:ext cx="9720262" cy="1339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en-US" sz="3200" kern="1200"/>
            <a:t>1910: Parole is implemented </a:t>
          </a:r>
        </a:p>
      </dsp:txBody>
      <dsp:txXfrm>
        <a:off x="0" y="2681161"/>
        <a:ext cx="9720262" cy="13395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7E8CC6-A235-4361-95D0-7ACAF3BD256E}">
      <dsp:nvSpPr>
        <dsp:cNvPr id="0" name=""/>
        <dsp:cNvSpPr/>
      </dsp:nvSpPr>
      <dsp:spPr>
        <a:xfrm>
          <a:off x="1186" y="469226"/>
          <a:ext cx="4164809" cy="2644654"/>
        </a:xfrm>
        <a:prstGeom prst="roundRect">
          <a:avLst>
            <a:gd name="adj" fmla="val 10000"/>
          </a:avLst>
        </a:prstGeom>
        <a:gradFill rotWithShape="0">
          <a:gsLst>
            <a:gs pos="0">
              <a:schemeClr val="accent5">
                <a:shade val="60000"/>
                <a:hueOff val="0"/>
                <a:satOff val="0"/>
                <a:lumOff val="0"/>
                <a:alphaOff val="0"/>
                <a:tint val="83000"/>
                <a:satMod val="100000"/>
                <a:lumMod val="100000"/>
              </a:schemeClr>
            </a:gs>
            <a:gs pos="100000">
              <a:schemeClr val="accent5">
                <a:shade val="60000"/>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041F6AF-F590-49D3-88A8-83EA1ECA2FD7}">
      <dsp:nvSpPr>
        <dsp:cNvPr id="0" name=""/>
        <dsp:cNvSpPr/>
      </dsp:nvSpPr>
      <dsp:spPr>
        <a:xfrm>
          <a:off x="463943" y="908844"/>
          <a:ext cx="4164809" cy="2644654"/>
        </a:xfrm>
        <a:prstGeom prst="roundRect">
          <a:avLst>
            <a:gd name="adj" fmla="val 10000"/>
          </a:avLst>
        </a:prstGeom>
        <a:solidFill>
          <a:schemeClr val="lt1">
            <a:alpha val="90000"/>
            <a:hueOff val="0"/>
            <a:satOff val="0"/>
            <a:lumOff val="0"/>
            <a:alphaOff val="0"/>
          </a:schemeClr>
        </a:solidFill>
        <a:ln w="9525" cap="flat" cmpd="sng" algn="ctr">
          <a:solidFill>
            <a:schemeClr val="accent5">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i="1" u="sng" kern="1200"/>
            <a:t>Deterrence</a:t>
          </a:r>
          <a:r>
            <a:rPr lang="en-US" sz="2600" kern="1200"/>
            <a:t> </a:t>
          </a:r>
          <a:r>
            <a:rPr lang="en-US" sz="2600" i="1" u="sng" kern="1200"/>
            <a:t>Theory</a:t>
          </a:r>
          <a:r>
            <a:rPr lang="en-US" sz="2600" kern="1200"/>
            <a:t>: A Utilitarian view that humans operate off of the desire to increase pleasure and lessen pain (O’Connor, 2014) </a:t>
          </a:r>
        </a:p>
      </dsp:txBody>
      <dsp:txXfrm>
        <a:off x="541402" y="986303"/>
        <a:ext cx="4009891" cy="2489736"/>
      </dsp:txXfrm>
    </dsp:sp>
    <dsp:sp modelId="{ECFBA0DE-2D30-4F21-BEBC-14E89B370E37}">
      <dsp:nvSpPr>
        <dsp:cNvPr id="0" name=""/>
        <dsp:cNvSpPr/>
      </dsp:nvSpPr>
      <dsp:spPr>
        <a:xfrm>
          <a:off x="5091509" y="469226"/>
          <a:ext cx="4164809" cy="2644654"/>
        </a:xfrm>
        <a:prstGeom prst="roundRect">
          <a:avLst>
            <a:gd name="adj" fmla="val 10000"/>
          </a:avLst>
        </a:prstGeom>
        <a:gradFill rotWithShape="0">
          <a:gsLst>
            <a:gs pos="0">
              <a:schemeClr val="accent5">
                <a:shade val="60000"/>
                <a:hueOff val="0"/>
                <a:satOff val="0"/>
                <a:lumOff val="0"/>
                <a:alphaOff val="0"/>
                <a:tint val="83000"/>
                <a:satMod val="100000"/>
                <a:lumMod val="100000"/>
              </a:schemeClr>
            </a:gs>
            <a:gs pos="100000">
              <a:schemeClr val="accent5">
                <a:shade val="60000"/>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B3DB04B-CB8F-4DCD-B26A-932EDE6615D4}">
      <dsp:nvSpPr>
        <dsp:cNvPr id="0" name=""/>
        <dsp:cNvSpPr/>
      </dsp:nvSpPr>
      <dsp:spPr>
        <a:xfrm>
          <a:off x="5554265" y="908844"/>
          <a:ext cx="4164809" cy="2644654"/>
        </a:xfrm>
        <a:prstGeom prst="roundRect">
          <a:avLst>
            <a:gd name="adj" fmla="val 10000"/>
          </a:avLst>
        </a:prstGeom>
        <a:solidFill>
          <a:schemeClr val="lt1">
            <a:alpha val="90000"/>
            <a:hueOff val="0"/>
            <a:satOff val="0"/>
            <a:lumOff val="0"/>
            <a:alphaOff val="0"/>
          </a:schemeClr>
        </a:solidFill>
        <a:ln w="9525" cap="flat" cmpd="sng" algn="ctr">
          <a:solidFill>
            <a:schemeClr val="accent5">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a:t>“Solitude in imprisonment” by Jonas Hanaway stated’ “ the walls of his prison will preach peace to his soul, and he will confess to the goodness of his Maker, and rhe wisdom of the laws. </a:t>
          </a:r>
        </a:p>
      </dsp:txBody>
      <dsp:txXfrm>
        <a:off x="5631724" y="986303"/>
        <a:ext cx="4009891" cy="24897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101BD-D33C-4178-ABD2-C76CAD15A0E3}">
      <dsp:nvSpPr>
        <dsp:cNvPr id="0" name=""/>
        <dsp:cNvSpPr/>
      </dsp:nvSpPr>
      <dsp:spPr>
        <a:xfrm>
          <a:off x="0" y="70956"/>
          <a:ext cx="5641974" cy="1547032"/>
        </a:xfrm>
        <a:prstGeom prst="roundRect">
          <a:avLst/>
        </a:prstGeom>
        <a:gradFill rotWithShape="0">
          <a:gsLst>
            <a:gs pos="0">
              <a:schemeClr val="accent2">
                <a:hueOff val="0"/>
                <a:satOff val="0"/>
                <a:lumOff val="0"/>
                <a:alphaOff val="0"/>
                <a:tint val="100000"/>
                <a:shade val="85000"/>
                <a:satMod val="100000"/>
                <a:lumMod val="100000"/>
              </a:schemeClr>
            </a:gs>
            <a:gs pos="100000">
              <a:schemeClr val="accent2">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His most influential work was called “Democracy in America” published in two parts in 1835 and 1840. </a:t>
          </a:r>
        </a:p>
      </dsp:txBody>
      <dsp:txXfrm>
        <a:off x="75520" y="146476"/>
        <a:ext cx="5490934" cy="1395992"/>
      </dsp:txXfrm>
    </dsp:sp>
    <dsp:sp modelId="{5D272E3F-D881-4605-AF4B-6F4A929CEB15}">
      <dsp:nvSpPr>
        <dsp:cNvPr id="0" name=""/>
        <dsp:cNvSpPr/>
      </dsp:nvSpPr>
      <dsp:spPr>
        <a:xfrm>
          <a:off x="0" y="1687108"/>
          <a:ext cx="5641974" cy="1547032"/>
        </a:xfrm>
        <a:prstGeom prst="roundRect">
          <a:avLst/>
        </a:prstGeom>
        <a:gradFill rotWithShape="0">
          <a:gsLst>
            <a:gs pos="0">
              <a:schemeClr val="accent2">
                <a:hueOff val="0"/>
                <a:satOff val="0"/>
                <a:lumOff val="0"/>
                <a:alphaOff val="0"/>
                <a:tint val="100000"/>
                <a:shade val="85000"/>
                <a:satMod val="100000"/>
                <a:lumMod val="100000"/>
              </a:schemeClr>
            </a:gs>
            <a:gs pos="100000">
              <a:schemeClr val="accent2">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De Tocqueville’s analysis of America mentions the abandonment of capital punishment. He also mentions the other factors that effect crime. </a:t>
          </a:r>
        </a:p>
      </dsp:txBody>
      <dsp:txXfrm>
        <a:off x="75520" y="1762628"/>
        <a:ext cx="5490934" cy="1395992"/>
      </dsp:txXfrm>
    </dsp:sp>
    <dsp:sp modelId="{6EDA2A65-DDDB-446F-8070-0CFB86FC3E8E}">
      <dsp:nvSpPr>
        <dsp:cNvPr id="0" name=""/>
        <dsp:cNvSpPr/>
      </dsp:nvSpPr>
      <dsp:spPr>
        <a:xfrm>
          <a:off x="0" y="3303261"/>
          <a:ext cx="5641974" cy="1547032"/>
        </a:xfrm>
        <a:prstGeom prst="roundRect">
          <a:avLst/>
        </a:prstGeom>
        <a:gradFill rotWithShape="0">
          <a:gsLst>
            <a:gs pos="0">
              <a:schemeClr val="accent2">
                <a:hueOff val="0"/>
                <a:satOff val="0"/>
                <a:lumOff val="0"/>
                <a:alphaOff val="0"/>
                <a:tint val="100000"/>
                <a:shade val="85000"/>
                <a:satMod val="100000"/>
                <a:lumMod val="100000"/>
              </a:schemeClr>
            </a:gs>
            <a:gs pos="100000">
              <a:schemeClr val="accent2">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 …how many important causes, unconnected with the penitentiary system, influence the decrease or increase of crime.”</a:t>
          </a:r>
        </a:p>
      </dsp:txBody>
      <dsp:txXfrm>
        <a:off x="75520" y="3378781"/>
        <a:ext cx="5490934" cy="13959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xmlns="">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xmlns="">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xmlns="">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08621CF-5E7A-409A-A301-C27578AFF03E}" type="datetimeFigureOut">
              <a:rPr lang="en-US" smtClean="0"/>
              <a:t>11/15/2017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22BE90-2CB2-4E7C-9F85-2F380B3FBB5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04797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8621CF-5E7A-409A-A301-C27578AFF03E}" type="datetimeFigureOut">
              <a:rPr lang="en-US" smtClean="0"/>
              <a:t>11/15/2017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22BE90-2CB2-4E7C-9F85-2F380B3FBB52}" type="slidenum">
              <a:rPr lang="en-US" smtClean="0"/>
              <a:t>‹#›</a:t>
            </a:fld>
            <a:endParaRPr lang="en-US"/>
          </a:p>
        </p:txBody>
      </p:sp>
    </p:spTree>
    <p:extLst>
      <p:ext uri="{BB962C8B-B14F-4D97-AF65-F5344CB8AC3E}">
        <p14:creationId xmlns:p14="http://schemas.microsoft.com/office/powerpoint/2010/main" val="93498866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08621CF-5E7A-409A-A301-C27578AFF03E}" type="datetimeFigureOut">
              <a:rPr lang="en-US" smtClean="0"/>
              <a:t>11/15/2017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22BE90-2CB2-4E7C-9F85-2F380B3FBB5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4751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08621CF-5E7A-409A-A301-C27578AFF03E}" type="datetimeFigureOut">
              <a:rPr lang="en-US" smtClean="0"/>
              <a:t>11/15/2017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22BE90-2CB2-4E7C-9F85-2F380B3FBB52}" type="slidenum">
              <a:rPr lang="en-US" smtClean="0"/>
              <a:t>‹#›</a:t>
            </a:fld>
            <a:endParaRPr lang="en-US"/>
          </a:p>
        </p:txBody>
      </p:sp>
    </p:spTree>
    <p:extLst>
      <p:ext uri="{BB962C8B-B14F-4D97-AF65-F5344CB8AC3E}">
        <p14:creationId xmlns:p14="http://schemas.microsoft.com/office/powerpoint/2010/main" val="42713406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8621CF-5E7A-409A-A301-C27578AFF03E}" type="datetimeFigureOut">
              <a:rPr lang="en-US" smtClean="0"/>
              <a:t>11/15/2017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22BE90-2CB2-4E7C-9F85-2F380B3FBB52}" type="slidenum">
              <a:rPr lang="en-US" smtClean="0"/>
              <a:t>‹#›</a:t>
            </a:fld>
            <a:endParaRPr lang="en-US"/>
          </a:p>
        </p:txBody>
      </p:sp>
    </p:spTree>
    <p:extLst>
      <p:ext uri="{BB962C8B-B14F-4D97-AF65-F5344CB8AC3E}">
        <p14:creationId xmlns:p14="http://schemas.microsoft.com/office/powerpoint/2010/main" val="40224929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08621CF-5E7A-409A-A301-C27578AFF03E}" type="datetimeFigureOut">
              <a:rPr lang="en-US" smtClean="0"/>
              <a:t>11/15/2017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22BE90-2CB2-4E7C-9F85-2F380B3FBB52}" type="slidenum">
              <a:rPr lang="en-US" smtClean="0"/>
              <a:t>‹#›</a:t>
            </a:fld>
            <a:endParaRPr lang="en-US"/>
          </a:p>
        </p:txBody>
      </p:sp>
    </p:spTree>
    <p:extLst>
      <p:ext uri="{BB962C8B-B14F-4D97-AF65-F5344CB8AC3E}">
        <p14:creationId xmlns:p14="http://schemas.microsoft.com/office/powerpoint/2010/main" val="3838292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8621CF-5E7A-409A-A301-C27578AFF03E}" type="datetimeFigureOut">
              <a:rPr lang="en-US" smtClean="0"/>
              <a:t>11/15/2017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22BE90-2CB2-4E7C-9F85-2F380B3FBB52}" type="slidenum">
              <a:rPr lang="en-US" smtClean="0"/>
              <a:t>‹#›</a:t>
            </a:fld>
            <a:endParaRPr lang="en-US"/>
          </a:p>
        </p:txBody>
      </p:sp>
    </p:spTree>
    <p:extLst>
      <p:ext uri="{BB962C8B-B14F-4D97-AF65-F5344CB8AC3E}">
        <p14:creationId xmlns:p14="http://schemas.microsoft.com/office/powerpoint/2010/main" val="33422304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08621CF-5E7A-409A-A301-C27578AFF03E}" type="datetimeFigureOut">
              <a:rPr lang="en-US" smtClean="0"/>
              <a:t>11/15/2017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22BE90-2CB2-4E7C-9F85-2F380B3FBB52}" type="slidenum">
              <a:rPr lang="en-US" smtClean="0"/>
              <a:t>‹#›</a:t>
            </a:fld>
            <a:endParaRPr lang="en-US"/>
          </a:p>
        </p:txBody>
      </p:sp>
    </p:spTree>
    <p:extLst>
      <p:ext uri="{BB962C8B-B14F-4D97-AF65-F5344CB8AC3E}">
        <p14:creationId xmlns:p14="http://schemas.microsoft.com/office/powerpoint/2010/main" val="228885710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8621CF-5E7A-409A-A301-C27578AFF03E}" type="datetimeFigureOut">
              <a:rPr lang="en-US" smtClean="0"/>
              <a:t>11/15/2017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22BE90-2CB2-4E7C-9F85-2F380B3FBB5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71231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8621CF-5E7A-409A-A301-C27578AFF03E}" type="datetimeFigureOut">
              <a:rPr lang="en-US" smtClean="0"/>
              <a:t>11/15/2017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22BE90-2CB2-4E7C-9F85-2F380B3FBB52}" type="slidenum">
              <a:rPr lang="en-US" smtClean="0"/>
              <a:t>‹#›</a:t>
            </a:fld>
            <a:endParaRPr lang="en-US"/>
          </a:p>
        </p:txBody>
      </p:sp>
    </p:spTree>
    <p:extLst>
      <p:ext uri="{BB962C8B-B14F-4D97-AF65-F5344CB8AC3E}">
        <p14:creationId xmlns:p14="http://schemas.microsoft.com/office/powerpoint/2010/main" val="18567627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8621CF-5E7A-409A-A301-C27578AFF03E}" type="datetimeFigureOut">
              <a:rPr lang="en-US" smtClean="0"/>
              <a:t>11/15/2017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22BE90-2CB2-4E7C-9F85-2F380B3FBB52}"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8840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08621CF-5E7A-409A-A301-C27578AFF03E}" type="datetimeFigureOut">
              <a:rPr lang="en-US" smtClean="0"/>
              <a:t>11/15/2017</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3422BE90-2CB2-4E7C-9F85-2F380B3FBB52}"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5380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62AE8E50-35D4-4D5A-A4BB-168CBB027DA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6">
            <a:extLst>
              <a:ext uri="{FF2B5EF4-FFF2-40B4-BE49-F238E27FC236}">
                <a16:creationId xmlns:a16="http://schemas.microsoft.com/office/drawing/2014/main" xmlns="" id="{C37D1D6D-17D8-4296-B000-665D1892D01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xmlns="" id="{1B26E892-1320-40AA-9CA1-246721C1876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xmlns="" id="{C9A1F79C-E4D1-4AAE-BA11-3A09005252E3}"/>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xmlns="" id="{C170DF7D-4686-4BD5-A9CD-C8964928468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C4B80FF-0125-4AB3-B05F-C08D2B0A9199}"/>
              </a:ext>
            </a:extLst>
          </p:cNvPr>
          <p:cNvSpPr>
            <a:spLocks noGrp="1"/>
          </p:cNvSpPr>
          <p:nvPr>
            <p:ph type="ctrTitle"/>
          </p:nvPr>
        </p:nvSpPr>
        <p:spPr>
          <a:xfrm>
            <a:off x="4713224" y="1105351"/>
            <a:ext cx="6353967" cy="3023981"/>
          </a:xfrm>
        </p:spPr>
        <p:txBody>
          <a:bodyPr anchor="b">
            <a:normAutofit/>
          </a:bodyPr>
          <a:lstStyle/>
          <a:p>
            <a:pPr algn="l"/>
            <a:r>
              <a:rPr lang="en-US" sz="4800">
                <a:solidFill>
                  <a:srgbClr val="FFFFFF"/>
                </a:solidFill>
              </a:rPr>
              <a:t>A comparative Analysis of the prison system in the united states and Germany   </a:t>
            </a:r>
          </a:p>
        </p:txBody>
      </p:sp>
      <p:sp>
        <p:nvSpPr>
          <p:cNvPr id="3" name="Subtitle 2">
            <a:extLst>
              <a:ext uri="{FF2B5EF4-FFF2-40B4-BE49-F238E27FC236}">
                <a16:creationId xmlns:a16="http://schemas.microsoft.com/office/drawing/2014/main" xmlns="" id="{5B5A9FF0-BC91-4E96-BB75-80A4DD96C94C}"/>
              </a:ext>
            </a:extLst>
          </p:cNvPr>
          <p:cNvSpPr>
            <a:spLocks noGrp="1"/>
          </p:cNvSpPr>
          <p:nvPr>
            <p:ph type="subTitle" idx="1"/>
          </p:nvPr>
        </p:nvSpPr>
        <p:spPr>
          <a:xfrm>
            <a:off x="4713224" y="4297556"/>
            <a:ext cx="6353968" cy="1433391"/>
          </a:xfrm>
        </p:spPr>
        <p:txBody>
          <a:bodyPr anchor="t">
            <a:normAutofit/>
          </a:bodyPr>
          <a:lstStyle/>
          <a:p>
            <a:r>
              <a:rPr lang="en-US">
                <a:solidFill>
                  <a:srgbClr val="FFFFFF"/>
                </a:solidFill>
              </a:rPr>
              <a:t>Alexandria Grace Hill </a:t>
            </a:r>
          </a:p>
          <a:p>
            <a:endParaRPr lang="en-US">
              <a:solidFill>
                <a:srgbClr val="FFFFFF"/>
              </a:solidFill>
            </a:endParaRPr>
          </a:p>
        </p:txBody>
      </p:sp>
    </p:spTree>
    <p:extLst>
      <p:ext uri="{BB962C8B-B14F-4D97-AF65-F5344CB8AC3E}">
        <p14:creationId xmlns:p14="http://schemas.microsoft.com/office/powerpoint/2010/main" val="392987741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8">
            <a:extLst>
              <a:ext uri="{FF2B5EF4-FFF2-40B4-BE49-F238E27FC236}">
                <a16:creationId xmlns:a16="http://schemas.microsoft.com/office/drawing/2014/main" xmlns="" id="{0AE4C84F-7457-4662-AFA3-554A32B9C3D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75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0">
            <a:extLst>
              <a:ext uri="{FF2B5EF4-FFF2-40B4-BE49-F238E27FC236}">
                <a16:creationId xmlns:a16="http://schemas.microsoft.com/office/drawing/2014/main" xmlns="" id="{9DF9B39E-8A25-4BC3-B3C0-ACD46B94E6D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572457"/>
            <a:ext cx="12188952" cy="22855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2">
            <a:extLst>
              <a:ext uri="{FF2B5EF4-FFF2-40B4-BE49-F238E27FC236}">
                <a16:creationId xmlns:a16="http://schemas.microsoft.com/office/drawing/2014/main" xmlns="" id="{BA91CE2E-0B4F-41F3-95F2-0EB7003685D2}"/>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762000" y="5242273"/>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C7E4A0DE-0DD4-4065-BFD7-88DA1274C834}"/>
              </a:ext>
            </a:extLst>
          </p:cNvPr>
          <p:cNvSpPr>
            <a:spLocks noGrp="1"/>
          </p:cNvSpPr>
          <p:nvPr>
            <p:ph type="title"/>
          </p:nvPr>
        </p:nvSpPr>
        <p:spPr>
          <a:xfrm>
            <a:off x="1024128" y="4971088"/>
            <a:ext cx="9720072" cy="1499616"/>
          </a:xfrm>
        </p:spPr>
        <p:txBody>
          <a:bodyPr>
            <a:normAutofit/>
          </a:bodyPr>
          <a:lstStyle/>
          <a:p>
            <a:r>
              <a:rPr lang="en-US" dirty="0">
                <a:solidFill>
                  <a:srgbClr val="FFFFFF"/>
                </a:solidFill>
              </a:rPr>
              <a:t>Objective: </a:t>
            </a:r>
          </a:p>
        </p:txBody>
      </p:sp>
      <p:graphicFrame>
        <p:nvGraphicFramePr>
          <p:cNvPr id="28" name="Content Placeholder 2"/>
          <p:cNvGraphicFramePr>
            <a:graphicFrameLocks noGrp="1"/>
          </p:cNvGraphicFramePr>
          <p:nvPr>
            <p:ph idx="1"/>
            <p:extLst>
              <p:ext uri="{D42A27DB-BD31-4B8C-83A1-F6EECF244321}">
                <p14:modId xmlns:p14="http://schemas.microsoft.com/office/powerpoint/2010/main" val="2743995740"/>
              </p:ext>
            </p:extLst>
          </p:nvPr>
        </p:nvGraphicFramePr>
        <p:xfrm>
          <a:off x="642938" y="642938"/>
          <a:ext cx="10896600" cy="33551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532476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C8A0BA-5669-46D4-8437-B062FE370B25}"/>
              </a:ext>
            </a:extLst>
          </p:cNvPr>
          <p:cNvSpPr>
            <a:spLocks noGrp="1"/>
          </p:cNvSpPr>
          <p:nvPr>
            <p:ph type="title"/>
          </p:nvPr>
        </p:nvSpPr>
        <p:spPr/>
        <p:txBody>
          <a:bodyPr/>
          <a:lstStyle/>
          <a:p>
            <a:r>
              <a:rPr lang="en-US" dirty="0"/>
              <a:t>History of the Prison System </a:t>
            </a:r>
          </a:p>
        </p:txBody>
      </p:sp>
      <p:sp>
        <p:nvSpPr>
          <p:cNvPr id="4" name="Content Placeholder 3">
            <a:extLst>
              <a:ext uri="{FF2B5EF4-FFF2-40B4-BE49-F238E27FC236}">
                <a16:creationId xmlns:a16="http://schemas.microsoft.com/office/drawing/2014/main" xmlns="" id="{7CC61F2B-1039-475C-9E74-AABE35B71188}"/>
              </a:ext>
            </a:extLst>
          </p:cNvPr>
          <p:cNvSpPr>
            <a:spLocks noGrp="1"/>
          </p:cNvSpPr>
          <p:nvPr>
            <p:ph sz="half" idx="1"/>
          </p:nvPr>
        </p:nvSpPr>
        <p:spPr/>
        <p:txBody>
          <a:bodyPr>
            <a:normAutofit fontScale="92500" lnSpcReduction="10000"/>
          </a:bodyPr>
          <a:lstStyle/>
          <a:p>
            <a:pPr>
              <a:buFont typeface="Wingdings" panose="05000000000000000000" pitchFamily="2" charset="2"/>
              <a:buChar char="v"/>
            </a:pPr>
            <a:r>
              <a:rPr lang="en-US" dirty="0"/>
              <a:t> This movement from corporal punishment to imprisonment can be credited to the Quakers of West Jersey and Pennsylvania. (Barnes, 1921)</a:t>
            </a:r>
          </a:p>
          <a:p>
            <a:pPr>
              <a:buFont typeface="Wingdings" panose="05000000000000000000" pitchFamily="2" charset="2"/>
              <a:buChar char="v"/>
            </a:pPr>
            <a:r>
              <a:rPr lang="en-US" dirty="0"/>
              <a:t>For many years only religious crimes and debt were prosecuted by corporal punishment or banishment. </a:t>
            </a:r>
          </a:p>
          <a:p>
            <a:pPr>
              <a:buFont typeface="Wingdings" panose="05000000000000000000" pitchFamily="2" charset="2"/>
              <a:buChar char="v"/>
            </a:pPr>
            <a:r>
              <a:rPr lang="en-US" dirty="0"/>
              <a:t>“ The eighteenth century was the century of transition from corporal punishment to imprisonment, and though the process of change was most rapid after 1775, there can be no doubt that the movement was in process during the entire century.” (Barnes 1921)</a:t>
            </a:r>
          </a:p>
        </p:txBody>
      </p:sp>
      <p:sp>
        <p:nvSpPr>
          <p:cNvPr id="5" name="Content Placeholder 4">
            <a:extLst>
              <a:ext uri="{FF2B5EF4-FFF2-40B4-BE49-F238E27FC236}">
                <a16:creationId xmlns:a16="http://schemas.microsoft.com/office/drawing/2014/main" xmlns="" id="{58B66C2A-0929-4435-AE23-3F3A556D9E09}"/>
              </a:ext>
            </a:extLst>
          </p:cNvPr>
          <p:cNvSpPr>
            <a:spLocks noGrp="1"/>
          </p:cNvSpPr>
          <p:nvPr>
            <p:ph sz="half" idx="2"/>
          </p:nvPr>
        </p:nvSpPr>
        <p:spPr/>
        <p:txBody>
          <a:bodyPr>
            <a:normAutofit fontScale="92500" lnSpcReduction="10000"/>
          </a:bodyPr>
          <a:lstStyle/>
          <a:p>
            <a:pPr>
              <a:buFont typeface="Wingdings" panose="05000000000000000000" pitchFamily="2" charset="2"/>
              <a:buChar char="v"/>
            </a:pPr>
            <a:r>
              <a:rPr lang="en-US" dirty="0"/>
              <a:t>The Separate System (1820s) was the first prison system that required confinement and solitude to promote rehabilitation. </a:t>
            </a:r>
          </a:p>
          <a:p>
            <a:pPr>
              <a:buFont typeface="Wingdings" panose="05000000000000000000" pitchFamily="2" charset="2"/>
              <a:buChar char="v"/>
            </a:pPr>
            <a:r>
              <a:rPr lang="en-US" dirty="0"/>
              <a:t>By 1860s overcrowding became an issue for both countries because of “black codes” and “pig laws”. </a:t>
            </a:r>
          </a:p>
          <a:p>
            <a:pPr>
              <a:buFont typeface="Wingdings" panose="05000000000000000000" pitchFamily="2" charset="2"/>
              <a:buChar char="v"/>
            </a:pPr>
            <a:r>
              <a:rPr lang="en-US" dirty="0"/>
              <a:t>Parole and suspended sentences are implemented. </a:t>
            </a:r>
          </a:p>
          <a:p>
            <a:pPr>
              <a:buFont typeface="Wingdings" panose="05000000000000000000" pitchFamily="2" charset="2"/>
              <a:buChar char="v"/>
            </a:pPr>
            <a:endParaRPr lang="en-US" dirty="0"/>
          </a:p>
          <a:p>
            <a:pPr>
              <a:buFont typeface="Wingdings" panose="05000000000000000000" pitchFamily="2" charset="2"/>
              <a:buChar char="v"/>
            </a:pPr>
            <a:endParaRPr lang="en-US" dirty="0"/>
          </a:p>
        </p:txBody>
      </p:sp>
    </p:spTree>
    <p:extLst>
      <p:ext uri="{BB962C8B-B14F-4D97-AF65-F5344CB8AC3E}">
        <p14:creationId xmlns:p14="http://schemas.microsoft.com/office/powerpoint/2010/main" val="35288074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04D12B02-6234-45FF-BCB2-3676C8596AE2}"/>
              </a:ext>
            </a:extLst>
          </p:cNvPr>
          <p:cNvSpPr>
            <a:spLocks noGrp="1"/>
          </p:cNvSpPr>
          <p:nvPr>
            <p:ph type="title"/>
          </p:nvPr>
        </p:nvSpPr>
        <p:spPr>
          <a:xfrm>
            <a:off x="1024128" y="671435"/>
            <a:ext cx="9720072" cy="1499616"/>
          </a:xfrm>
        </p:spPr>
        <p:txBody>
          <a:bodyPr/>
          <a:lstStyle/>
          <a:p>
            <a:r>
              <a:rPr lang="en-US" dirty="0"/>
              <a:t>Differences in Society </a:t>
            </a:r>
          </a:p>
        </p:txBody>
      </p:sp>
      <p:sp>
        <p:nvSpPr>
          <p:cNvPr id="6" name="Text Placeholder 5">
            <a:extLst>
              <a:ext uri="{FF2B5EF4-FFF2-40B4-BE49-F238E27FC236}">
                <a16:creationId xmlns:a16="http://schemas.microsoft.com/office/drawing/2014/main" xmlns="" id="{BD445497-2E7B-42F3-8E2D-418AD4FEF08D}"/>
              </a:ext>
            </a:extLst>
          </p:cNvPr>
          <p:cNvSpPr>
            <a:spLocks noGrp="1"/>
          </p:cNvSpPr>
          <p:nvPr>
            <p:ph type="body" idx="1"/>
          </p:nvPr>
        </p:nvSpPr>
        <p:spPr>
          <a:xfrm>
            <a:off x="972145" y="1870147"/>
            <a:ext cx="3229819" cy="741099"/>
          </a:xfrm>
        </p:spPr>
        <p:txBody>
          <a:bodyPr/>
          <a:lstStyle/>
          <a:p>
            <a:r>
              <a:rPr lang="en-US" dirty="0"/>
              <a:t>Democracy</a:t>
            </a:r>
          </a:p>
        </p:txBody>
      </p:sp>
      <p:sp>
        <p:nvSpPr>
          <p:cNvPr id="7" name="Content Placeholder 6">
            <a:extLst>
              <a:ext uri="{FF2B5EF4-FFF2-40B4-BE49-F238E27FC236}">
                <a16:creationId xmlns:a16="http://schemas.microsoft.com/office/drawing/2014/main" xmlns="" id="{B2385DE5-0918-40E8-BBF0-3DEFA32509D2}"/>
              </a:ext>
            </a:extLst>
          </p:cNvPr>
          <p:cNvSpPr>
            <a:spLocks noGrp="1"/>
          </p:cNvSpPr>
          <p:nvPr>
            <p:ph sz="half" idx="2"/>
          </p:nvPr>
        </p:nvSpPr>
        <p:spPr>
          <a:xfrm>
            <a:off x="972145" y="2620526"/>
            <a:ext cx="3229819" cy="3341572"/>
          </a:xfrm>
        </p:spPr>
        <p:txBody>
          <a:bodyPr>
            <a:normAutofit fontScale="77500" lnSpcReduction="20000"/>
          </a:bodyPr>
          <a:lstStyle/>
          <a:p>
            <a:pPr>
              <a:buFont typeface="Wingdings" panose="05000000000000000000" pitchFamily="2" charset="2"/>
              <a:buChar char="v"/>
            </a:pPr>
            <a:r>
              <a:rPr lang="en-US" dirty="0"/>
              <a:t>The U.S. Uses the majority voting system This system ensures a two-party system.</a:t>
            </a:r>
          </a:p>
          <a:p>
            <a:pPr>
              <a:buFont typeface="Wingdings" panose="05000000000000000000" pitchFamily="2" charset="2"/>
              <a:buChar char="v"/>
            </a:pPr>
            <a:r>
              <a:rPr lang="en-US" dirty="0"/>
              <a:t>Germany: Uses a mixture of proportional and majority system. Germany usually has multiple political parties. They also have a more stable welfare system.</a:t>
            </a:r>
          </a:p>
          <a:p>
            <a:pPr>
              <a:buFont typeface="Wingdings" panose="05000000000000000000" pitchFamily="2" charset="2"/>
              <a:buChar char="v"/>
            </a:pPr>
            <a:r>
              <a:rPr lang="en-US" dirty="0"/>
              <a:t>Side note: It should also be acknowledged that Nazi Germany has caused such a negative connotation that harsh punishments and the death penalty are seen as societal taboo. (more detail in my paper.)  </a:t>
            </a:r>
          </a:p>
        </p:txBody>
      </p:sp>
      <p:sp>
        <p:nvSpPr>
          <p:cNvPr id="8" name="Text Placeholder 7">
            <a:extLst>
              <a:ext uri="{FF2B5EF4-FFF2-40B4-BE49-F238E27FC236}">
                <a16:creationId xmlns:a16="http://schemas.microsoft.com/office/drawing/2014/main" xmlns="" id="{055CDD3C-5523-421C-8774-DE4CE430B20B}"/>
              </a:ext>
            </a:extLst>
          </p:cNvPr>
          <p:cNvSpPr>
            <a:spLocks noGrp="1"/>
          </p:cNvSpPr>
          <p:nvPr>
            <p:ph type="body" sz="quarter" idx="3"/>
          </p:nvPr>
        </p:nvSpPr>
        <p:spPr>
          <a:xfrm>
            <a:off x="4254147" y="1872403"/>
            <a:ext cx="6490053" cy="774144"/>
          </a:xfrm>
        </p:spPr>
        <p:txBody>
          <a:bodyPr/>
          <a:lstStyle/>
          <a:p>
            <a:r>
              <a:rPr lang="en-US" dirty="0"/>
              <a:t>Legal System 				Religion</a:t>
            </a:r>
          </a:p>
        </p:txBody>
      </p:sp>
      <p:sp>
        <p:nvSpPr>
          <p:cNvPr id="9" name="Content Placeholder 8">
            <a:extLst>
              <a:ext uri="{FF2B5EF4-FFF2-40B4-BE49-F238E27FC236}">
                <a16:creationId xmlns:a16="http://schemas.microsoft.com/office/drawing/2014/main" xmlns="" id="{0343A944-15C3-46A1-A5C3-570E6AF06C91}"/>
              </a:ext>
            </a:extLst>
          </p:cNvPr>
          <p:cNvSpPr>
            <a:spLocks noGrp="1"/>
          </p:cNvSpPr>
          <p:nvPr>
            <p:ph sz="quarter" idx="4"/>
          </p:nvPr>
        </p:nvSpPr>
        <p:spPr>
          <a:xfrm>
            <a:off x="4253946" y="2646547"/>
            <a:ext cx="3684110" cy="3435677"/>
          </a:xfrm>
        </p:spPr>
        <p:txBody>
          <a:bodyPr>
            <a:normAutofit fontScale="77500" lnSpcReduction="20000"/>
          </a:bodyPr>
          <a:lstStyle/>
          <a:p>
            <a:pPr>
              <a:buFont typeface="Wingdings" panose="05000000000000000000" pitchFamily="2" charset="2"/>
              <a:buChar char="v"/>
            </a:pPr>
            <a:r>
              <a:rPr lang="en-US" dirty="0"/>
              <a:t>The U.S.: Uses a jury to determine guilt. The death penalty and multiple life sentences are allowed. </a:t>
            </a:r>
          </a:p>
          <a:p>
            <a:pPr>
              <a:buFont typeface="Wingdings" panose="05000000000000000000" pitchFamily="2" charset="2"/>
              <a:buChar char="v"/>
            </a:pPr>
            <a:r>
              <a:rPr lang="en-US" dirty="0"/>
              <a:t>Germany: They do not use juries. Also, the death penalty has been abolished. However, they have what is called Sicheritsuerwhrung, a concept giving back to the Nazis, it allows for when a criminal has completed their sentence a judge can decide if they are considered still dangerous they can be locked up indefinitely. </a:t>
            </a:r>
          </a:p>
        </p:txBody>
      </p:sp>
      <p:sp>
        <p:nvSpPr>
          <p:cNvPr id="15" name="TextBox 14">
            <a:extLst>
              <a:ext uri="{FF2B5EF4-FFF2-40B4-BE49-F238E27FC236}">
                <a16:creationId xmlns:a16="http://schemas.microsoft.com/office/drawing/2014/main" xmlns="" id="{187CDDD4-0D14-41BA-A5BE-D033848F4BDA}"/>
              </a:ext>
            </a:extLst>
          </p:cNvPr>
          <p:cNvSpPr txBox="1"/>
          <p:nvPr/>
        </p:nvSpPr>
        <p:spPr>
          <a:xfrm>
            <a:off x="7938056" y="2655805"/>
            <a:ext cx="3021492" cy="1477328"/>
          </a:xfrm>
          <a:prstGeom prst="rect">
            <a:avLst/>
          </a:prstGeom>
          <a:noFill/>
        </p:spPr>
        <p:txBody>
          <a:bodyPr wrap="square" rtlCol="0">
            <a:spAutoFit/>
          </a:bodyPr>
          <a:lstStyle/>
          <a:p>
            <a:pPr marL="285750" indent="-285750">
              <a:buFont typeface="Wingdings" panose="05000000000000000000" pitchFamily="2" charset="2"/>
              <a:buChar char="v"/>
            </a:pPr>
            <a:r>
              <a:rPr lang="en-US" dirty="0"/>
              <a:t>The U.S.: Separation of church and state. </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Germany: The state and church are closely related.</a:t>
            </a:r>
          </a:p>
        </p:txBody>
      </p:sp>
    </p:spTree>
    <p:extLst>
      <p:ext uri="{BB962C8B-B14F-4D97-AF65-F5344CB8AC3E}">
        <p14:creationId xmlns:p14="http://schemas.microsoft.com/office/powerpoint/2010/main" val="291493384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7422F06-6017-4361-8872-E0E2CEB20B4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6799ED48-3249-45AD-88C1-F0277156B575}"/>
              </a:ext>
            </a:extLst>
          </p:cNvPr>
          <p:cNvSpPr>
            <a:spLocks noGrp="1"/>
          </p:cNvSpPr>
          <p:nvPr>
            <p:ph type="title"/>
          </p:nvPr>
        </p:nvSpPr>
        <p:spPr>
          <a:xfrm>
            <a:off x="643468" y="643467"/>
            <a:ext cx="3415612" cy="5571066"/>
          </a:xfrm>
        </p:spPr>
        <p:txBody>
          <a:bodyPr>
            <a:normAutofit/>
          </a:bodyPr>
          <a:lstStyle/>
          <a:p>
            <a:r>
              <a:rPr lang="en-US" sz="4600">
                <a:solidFill>
                  <a:srgbClr val="FFFFFF"/>
                </a:solidFill>
              </a:rPr>
              <a:t>From retribution to Rehabilitation: America </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357861559"/>
              </p:ext>
            </p:extLst>
          </p:nvPr>
        </p:nvGraphicFramePr>
        <p:xfrm>
          <a:off x="4876801" y="954088"/>
          <a:ext cx="7129670"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69503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1C106D-5178-4254-8476-FBBC37D9E06F}"/>
              </a:ext>
            </a:extLst>
          </p:cNvPr>
          <p:cNvSpPr>
            <a:spLocks noGrp="1"/>
          </p:cNvSpPr>
          <p:nvPr>
            <p:ph type="title"/>
          </p:nvPr>
        </p:nvSpPr>
        <p:spPr>
          <a:xfrm>
            <a:off x="1024128" y="585216"/>
            <a:ext cx="9720072" cy="1499616"/>
          </a:xfrm>
        </p:spPr>
        <p:txBody>
          <a:bodyPr>
            <a:normAutofit/>
          </a:bodyPr>
          <a:lstStyle/>
          <a:p>
            <a:r>
              <a:rPr lang="en-US"/>
              <a:t>From retribution to rehabilitation: Germany </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2605953675"/>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41034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4BA0C938-1486-4635-9F6C-44D521FA6A4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942A7ABB-6A86-4A02-A072-FA82CDCE533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6928" y="484632"/>
            <a:ext cx="11244036" cy="5880916"/>
          </a:xfrm>
          <a:prstGeom prst="rect">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xmlns="" id="{B6916720-6D22-4D4B-BC19-23008C7DD487}"/>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059935"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xmlns="" id="{E3A36C4F-D384-494B-95F3-64A0946C2FC7}"/>
              </a:ext>
            </a:extLst>
          </p:cNvPr>
          <p:cNvSpPr>
            <a:spLocks noGrp="1"/>
          </p:cNvSpPr>
          <p:nvPr>
            <p:ph type="ctrTitle"/>
          </p:nvPr>
        </p:nvSpPr>
        <p:spPr>
          <a:xfrm>
            <a:off x="4365356" y="806365"/>
            <a:ext cx="7020747" cy="5229630"/>
          </a:xfrm>
        </p:spPr>
        <p:txBody>
          <a:bodyPr>
            <a:normAutofit/>
          </a:bodyPr>
          <a:lstStyle/>
          <a:p>
            <a:pPr algn="l"/>
            <a:r>
              <a:rPr lang="en-US" sz="6600"/>
              <a:t>Influential Philosophers</a:t>
            </a:r>
          </a:p>
        </p:txBody>
      </p:sp>
      <p:sp>
        <p:nvSpPr>
          <p:cNvPr id="5" name="Subtitle 4">
            <a:extLst>
              <a:ext uri="{FF2B5EF4-FFF2-40B4-BE49-F238E27FC236}">
                <a16:creationId xmlns:a16="http://schemas.microsoft.com/office/drawing/2014/main" xmlns="" id="{E65B732D-E2A1-4886-8834-89F833042FE1}"/>
              </a:ext>
            </a:extLst>
          </p:cNvPr>
          <p:cNvSpPr>
            <a:spLocks noGrp="1"/>
          </p:cNvSpPr>
          <p:nvPr>
            <p:ph type="subTitle" idx="1"/>
          </p:nvPr>
        </p:nvSpPr>
        <p:spPr>
          <a:xfrm>
            <a:off x="788661" y="806365"/>
            <a:ext cx="2949542" cy="5229630"/>
          </a:xfrm>
        </p:spPr>
        <p:txBody>
          <a:bodyPr>
            <a:normAutofit/>
          </a:bodyPr>
          <a:lstStyle/>
          <a:p>
            <a:pPr algn="r"/>
            <a:r>
              <a:rPr lang="en-US" sz="2400">
                <a:solidFill>
                  <a:schemeClr val="tx1">
                    <a:lumMod val="75000"/>
                    <a:lumOff val="25000"/>
                  </a:schemeClr>
                </a:solidFill>
              </a:rPr>
              <a:t>On Crime &amp; Punishment</a:t>
            </a:r>
          </a:p>
        </p:txBody>
      </p:sp>
    </p:spTree>
    <p:extLst>
      <p:ext uri="{BB962C8B-B14F-4D97-AF65-F5344CB8AC3E}">
        <p14:creationId xmlns:p14="http://schemas.microsoft.com/office/powerpoint/2010/main" val="11738036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96A8A5-B091-44EB-A3C8-ECBF759B911A}"/>
              </a:ext>
            </a:extLst>
          </p:cNvPr>
          <p:cNvSpPr>
            <a:spLocks noGrp="1"/>
          </p:cNvSpPr>
          <p:nvPr>
            <p:ph type="title"/>
          </p:nvPr>
        </p:nvSpPr>
        <p:spPr>
          <a:xfrm>
            <a:off x="1024128" y="585216"/>
            <a:ext cx="9720072" cy="1499616"/>
          </a:xfrm>
        </p:spPr>
        <p:txBody>
          <a:bodyPr>
            <a:normAutofit/>
          </a:bodyPr>
          <a:lstStyle/>
          <a:p>
            <a:r>
              <a:rPr lang="en-US" dirty="0"/>
              <a:t>Theories on Crime </a:t>
            </a:r>
          </a:p>
        </p:txBody>
      </p:sp>
      <p:graphicFrame>
        <p:nvGraphicFramePr>
          <p:cNvPr id="7" name="Content Placeholder 2"/>
          <p:cNvGraphicFramePr>
            <a:graphicFrameLocks noGrp="1"/>
          </p:cNvGraphicFramePr>
          <p:nvPr>
            <p:ph idx="1"/>
            <p:extLst>
              <p:ext uri="{D42A27DB-BD31-4B8C-83A1-F6EECF244321}">
                <p14:modId xmlns:p14="http://schemas.microsoft.com/office/powerpoint/2010/main" val="3420109061"/>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38962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7ACC9A-A8B6-4EBD-87AE-46AC373BE77C}"/>
              </a:ext>
            </a:extLst>
          </p:cNvPr>
          <p:cNvSpPr>
            <a:spLocks noGrp="1"/>
          </p:cNvSpPr>
          <p:nvPr>
            <p:ph type="title"/>
          </p:nvPr>
        </p:nvSpPr>
        <p:spPr>
          <a:xfrm>
            <a:off x="1024128" y="585216"/>
            <a:ext cx="9720072" cy="1499616"/>
          </a:xfrm>
        </p:spPr>
        <p:txBody>
          <a:bodyPr/>
          <a:lstStyle/>
          <a:p>
            <a:pPr algn="ctr"/>
            <a:r>
              <a:rPr lang="en-US"/>
              <a:t>Montesquieu </a:t>
            </a:r>
            <a:br>
              <a:rPr lang="en-US"/>
            </a:br>
            <a:r>
              <a:rPr lang="en-US"/>
              <a:t>(1689-1775)</a:t>
            </a:r>
            <a:endParaRPr lang="en-US" dirty="0"/>
          </a:p>
        </p:txBody>
      </p:sp>
      <p:sp>
        <p:nvSpPr>
          <p:cNvPr id="3" name="Content Placeholder 2">
            <a:extLst>
              <a:ext uri="{FF2B5EF4-FFF2-40B4-BE49-F238E27FC236}">
                <a16:creationId xmlns:a16="http://schemas.microsoft.com/office/drawing/2014/main" xmlns="" id="{16DC297B-B879-45A1-A906-5020D4A551D3}"/>
              </a:ext>
            </a:extLst>
          </p:cNvPr>
          <p:cNvSpPr>
            <a:spLocks noGrp="1"/>
          </p:cNvSpPr>
          <p:nvPr>
            <p:ph idx="1"/>
          </p:nvPr>
        </p:nvSpPr>
        <p:spPr/>
        <p:txBody>
          <a:bodyPr/>
          <a:lstStyle/>
          <a:p>
            <a:pPr>
              <a:buFont typeface="Wingdings" panose="05000000000000000000" pitchFamily="2" charset="2"/>
              <a:buChar char="v"/>
            </a:pPr>
            <a:r>
              <a:rPr lang="en-US" dirty="0"/>
              <a:t>Major works: “The Persian Letters” and The Spirit of the Laws” </a:t>
            </a:r>
          </a:p>
          <a:p>
            <a:pPr>
              <a:buFont typeface="Wingdings" panose="05000000000000000000" pitchFamily="2" charset="2"/>
              <a:buChar char="v"/>
            </a:pPr>
            <a:r>
              <a:rPr lang="en-US" dirty="0"/>
              <a:t>He believed laws should be adapted to the people. </a:t>
            </a:r>
          </a:p>
          <a:p>
            <a:pPr>
              <a:buFont typeface="Wingdings" panose="05000000000000000000" pitchFamily="2" charset="2"/>
              <a:buChar char="v"/>
            </a:pPr>
            <a:r>
              <a:rPr lang="en-US" dirty="0"/>
              <a:t>"to the people for whom they are framed..., to the nature and principle of each government, ... to the climate of each country, to the quality of its soil, to its situation and extent, to the principal occupation of the natives, whether husbandmen, huntsmen or shepherds: they should have relation to the degree of liberty which the constitution will bear; to the religion of the inhabitants, to their inclinations, riches, numbers, commerce, manners, and customs. In fine, they have relations to each other, as also to their origin, to the intent of the legislator, and to the order of things on which they are established; in all of which different lights they ought to be considered" (Sandford encyclopedia)</a:t>
            </a:r>
          </a:p>
        </p:txBody>
      </p:sp>
    </p:spTree>
    <p:extLst>
      <p:ext uri="{BB962C8B-B14F-4D97-AF65-F5344CB8AC3E}">
        <p14:creationId xmlns:p14="http://schemas.microsoft.com/office/powerpoint/2010/main" val="17180522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7422F06-6017-4361-8872-E0E2CEB20B4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62182AE-D3E8-4371-998C-04623235F0EE}"/>
              </a:ext>
            </a:extLst>
          </p:cNvPr>
          <p:cNvSpPr>
            <a:spLocks noGrp="1"/>
          </p:cNvSpPr>
          <p:nvPr>
            <p:ph type="title"/>
          </p:nvPr>
        </p:nvSpPr>
        <p:spPr>
          <a:xfrm>
            <a:off x="643468" y="643467"/>
            <a:ext cx="3415612" cy="5571066"/>
          </a:xfrm>
        </p:spPr>
        <p:txBody>
          <a:bodyPr>
            <a:normAutofit/>
          </a:bodyPr>
          <a:lstStyle/>
          <a:p>
            <a:r>
              <a:rPr lang="en-US">
                <a:solidFill>
                  <a:srgbClr val="FFFFFF"/>
                </a:solidFill>
              </a:rPr>
              <a:t>Alexis De Tocqueville </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10958375"/>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0282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xmlns="" id="{A20F6923-DC2F-4143-ACA0-519D0FE6C7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4632" y="4150596"/>
            <a:ext cx="3248522" cy="2219668"/>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xmlns="" id="{8319B32C-704E-4A0B-BD7B-186B70511A5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897745" y="4150596"/>
            <a:ext cx="7794722" cy="22196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xmlns="" id="{DAA7C513-277B-4325-9779-116946C0D31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4632" y="484632"/>
            <a:ext cx="11207835" cy="35119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81A22BF-B396-476B-B163-5454105AC214}"/>
              </a:ext>
            </a:extLst>
          </p:cNvPr>
          <p:cNvSpPr>
            <a:spLocks noGrp="1"/>
          </p:cNvSpPr>
          <p:nvPr>
            <p:ph type="title"/>
          </p:nvPr>
        </p:nvSpPr>
        <p:spPr>
          <a:xfrm>
            <a:off x="4178301" y="4391025"/>
            <a:ext cx="7192110" cy="1738808"/>
          </a:xfrm>
        </p:spPr>
        <p:txBody>
          <a:bodyPr>
            <a:normAutofit/>
          </a:bodyPr>
          <a:lstStyle/>
          <a:p>
            <a:r>
              <a:rPr lang="en-US">
                <a:solidFill>
                  <a:srgbClr val="FFFFFF"/>
                </a:solidFill>
              </a:rPr>
              <a:t>Jeremy Bentham</a:t>
            </a:r>
            <a:br>
              <a:rPr lang="en-US">
                <a:solidFill>
                  <a:srgbClr val="FFFFFF"/>
                </a:solidFill>
              </a:rPr>
            </a:br>
            <a:r>
              <a:rPr lang="en-US">
                <a:solidFill>
                  <a:srgbClr val="FFFFFF"/>
                </a:solidFill>
              </a:rPr>
              <a:t>(1748-1832)</a:t>
            </a:r>
          </a:p>
        </p:txBody>
      </p:sp>
      <p:sp>
        <p:nvSpPr>
          <p:cNvPr id="3" name="Content Placeholder 2">
            <a:extLst>
              <a:ext uri="{FF2B5EF4-FFF2-40B4-BE49-F238E27FC236}">
                <a16:creationId xmlns:a16="http://schemas.microsoft.com/office/drawing/2014/main" xmlns="" id="{1337A33A-E23C-4486-BA6C-47A1C374E468}"/>
              </a:ext>
            </a:extLst>
          </p:cNvPr>
          <p:cNvSpPr>
            <a:spLocks noGrp="1"/>
          </p:cNvSpPr>
          <p:nvPr>
            <p:ph idx="1"/>
          </p:nvPr>
        </p:nvSpPr>
        <p:spPr>
          <a:xfrm>
            <a:off x="1149265" y="966217"/>
            <a:ext cx="9920901" cy="2943948"/>
          </a:xfrm>
        </p:spPr>
        <p:txBody>
          <a:bodyPr anchor="ctr">
            <a:normAutofit/>
          </a:bodyPr>
          <a:lstStyle/>
          <a:p>
            <a:pPr>
              <a:buFont typeface="Wingdings" panose="05000000000000000000" pitchFamily="2" charset="2"/>
              <a:buChar char="v"/>
            </a:pPr>
            <a:r>
              <a:rPr lang="en-US" sz="1800" dirty="0"/>
              <a:t>The Panopticon:</a:t>
            </a:r>
          </a:p>
          <a:p>
            <a:pPr lvl="1">
              <a:buFont typeface="Wingdings" panose="05000000000000000000" pitchFamily="2" charset="2"/>
              <a:buChar char="v"/>
            </a:pPr>
            <a:r>
              <a:rPr lang="en-US" dirty="0"/>
              <a:t>The perfect prison model</a:t>
            </a:r>
          </a:p>
          <a:p>
            <a:pPr lvl="2">
              <a:buFont typeface="Wingdings" panose="05000000000000000000" pitchFamily="2" charset="2"/>
              <a:buChar char="v"/>
            </a:pPr>
            <a:r>
              <a:rPr lang="en-US" sz="1800" dirty="0"/>
              <a:t>A concept for a prison that would have a circular structure that would allow for inmates to be constantly monitored without knowing they are being observed.  </a:t>
            </a:r>
          </a:p>
          <a:p>
            <a:pPr lvl="2">
              <a:buFont typeface="Wingdings" panose="05000000000000000000" pitchFamily="2" charset="2"/>
              <a:buChar char="v"/>
            </a:pPr>
            <a:r>
              <a:rPr lang="en-US" sz="1800" dirty="0"/>
              <a:t>He described the Panopticon as, “ a new mode of obtaining power of mind over mind…” </a:t>
            </a:r>
          </a:p>
          <a:p>
            <a:pPr lvl="2">
              <a:buFont typeface="Wingdings" panose="05000000000000000000" pitchFamily="2" charset="2"/>
              <a:buChar char="v"/>
            </a:pPr>
            <a:r>
              <a:rPr lang="en-US" sz="1800" dirty="0"/>
              <a:t>He commissioned drawings for the prison and published them in 1791. </a:t>
            </a:r>
          </a:p>
          <a:p>
            <a:pPr lvl="2">
              <a:buFont typeface="Wingdings" panose="05000000000000000000" pitchFamily="2" charset="2"/>
              <a:buChar char="v"/>
            </a:pPr>
            <a:r>
              <a:rPr lang="en-US" sz="1800" dirty="0"/>
              <a:t>No prison was ever built like Bentham's design, the separate system would become standard. </a:t>
            </a:r>
          </a:p>
        </p:txBody>
      </p:sp>
    </p:spTree>
    <p:extLst>
      <p:ext uri="{BB962C8B-B14F-4D97-AF65-F5344CB8AC3E}">
        <p14:creationId xmlns:p14="http://schemas.microsoft.com/office/powerpoint/2010/main" val="7978963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Freeform 16">
            <a:extLst>
              <a:ext uri="{FF2B5EF4-FFF2-40B4-BE49-F238E27FC236}">
                <a16:creationId xmlns:a16="http://schemas.microsoft.com/office/drawing/2014/main" xmlns="" id="{A10C41F2-1746-4431-9B52-B9F147A896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custGeom>
            <a:avLst/>
            <a:gdLst>
              <a:gd name="connsiteX0" fmla="*/ 0 w 3096136"/>
              <a:gd name="connsiteY0" fmla="*/ 0 h 5856137"/>
              <a:gd name="connsiteX1" fmla="*/ 3096136 w 3096136"/>
              <a:gd name="connsiteY1" fmla="*/ 0 h 5856137"/>
              <a:gd name="connsiteX2" fmla="*/ 3096136 w 3096136"/>
              <a:gd name="connsiteY2" fmla="*/ 5856137 h 5856137"/>
              <a:gd name="connsiteX3" fmla="*/ 0 w 3096136"/>
              <a:gd name="connsiteY3" fmla="*/ 5856137 h 5856137"/>
            </a:gdLst>
            <a:ahLst/>
            <a:cxnLst>
              <a:cxn ang="0">
                <a:pos x="connsiteX0" y="connsiteY0"/>
              </a:cxn>
              <a:cxn ang="0">
                <a:pos x="connsiteX1" y="connsiteY1"/>
              </a:cxn>
              <a:cxn ang="0">
                <a:pos x="connsiteX2" y="connsiteY2"/>
              </a:cxn>
              <a:cxn ang="0">
                <a:pos x="connsiteX3" y="connsiteY3"/>
              </a:cxn>
            </a:cxnLst>
            <a:rect l="l" t="t" r="r" b="b"/>
            <a:pathLst>
              <a:path w="3096136" h="5856137">
                <a:moveTo>
                  <a:pt x="0" y="0"/>
                </a:moveTo>
                <a:lnTo>
                  <a:pt x="3096136" y="0"/>
                </a:lnTo>
                <a:lnTo>
                  <a:pt x="3096136" y="5856137"/>
                </a:lnTo>
                <a:lnTo>
                  <a:pt x="0" y="585613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prstClr val="white"/>
              </a:solidFill>
            </a:endParaRPr>
          </a:p>
        </p:txBody>
      </p:sp>
      <p:sp>
        <p:nvSpPr>
          <p:cNvPr id="10" name="Rectangle 9">
            <a:extLst>
              <a:ext uri="{FF2B5EF4-FFF2-40B4-BE49-F238E27FC236}">
                <a16:creationId xmlns:a16="http://schemas.microsoft.com/office/drawing/2014/main" xmlns="" id="{7984928E-D694-4849-BBAD-D7C7DC40547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894020" y="643461"/>
            <a:ext cx="7654513" cy="5571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8">
            <a:extLst>
              <a:ext uri="{FF2B5EF4-FFF2-40B4-BE49-F238E27FC236}">
                <a16:creationId xmlns:a16="http://schemas.microsoft.com/office/drawing/2014/main" xmlns="" id="{A24A153C-9BEC-46E7-9AA4-DFC65A2B1A8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569400" y="1910808"/>
            <a:ext cx="5571069" cy="3036377"/>
          </a:xfrm>
          <a:custGeom>
            <a:avLst/>
            <a:gdLst>
              <a:gd name="connsiteX0" fmla="*/ 5215514 w 5851096"/>
              <a:gd name="connsiteY0" fmla="*/ 659222 h 3089525"/>
              <a:gd name="connsiteX1" fmla="*/ 5783878 w 5851096"/>
              <a:gd name="connsiteY1" fmla="*/ 1223782 h 3089525"/>
              <a:gd name="connsiteX2" fmla="*/ 5215514 w 5851096"/>
              <a:gd name="connsiteY2" fmla="*/ 659222 h 3089525"/>
              <a:gd name="connsiteX3" fmla="*/ 5215514 w 5851096"/>
              <a:gd name="connsiteY3" fmla="*/ 2417442 h 3089525"/>
              <a:gd name="connsiteX4" fmla="*/ 5783878 w 5851096"/>
              <a:gd name="connsiteY4" fmla="*/ 2982001 h 3089525"/>
              <a:gd name="connsiteX5" fmla="*/ 5215514 w 5851096"/>
              <a:gd name="connsiteY5" fmla="*/ 2417442 h 3089525"/>
              <a:gd name="connsiteX6" fmla="*/ 5215512 w 5851096"/>
              <a:gd name="connsiteY6" fmla="*/ 2107862 h 3089525"/>
              <a:gd name="connsiteX7" fmla="*/ 5783876 w 5851096"/>
              <a:gd name="connsiteY7" fmla="*/ 1547735 h 3089525"/>
              <a:gd name="connsiteX8" fmla="*/ 5215512 w 5851096"/>
              <a:gd name="connsiteY8" fmla="*/ 2107862 h 3089525"/>
              <a:gd name="connsiteX9" fmla="*/ 5065535 w 5851096"/>
              <a:gd name="connsiteY9" fmla="*/ 521483 h 3089525"/>
              <a:gd name="connsiteX10" fmla="*/ 5066157 w 5851096"/>
              <a:gd name="connsiteY10" fmla="*/ 509629 h 3089525"/>
              <a:gd name="connsiteX11" fmla="*/ 5066678 w 5851096"/>
              <a:gd name="connsiteY11" fmla="*/ 509663 h 3089525"/>
              <a:gd name="connsiteX12" fmla="*/ 5066705 w 5851096"/>
              <a:gd name="connsiteY12" fmla="*/ 509151 h 3089525"/>
              <a:gd name="connsiteX13" fmla="*/ 5084580 w 5851096"/>
              <a:gd name="connsiteY13" fmla="*/ 510833 h 3089525"/>
              <a:gd name="connsiteX14" fmla="*/ 5184444 w 5851096"/>
              <a:gd name="connsiteY14" fmla="*/ 520226 h 3089525"/>
              <a:gd name="connsiteX15" fmla="*/ 5201405 w 5851096"/>
              <a:gd name="connsiteY15" fmla="*/ 521820 h 3089525"/>
              <a:gd name="connsiteX16" fmla="*/ 5201527 w 5851096"/>
              <a:gd name="connsiteY16" fmla="*/ 523010 h 3089525"/>
              <a:gd name="connsiteX17" fmla="*/ 5841311 w 5851096"/>
              <a:gd name="connsiteY17" fmla="*/ 983324 h 3089525"/>
              <a:gd name="connsiteX18" fmla="*/ 5851096 w 5851096"/>
              <a:gd name="connsiteY18" fmla="*/ 1006985 h 3089525"/>
              <a:gd name="connsiteX19" fmla="*/ 5851096 w 5851096"/>
              <a:gd name="connsiteY19" fmla="*/ 1366179 h 3089525"/>
              <a:gd name="connsiteX20" fmla="*/ 5814952 w 5851096"/>
              <a:gd name="connsiteY20" fmla="*/ 1362779 h 3089525"/>
              <a:gd name="connsiteX21" fmla="*/ 5797987 w 5851096"/>
              <a:gd name="connsiteY21" fmla="*/ 1361184 h 3089525"/>
              <a:gd name="connsiteX22" fmla="*/ 5797866 w 5851096"/>
              <a:gd name="connsiteY22" fmla="*/ 1359994 h 3089525"/>
              <a:gd name="connsiteX23" fmla="*/ 5075873 w 5851096"/>
              <a:gd name="connsiteY23" fmla="*/ 641878 h 3089525"/>
              <a:gd name="connsiteX24" fmla="*/ 5075344 w 5851096"/>
              <a:gd name="connsiteY24" fmla="*/ 641812 h 3089525"/>
              <a:gd name="connsiteX25" fmla="*/ 5074781 w 5851096"/>
              <a:gd name="connsiteY25" fmla="*/ 634895 h 3089525"/>
              <a:gd name="connsiteX26" fmla="*/ 5066970 w 5851096"/>
              <a:gd name="connsiteY26" fmla="*/ 539073 h 3089525"/>
              <a:gd name="connsiteX27" fmla="*/ 5065535 w 5851096"/>
              <a:gd name="connsiteY27" fmla="*/ 521483 h 3089525"/>
              <a:gd name="connsiteX28" fmla="*/ 5065535 w 5851096"/>
              <a:gd name="connsiteY28" fmla="*/ 2279702 h 3089525"/>
              <a:gd name="connsiteX29" fmla="*/ 5066157 w 5851096"/>
              <a:gd name="connsiteY29" fmla="*/ 2267848 h 3089525"/>
              <a:gd name="connsiteX30" fmla="*/ 5066678 w 5851096"/>
              <a:gd name="connsiteY30" fmla="*/ 2267882 h 3089525"/>
              <a:gd name="connsiteX31" fmla="*/ 5066705 w 5851096"/>
              <a:gd name="connsiteY31" fmla="*/ 2267371 h 3089525"/>
              <a:gd name="connsiteX32" fmla="*/ 5084580 w 5851096"/>
              <a:gd name="connsiteY32" fmla="*/ 2269052 h 3089525"/>
              <a:gd name="connsiteX33" fmla="*/ 5184444 w 5851096"/>
              <a:gd name="connsiteY33" fmla="*/ 2278445 h 3089525"/>
              <a:gd name="connsiteX34" fmla="*/ 5201405 w 5851096"/>
              <a:gd name="connsiteY34" fmla="*/ 2280040 h 3089525"/>
              <a:gd name="connsiteX35" fmla="*/ 5201527 w 5851096"/>
              <a:gd name="connsiteY35" fmla="*/ 2281230 h 3089525"/>
              <a:gd name="connsiteX36" fmla="*/ 5841311 w 5851096"/>
              <a:gd name="connsiteY36" fmla="*/ 2741544 h 3089525"/>
              <a:gd name="connsiteX37" fmla="*/ 5851096 w 5851096"/>
              <a:gd name="connsiteY37" fmla="*/ 2765204 h 3089525"/>
              <a:gd name="connsiteX38" fmla="*/ 5851096 w 5851096"/>
              <a:gd name="connsiteY38" fmla="*/ 3089525 h 3089525"/>
              <a:gd name="connsiteX39" fmla="*/ 5680952 w 5851096"/>
              <a:gd name="connsiteY39" fmla="*/ 3089525 h 3089525"/>
              <a:gd name="connsiteX40" fmla="*/ 5661219 w 5851096"/>
              <a:gd name="connsiteY40" fmla="*/ 3084683 h 3089525"/>
              <a:gd name="connsiteX41" fmla="*/ 5075873 w 5851096"/>
              <a:gd name="connsiteY41" fmla="*/ 2400097 h 3089525"/>
              <a:gd name="connsiteX42" fmla="*/ 5075344 w 5851096"/>
              <a:gd name="connsiteY42" fmla="*/ 2400032 h 3089525"/>
              <a:gd name="connsiteX43" fmla="*/ 5074781 w 5851096"/>
              <a:gd name="connsiteY43" fmla="*/ 2393114 h 3089525"/>
              <a:gd name="connsiteX44" fmla="*/ 5066970 w 5851096"/>
              <a:gd name="connsiteY44" fmla="*/ 2297292 h 3089525"/>
              <a:gd name="connsiteX45" fmla="*/ 5065535 w 5851096"/>
              <a:gd name="connsiteY45" fmla="*/ 2279702 h 3089525"/>
              <a:gd name="connsiteX46" fmla="*/ 5065533 w 5851096"/>
              <a:gd name="connsiteY46" fmla="*/ 486299 h 3089525"/>
              <a:gd name="connsiteX47" fmla="*/ 5066968 w 5851096"/>
              <a:gd name="connsiteY47" fmla="*/ 468842 h 3089525"/>
              <a:gd name="connsiteX48" fmla="*/ 5074776 w 5851096"/>
              <a:gd name="connsiteY48" fmla="*/ 373792 h 3089525"/>
              <a:gd name="connsiteX49" fmla="*/ 5075341 w 5851096"/>
              <a:gd name="connsiteY49" fmla="*/ 366915 h 3089525"/>
              <a:gd name="connsiteX50" fmla="*/ 5075869 w 5851096"/>
              <a:gd name="connsiteY50" fmla="*/ 366850 h 3089525"/>
              <a:gd name="connsiteX51" fmla="*/ 5163966 w 5851096"/>
              <a:gd name="connsiteY51" fmla="*/ 100280 h 3089525"/>
              <a:gd name="connsiteX52" fmla="*/ 5229488 w 5851096"/>
              <a:gd name="connsiteY52" fmla="*/ 0 h 3089525"/>
              <a:gd name="connsiteX53" fmla="*/ 5405629 w 5851096"/>
              <a:gd name="connsiteY53" fmla="*/ 0 h 3089525"/>
              <a:gd name="connsiteX54" fmla="*/ 5334254 w 5851096"/>
              <a:gd name="connsiteY54" fmla="*/ 79433 h 3089525"/>
              <a:gd name="connsiteX55" fmla="*/ 5215512 w 5851096"/>
              <a:gd name="connsiteY55" fmla="*/ 349642 h 3089525"/>
              <a:gd name="connsiteX56" fmla="*/ 5674730 w 5851096"/>
              <a:gd name="connsiteY56" fmla="*/ 45955 h 3089525"/>
              <a:gd name="connsiteX57" fmla="*/ 5697983 w 5851096"/>
              <a:gd name="connsiteY57" fmla="*/ 0 h 3089525"/>
              <a:gd name="connsiteX58" fmla="*/ 5851096 w 5851096"/>
              <a:gd name="connsiteY58" fmla="*/ 0 h 3089525"/>
              <a:gd name="connsiteX59" fmla="*/ 5851096 w 5851096"/>
              <a:gd name="connsiteY59" fmla="*/ 4349 h 3089525"/>
              <a:gd name="connsiteX60" fmla="*/ 5799246 w 5851096"/>
              <a:gd name="connsiteY60" fmla="*/ 99096 h 3089525"/>
              <a:gd name="connsiteX61" fmla="*/ 5201524 w 5851096"/>
              <a:gd name="connsiteY61" fmla="*/ 484784 h 3089525"/>
              <a:gd name="connsiteX62" fmla="*/ 5201403 w 5851096"/>
              <a:gd name="connsiteY62" fmla="*/ 485964 h 3089525"/>
              <a:gd name="connsiteX63" fmla="*/ 5184438 w 5851096"/>
              <a:gd name="connsiteY63" fmla="*/ 487548 h 3089525"/>
              <a:gd name="connsiteX64" fmla="*/ 5084610 w 5851096"/>
              <a:gd name="connsiteY64" fmla="*/ 496864 h 3089525"/>
              <a:gd name="connsiteX65" fmla="*/ 5066703 w 5851096"/>
              <a:gd name="connsiteY65" fmla="*/ 498535 h 3089525"/>
              <a:gd name="connsiteX66" fmla="*/ 5066676 w 5851096"/>
              <a:gd name="connsiteY66" fmla="*/ 498027 h 3089525"/>
              <a:gd name="connsiteX67" fmla="*/ 5066154 w 5851096"/>
              <a:gd name="connsiteY67" fmla="*/ 498061 h 3089525"/>
              <a:gd name="connsiteX68" fmla="*/ 5065533 w 5851096"/>
              <a:gd name="connsiteY68" fmla="*/ 486299 h 3089525"/>
              <a:gd name="connsiteX69" fmla="*/ 5065533 w 5851096"/>
              <a:gd name="connsiteY69" fmla="*/ 2244520 h 3089525"/>
              <a:gd name="connsiteX70" fmla="*/ 5066968 w 5851096"/>
              <a:gd name="connsiteY70" fmla="*/ 2227062 h 3089525"/>
              <a:gd name="connsiteX71" fmla="*/ 5074776 w 5851096"/>
              <a:gd name="connsiteY71" fmla="*/ 2132012 h 3089525"/>
              <a:gd name="connsiteX72" fmla="*/ 5075341 w 5851096"/>
              <a:gd name="connsiteY72" fmla="*/ 2125135 h 3089525"/>
              <a:gd name="connsiteX73" fmla="*/ 5075869 w 5851096"/>
              <a:gd name="connsiteY73" fmla="*/ 2125070 h 3089525"/>
              <a:gd name="connsiteX74" fmla="*/ 5797863 w 5851096"/>
              <a:gd name="connsiteY74" fmla="*/ 1412593 h 3089525"/>
              <a:gd name="connsiteX75" fmla="*/ 5797985 w 5851096"/>
              <a:gd name="connsiteY75" fmla="*/ 1411413 h 3089525"/>
              <a:gd name="connsiteX76" fmla="*/ 5814946 w 5851096"/>
              <a:gd name="connsiteY76" fmla="*/ 1409830 h 3089525"/>
              <a:gd name="connsiteX77" fmla="*/ 5851096 w 5851096"/>
              <a:gd name="connsiteY77" fmla="*/ 1406457 h 3089525"/>
              <a:gd name="connsiteX78" fmla="*/ 5851096 w 5851096"/>
              <a:gd name="connsiteY78" fmla="*/ 1762823 h 3089525"/>
              <a:gd name="connsiteX79" fmla="*/ 5841309 w 5851096"/>
              <a:gd name="connsiteY79" fmla="*/ 1786304 h 3089525"/>
              <a:gd name="connsiteX80" fmla="*/ 5201524 w 5851096"/>
              <a:gd name="connsiteY80" fmla="*/ 2243004 h 3089525"/>
              <a:gd name="connsiteX81" fmla="*/ 5201403 w 5851096"/>
              <a:gd name="connsiteY81" fmla="*/ 2244184 h 3089525"/>
              <a:gd name="connsiteX82" fmla="*/ 5184438 w 5851096"/>
              <a:gd name="connsiteY82" fmla="*/ 2245767 h 3089525"/>
              <a:gd name="connsiteX83" fmla="*/ 5084610 w 5851096"/>
              <a:gd name="connsiteY83" fmla="*/ 2255084 h 3089525"/>
              <a:gd name="connsiteX84" fmla="*/ 5066703 w 5851096"/>
              <a:gd name="connsiteY84" fmla="*/ 2256755 h 3089525"/>
              <a:gd name="connsiteX85" fmla="*/ 5066676 w 5851096"/>
              <a:gd name="connsiteY85" fmla="*/ 2256246 h 3089525"/>
              <a:gd name="connsiteX86" fmla="*/ 5066154 w 5851096"/>
              <a:gd name="connsiteY86" fmla="*/ 2256280 h 3089525"/>
              <a:gd name="connsiteX87" fmla="*/ 5065533 w 5851096"/>
              <a:gd name="connsiteY87" fmla="*/ 2244520 h 3089525"/>
              <a:gd name="connsiteX88" fmla="*/ 4325732 w 5851096"/>
              <a:gd name="connsiteY88" fmla="*/ 1223782 h 3089525"/>
              <a:gd name="connsiteX89" fmla="*/ 4894096 w 5851096"/>
              <a:gd name="connsiteY89" fmla="*/ 659222 h 3089525"/>
              <a:gd name="connsiteX90" fmla="*/ 4325732 w 5851096"/>
              <a:gd name="connsiteY90" fmla="*/ 1223782 h 3089525"/>
              <a:gd name="connsiteX91" fmla="*/ 4325732 w 5851096"/>
              <a:gd name="connsiteY91" fmla="*/ 1547735 h 3089525"/>
              <a:gd name="connsiteX92" fmla="*/ 4894096 w 5851096"/>
              <a:gd name="connsiteY92" fmla="*/ 2107862 h 3089525"/>
              <a:gd name="connsiteX93" fmla="*/ 4325732 w 5851096"/>
              <a:gd name="connsiteY93" fmla="*/ 1547735 h 3089525"/>
              <a:gd name="connsiteX94" fmla="*/ 4325732 w 5851096"/>
              <a:gd name="connsiteY94" fmla="*/ 2982001 h 3089525"/>
              <a:gd name="connsiteX95" fmla="*/ 4894096 w 5851096"/>
              <a:gd name="connsiteY95" fmla="*/ 2417442 h 3089525"/>
              <a:gd name="connsiteX96" fmla="*/ 4325732 w 5851096"/>
              <a:gd name="connsiteY96" fmla="*/ 2982001 h 3089525"/>
              <a:gd name="connsiteX97" fmla="*/ 4256134 w 5851096"/>
              <a:gd name="connsiteY97" fmla="*/ 0 h 3089525"/>
              <a:gd name="connsiteX98" fmla="*/ 4411625 w 5851096"/>
              <a:gd name="connsiteY98" fmla="*/ 0 h 3089525"/>
              <a:gd name="connsiteX99" fmla="*/ 4434878 w 5851096"/>
              <a:gd name="connsiteY99" fmla="*/ 45955 h 3089525"/>
              <a:gd name="connsiteX100" fmla="*/ 4894096 w 5851096"/>
              <a:gd name="connsiteY100" fmla="*/ 349642 h 3089525"/>
              <a:gd name="connsiteX101" fmla="*/ 4775353 w 5851096"/>
              <a:gd name="connsiteY101" fmla="*/ 79433 h 3089525"/>
              <a:gd name="connsiteX102" fmla="*/ 4703980 w 5851096"/>
              <a:gd name="connsiteY102" fmla="*/ 0 h 3089525"/>
              <a:gd name="connsiteX103" fmla="*/ 4880119 w 5851096"/>
              <a:gd name="connsiteY103" fmla="*/ 0 h 3089525"/>
              <a:gd name="connsiteX104" fmla="*/ 4945641 w 5851096"/>
              <a:gd name="connsiteY104" fmla="*/ 100280 h 3089525"/>
              <a:gd name="connsiteX105" fmla="*/ 5033738 w 5851096"/>
              <a:gd name="connsiteY105" fmla="*/ 366850 h 3089525"/>
              <a:gd name="connsiteX106" fmla="*/ 5034267 w 5851096"/>
              <a:gd name="connsiteY106" fmla="*/ 366915 h 3089525"/>
              <a:gd name="connsiteX107" fmla="*/ 5034832 w 5851096"/>
              <a:gd name="connsiteY107" fmla="*/ 373792 h 3089525"/>
              <a:gd name="connsiteX108" fmla="*/ 5042640 w 5851096"/>
              <a:gd name="connsiteY108" fmla="*/ 468842 h 3089525"/>
              <a:gd name="connsiteX109" fmla="*/ 5044074 w 5851096"/>
              <a:gd name="connsiteY109" fmla="*/ 486299 h 3089525"/>
              <a:gd name="connsiteX110" fmla="*/ 5043454 w 5851096"/>
              <a:gd name="connsiteY110" fmla="*/ 498061 h 3089525"/>
              <a:gd name="connsiteX111" fmla="*/ 5042932 w 5851096"/>
              <a:gd name="connsiteY111" fmla="*/ 498027 h 3089525"/>
              <a:gd name="connsiteX112" fmla="*/ 5042905 w 5851096"/>
              <a:gd name="connsiteY112" fmla="*/ 498535 h 3089525"/>
              <a:gd name="connsiteX113" fmla="*/ 5024997 w 5851096"/>
              <a:gd name="connsiteY113" fmla="*/ 496864 h 3089525"/>
              <a:gd name="connsiteX114" fmla="*/ 4925170 w 5851096"/>
              <a:gd name="connsiteY114" fmla="*/ 487548 h 3089525"/>
              <a:gd name="connsiteX115" fmla="*/ 4908205 w 5851096"/>
              <a:gd name="connsiteY115" fmla="*/ 485964 h 3089525"/>
              <a:gd name="connsiteX116" fmla="*/ 4908084 w 5851096"/>
              <a:gd name="connsiteY116" fmla="*/ 484784 h 3089525"/>
              <a:gd name="connsiteX117" fmla="*/ 4310363 w 5851096"/>
              <a:gd name="connsiteY117" fmla="*/ 99096 h 3089525"/>
              <a:gd name="connsiteX118" fmla="*/ 4178216 w 5851096"/>
              <a:gd name="connsiteY118" fmla="*/ 3089525 h 3089525"/>
              <a:gd name="connsiteX119" fmla="*/ 4184996 w 5851096"/>
              <a:gd name="connsiteY119" fmla="*/ 3006343 h 3089525"/>
              <a:gd name="connsiteX120" fmla="*/ 4185561 w 5851096"/>
              <a:gd name="connsiteY120" fmla="*/ 2999411 h 3089525"/>
              <a:gd name="connsiteX121" fmla="*/ 4186090 w 5851096"/>
              <a:gd name="connsiteY121" fmla="*/ 2999346 h 3089525"/>
              <a:gd name="connsiteX122" fmla="*/ 4908083 w 5851096"/>
              <a:gd name="connsiteY122" fmla="*/ 2281230 h 3089525"/>
              <a:gd name="connsiteX123" fmla="*/ 4908205 w 5851096"/>
              <a:gd name="connsiteY123" fmla="*/ 2280040 h 3089525"/>
              <a:gd name="connsiteX124" fmla="*/ 4925166 w 5851096"/>
              <a:gd name="connsiteY124" fmla="*/ 2278445 h 3089525"/>
              <a:gd name="connsiteX125" fmla="*/ 5025030 w 5851096"/>
              <a:gd name="connsiteY125" fmla="*/ 2269052 h 3089525"/>
              <a:gd name="connsiteX126" fmla="*/ 5042905 w 5851096"/>
              <a:gd name="connsiteY126" fmla="*/ 2267371 h 3089525"/>
              <a:gd name="connsiteX127" fmla="*/ 5042932 w 5851096"/>
              <a:gd name="connsiteY127" fmla="*/ 2267882 h 3089525"/>
              <a:gd name="connsiteX128" fmla="*/ 5043453 w 5851096"/>
              <a:gd name="connsiteY128" fmla="*/ 2267848 h 3089525"/>
              <a:gd name="connsiteX129" fmla="*/ 5044074 w 5851096"/>
              <a:gd name="connsiteY129" fmla="*/ 2279702 h 3089525"/>
              <a:gd name="connsiteX130" fmla="*/ 5042640 w 5851096"/>
              <a:gd name="connsiteY130" fmla="*/ 2297292 h 3089525"/>
              <a:gd name="connsiteX131" fmla="*/ 5034829 w 5851096"/>
              <a:gd name="connsiteY131" fmla="*/ 2393114 h 3089525"/>
              <a:gd name="connsiteX132" fmla="*/ 5034266 w 5851096"/>
              <a:gd name="connsiteY132" fmla="*/ 2400032 h 3089525"/>
              <a:gd name="connsiteX133" fmla="*/ 5033737 w 5851096"/>
              <a:gd name="connsiteY133" fmla="*/ 2400097 h 3089525"/>
              <a:gd name="connsiteX134" fmla="*/ 4448391 w 5851096"/>
              <a:gd name="connsiteY134" fmla="*/ 3084683 h 3089525"/>
              <a:gd name="connsiteX135" fmla="*/ 4428658 w 5851096"/>
              <a:gd name="connsiteY135" fmla="*/ 3089525 h 3089525"/>
              <a:gd name="connsiteX136" fmla="*/ 4175753 w 5851096"/>
              <a:gd name="connsiteY136" fmla="*/ 1361522 h 3089525"/>
              <a:gd name="connsiteX137" fmla="*/ 4177187 w 5851096"/>
              <a:gd name="connsiteY137" fmla="*/ 1343926 h 3089525"/>
              <a:gd name="connsiteX138" fmla="*/ 4184996 w 5851096"/>
              <a:gd name="connsiteY138" fmla="*/ 1248124 h 3089525"/>
              <a:gd name="connsiteX139" fmla="*/ 4185561 w 5851096"/>
              <a:gd name="connsiteY139" fmla="*/ 1241192 h 3089525"/>
              <a:gd name="connsiteX140" fmla="*/ 4186090 w 5851096"/>
              <a:gd name="connsiteY140" fmla="*/ 1241127 h 3089525"/>
              <a:gd name="connsiteX141" fmla="*/ 4908083 w 5851096"/>
              <a:gd name="connsiteY141" fmla="*/ 523010 h 3089525"/>
              <a:gd name="connsiteX142" fmla="*/ 4908205 w 5851096"/>
              <a:gd name="connsiteY142" fmla="*/ 521820 h 3089525"/>
              <a:gd name="connsiteX143" fmla="*/ 4925166 w 5851096"/>
              <a:gd name="connsiteY143" fmla="*/ 520226 h 3089525"/>
              <a:gd name="connsiteX144" fmla="*/ 5025030 w 5851096"/>
              <a:gd name="connsiteY144" fmla="*/ 510833 h 3089525"/>
              <a:gd name="connsiteX145" fmla="*/ 5042905 w 5851096"/>
              <a:gd name="connsiteY145" fmla="*/ 509151 h 3089525"/>
              <a:gd name="connsiteX146" fmla="*/ 5042932 w 5851096"/>
              <a:gd name="connsiteY146" fmla="*/ 509663 h 3089525"/>
              <a:gd name="connsiteX147" fmla="*/ 5043453 w 5851096"/>
              <a:gd name="connsiteY147" fmla="*/ 509629 h 3089525"/>
              <a:gd name="connsiteX148" fmla="*/ 5044074 w 5851096"/>
              <a:gd name="connsiteY148" fmla="*/ 521483 h 3089525"/>
              <a:gd name="connsiteX149" fmla="*/ 5042640 w 5851096"/>
              <a:gd name="connsiteY149" fmla="*/ 539073 h 3089525"/>
              <a:gd name="connsiteX150" fmla="*/ 5034829 w 5851096"/>
              <a:gd name="connsiteY150" fmla="*/ 634895 h 3089525"/>
              <a:gd name="connsiteX151" fmla="*/ 5034266 w 5851096"/>
              <a:gd name="connsiteY151" fmla="*/ 641812 h 3089525"/>
              <a:gd name="connsiteX152" fmla="*/ 5033737 w 5851096"/>
              <a:gd name="connsiteY152" fmla="*/ 641878 h 3089525"/>
              <a:gd name="connsiteX153" fmla="*/ 4311744 w 5851096"/>
              <a:gd name="connsiteY153" fmla="*/ 1359994 h 3089525"/>
              <a:gd name="connsiteX154" fmla="*/ 4311623 w 5851096"/>
              <a:gd name="connsiteY154" fmla="*/ 1361184 h 3089525"/>
              <a:gd name="connsiteX155" fmla="*/ 4294658 w 5851096"/>
              <a:gd name="connsiteY155" fmla="*/ 1362780 h 3089525"/>
              <a:gd name="connsiteX156" fmla="*/ 4194831 w 5851096"/>
              <a:gd name="connsiteY156" fmla="*/ 1372169 h 3089525"/>
              <a:gd name="connsiteX157" fmla="*/ 4176923 w 5851096"/>
              <a:gd name="connsiteY157" fmla="*/ 1373854 h 3089525"/>
              <a:gd name="connsiteX158" fmla="*/ 4176896 w 5851096"/>
              <a:gd name="connsiteY158" fmla="*/ 1373341 h 3089525"/>
              <a:gd name="connsiteX159" fmla="*/ 4176374 w 5851096"/>
              <a:gd name="connsiteY159" fmla="*/ 1373376 h 3089525"/>
              <a:gd name="connsiteX160" fmla="*/ 4175753 w 5851096"/>
              <a:gd name="connsiteY160" fmla="*/ 1361522 h 3089525"/>
              <a:gd name="connsiteX161" fmla="*/ 4175753 w 5851096"/>
              <a:gd name="connsiteY161" fmla="*/ 1411078 h 3089525"/>
              <a:gd name="connsiteX162" fmla="*/ 4176375 w 5851096"/>
              <a:gd name="connsiteY162" fmla="*/ 1399317 h 3089525"/>
              <a:gd name="connsiteX163" fmla="*/ 4176896 w 5851096"/>
              <a:gd name="connsiteY163" fmla="*/ 1399351 h 3089525"/>
              <a:gd name="connsiteX164" fmla="*/ 4176923 w 5851096"/>
              <a:gd name="connsiteY164" fmla="*/ 1398843 h 3089525"/>
              <a:gd name="connsiteX165" fmla="*/ 4194799 w 5851096"/>
              <a:gd name="connsiteY165" fmla="*/ 1400511 h 3089525"/>
              <a:gd name="connsiteX166" fmla="*/ 4294662 w 5851096"/>
              <a:gd name="connsiteY166" fmla="*/ 1409831 h 3089525"/>
              <a:gd name="connsiteX167" fmla="*/ 4311623 w 5851096"/>
              <a:gd name="connsiteY167" fmla="*/ 1411413 h 3089525"/>
              <a:gd name="connsiteX168" fmla="*/ 4311745 w 5851096"/>
              <a:gd name="connsiteY168" fmla="*/ 1412593 h 3089525"/>
              <a:gd name="connsiteX169" fmla="*/ 5033738 w 5851096"/>
              <a:gd name="connsiteY169" fmla="*/ 2125070 h 3089525"/>
              <a:gd name="connsiteX170" fmla="*/ 5034267 w 5851096"/>
              <a:gd name="connsiteY170" fmla="*/ 2125135 h 3089525"/>
              <a:gd name="connsiteX171" fmla="*/ 5034832 w 5851096"/>
              <a:gd name="connsiteY171" fmla="*/ 2132012 h 3089525"/>
              <a:gd name="connsiteX172" fmla="*/ 5042640 w 5851096"/>
              <a:gd name="connsiteY172" fmla="*/ 2227062 h 3089525"/>
              <a:gd name="connsiteX173" fmla="*/ 5044074 w 5851096"/>
              <a:gd name="connsiteY173" fmla="*/ 2244520 h 3089525"/>
              <a:gd name="connsiteX174" fmla="*/ 5043454 w 5851096"/>
              <a:gd name="connsiteY174" fmla="*/ 2256280 h 3089525"/>
              <a:gd name="connsiteX175" fmla="*/ 5042932 w 5851096"/>
              <a:gd name="connsiteY175" fmla="*/ 2256246 h 3089525"/>
              <a:gd name="connsiteX176" fmla="*/ 5042905 w 5851096"/>
              <a:gd name="connsiteY176" fmla="*/ 2256755 h 3089525"/>
              <a:gd name="connsiteX177" fmla="*/ 5024997 w 5851096"/>
              <a:gd name="connsiteY177" fmla="*/ 2255084 h 3089525"/>
              <a:gd name="connsiteX178" fmla="*/ 4925170 w 5851096"/>
              <a:gd name="connsiteY178" fmla="*/ 2245767 h 3089525"/>
              <a:gd name="connsiteX179" fmla="*/ 4908205 w 5851096"/>
              <a:gd name="connsiteY179" fmla="*/ 2244184 h 3089525"/>
              <a:gd name="connsiteX180" fmla="*/ 4908084 w 5851096"/>
              <a:gd name="connsiteY180" fmla="*/ 2243004 h 3089525"/>
              <a:gd name="connsiteX181" fmla="*/ 4186091 w 5851096"/>
              <a:gd name="connsiteY181" fmla="*/ 1530527 h 3089525"/>
              <a:gd name="connsiteX182" fmla="*/ 4185562 w 5851096"/>
              <a:gd name="connsiteY182" fmla="*/ 1530463 h 3089525"/>
              <a:gd name="connsiteX183" fmla="*/ 4184999 w 5851096"/>
              <a:gd name="connsiteY183" fmla="*/ 1523599 h 3089525"/>
              <a:gd name="connsiteX184" fmla="*/ 4177187 w 5851096"/>
              <a:gd name="connsiteY184" fmla="*/ 1428529 h 3089525"/>
              <a:gd name="connsiteX185" fmla="*/ 4175753 w 5851096"/>
              <a:gd name="connsiteY185" fmla="*/ 1411078 h 3089525"/>
              <a:gd name="connsiteX186" fmla="*/ 3445328 w 5851096"/>
              <a:gd name="connsiteY186" fmla="*/ 659222 h 3089525"/>
              <a:gd name="connsiteX187" fmla="*/ 4013692 w 5851096"/>
              <a:gd name="connsiteY187" fmla="*/ 1223782 h 3089525"/>
              <a:gd name="connsiteX188" fmla="*/ 3445328 w 5851096"/>
              <a:gd name="connsiteY188" fmla="*/ 659222 h 3089525"/>
              <a:gd name="connsiteX189" fmla="*/ 3445328 w 5851096"/>
              <a:gd name="connsiteY189" fmla="*/ 2417442 h 3089525"/>
              <a:gd name="connsiteX190" fmla="*/ 4013692 w 5851096"/>
              <a:gd name="connsiteY190" fmla="*/ 2982001 h 3089525"/>
              <a:gd name="connsiteX191" fmla="*/ 3445328 w 5851096"/>
              <a:gd name="connsiteY191" fmla="*/ 2417442 h 3089525"/>
              <a:gd name="connsiteX192" fmla="*/ 3445326 w 5851096"/>
              <a:gd name="connsiteY192" fmla="*/ 2107862 h 3089525"/>
              <a:gd name="connsiteX193" fmla="*/ 4013690 w 5851096"/>
              <a:gd name="connsiteY193" fmla="*/ 1547735 h 3089525"/>
              <a:gd name="connsiteX194" fmla="*/ 3445326 w 5851096"/>
              <a:gd name="connsiteY194" fmla="*/ 2107862 h 3089525"/>
              <a:gd name="connsiteX195" fmla="*/ 3295350 w 5851096"/>
              <a:gd name="connsiteY195" fmla="*/ 521483 h 3089525"/>
              <a:gd name="connsiteX196" fmla="*/ 3295971 w 5851096"/>
              <a:gd name="connsiteY196" fmla="*/ 509629 h 3089525"/>
              <a:gd name="connsiteX197" fmla="*/ 3296492 w 5851096"/>
              <a:gd name="connsiteY197" fmla="*/ 509663 h 3089525"/>
              <a:gd name="connsiteX198" fmla="*/ 3296519 w 5851096"/>
              <a:gd name="connsiteY198" fmla="*/ 509151 h 3089525"/>
              <a:gd name="connsiteX199" fmla="*/ 3314395 w 5851096"/>
              <a:gd name="connsiteY199" fmla="*/ 510833 h 3089525"/>
              <a:gd name="connsiteX200" fmla="*/ 3414258 w 5851096"/>
              <a:gd name="connsiteY200" fmla="*/ 520226 h 3089525"/>
              <a:gd name="connsiteX201" fmla="*/ 3431219 w 5851096"/>
              <a:gd name="connsiteY201" fmla="*/ 521820 h 3089525"/>
              <a:gd name="connsiteX202" fmla="*/ 3431341 w 5851096"/>
              <a:gd name="connsiteY202" fmla="*/ 523010 h 3089525"/>
              <a:gd name="connsiteX203" fmla="*/ 4153335 w 5851096"/>
              <a:gd name="connsiteY203" fmla="*/ 1241127 h 3089525"/>
              <a:gd name="connsiteX204" fmla="*/ 4153863 w 5851096"/>
              <a:gd name="connsiteY204" fmla="*/ 1241192 h 3089525"/>
              <a:gd name="connsiteX205" fmla="*/ 4154429 w 5851096"/>
              <a:gd name="connsiteY205" fmla="*/ 1248124 h 3089525"/>
              <a:gd name="connsiteX206" fmla="*/ 4162237 w 5851096"/>
              <a:gd name="connsiteY206" fmla="*/ 1343926 h 3089525"/>
              <a:gd name="connsiteX207" fmla="*/ 4163671 w 5851096"/>
              <a:gd name="connsiteY207" fmla="*/ 1361522 h 3089525"/>
              <a:gd name="connsiteX208" fmla="*/ 4163050 w 5851096"/>
              <a:gd name="connsiteY208" fmla="*/ 1373376 h 3089525"/>
              <a:gd name="connsiteX209" fmla="*/ 4162528 w 5851096"/>
              <a:gd name="connsiteY209" fmla="*/ 1373341 h 3089525"/>
              <a:gd name="connsiteX210" fmla="*/ 4162501 w 5851096"/>
              <a:gd name="connsiteY210" fmla="*/ 1373854 h 3089525"/>
              <a:gd name="connsiteX211" fmla="*/ 4144594 w 5851096"/>
              <a:gd name="connsiteY211" fmla="*/ 1372169 h 3089525"/>
              <a:gd name="connsiteX212" fmla="*/ 4044766 w 5851096"/>
              <a:gd name="connsiteY212" fmla="*/ 1362780 h 3089525"/>
              <a:gd name="connsiteX213" fmla="*/ 4027802 w 5851096"/>
              <a:gd name="connsiteY213" fmla="*/ 1361184 h 3089525"/>
              <a:gd name="connsiteX214" fmla="*/ 4027681 w 5851096"/>
              <a:gd name="connsiteY214" fmla="*/ 1359994 h 3089525"/>
              <a:gd name="connsiteX215" fmla="*/ 3305687 w 5851096"/>
              <a:gd name="connsiteY215" fmla="*/ 641878 h 3089525"/>
              <a:gd name="connsiteX216" fmla="*/ 3305158 w 5851096"/>
              <a:gd name="connsiteY216" fmla="*/ 641812 h 3089525"/>
              <a:gd name="connsiteX217" fmla="*/ 3304595 w 5851096"/>
              <a:gd name="connsiteY217" fmla="*/ 634895 h 3089525"/>
              <a:gd name="connsiteX218" fmla="*/ 3296784 w 5851096"/>
              <a:gd name="connsiteY218" fmla="*/ 539073 h 3089525"/>
              <a:gd name="connsiteX219" fmla="*/ 3295350 w 5851096"/>
              <a:gd name="connsiteY219" fmla="*/ 521483 h 3089525"/>
              <a:gd name="connsiteX220" fmla="*/ 3295350 w 5851096"/>
              <a:gd name="connsiteY220" fmla="*/ 2279702 h 3089525"/>
              <a:gd name="connsiteX221" fmla="*/ 3295971 w 5851096"/>
              <a:gd name="connsiteY221" fmla="*/ 2267848 h 3089525"/>
              <a:gd name="connsiteX222" fmla="*/ 3296492 w 5851096"/>
              <a:gd name="connsiteY222" fmla="*/ 2267882 h 3089525"/>
              <a:gd name="connsiteX223" fmla="*/ 3296519 w 5851096"/>
              <a:gd name="connsiteY223" fmla="*/ 2267371 h 3089525"/>
              <a:gd name="connsiteX224" fmla="*/ 3314395 w 5851096"/>
              <a:gd name="connsiteY224" fmla="*/ 2269052 h 3089525"/>
              <a:gd name="connsiteX225" fmla="*/ 3414258 w 5851096"/>
              <a:gd name="connsiteY225" fmla="*/ 2278445 h 3089525"/>
              <a:gd name="connsiteX226" fmla="*/ 3431219 w 5851096"/>
              <a:gd name="connsiteY226" fmla="*/ 2280040 h 3089525"/>
              <a:gd name="connsiteX227" fmla="*/ 3431341 w 5851096"/>
              <a:gd name="connsiteY227" fmla="*/ 2281230 h 3089525"/>
              <a:gd name="connsiteX228" fmla="*/ 4153335 w 5851096"/>
              <a:gd name="connsiteY228" fmla="*/ 2999346 h 3089525"/>
              <a:gd name="connsiteX229" fmla="*/ 4153863 w 5851096"/>
              <a:gd name="connsiteY229" fmla="*/ 2999411 h 3089525"/>
              <a:gd name="connsiteX230" fmla="*/ 4154429 w 5851096"/>
              <a:gd name="connsiteY230" fmla="*/ 3006343 h 3089525"/>
              <a:gd name="connsiteX231" fmla="*/ 4161209 w 5851096"/>
              <a:gd name="connsiteY231" fmla="*/ 3089525 h 3089525"/>
              <a:gd name="connsiteX232" fmla="*/ 3910768 w 5851096"/>
              <a:gd name="connsiteY232" fmla="*/ 3089525 h 3089525"/>
              <a:gd name="connsiteX233" fmla="*/ 3891034 w 5851096"/>
              <a:gd name="connsiteY233" fmla="*/ 3084683 h 3089525"/>
              <a:gd name="connsiteX234" fmla="*/ 3305687 w 5851096"/>
              <a:gd name="connsiteY234" fmla="*/ 2400097 h 3089525"/>
              <a:gd name="connsiteX235" fmla="*/ 3305158 w 5851096"/>
              <a:gd name="connsiteY235" fmla="*/ 2400032 h 3089525"/>
              <a:gd name="connsiteX236" fmla="*/ 3304595 w 5851096"/>
              <a:gd name="connsiteY236" fmla="*/ 2393114 h 3089525"/>
              <a:gd name="connsiteX237" fmla="*/ 3296784 w 5851096"/>
              <a:gd name="connsiteY237" fmla="*/ 2297292 h 3089525"/>
              <a:gd name="connsiteX238" fmla="*/ 3295350 w 5851096"/>
              <a:gd name="connsiteY238" fmla="*/ 2279702 h 3089525"/>
              <a:gd name="connsiteX239" fmla="*/ 3295347 w 5851096"/>
              <a:gd name="connsiteY239" fmla="*/ 486299 h 3089525"/>
              <a:gd name="connsiteX240" fmla="*/ 3296782 w 5851096"/>
              <a:gd name="connsiteY240" fmla="*/ 468842 h 3089525"/>
              <a:gd name="connsiteX241" fmla="*/ 3304590 w 5851096"/>
              <a:gd name="connsiteY241" fmla="*/ 373792 h 3089525"/>
              <a:gd name="connsiteX242" fmla="*/ 3305155 w 5851096"/>
              <a:gd name="connsiteY242" fmla="*/ 366915 h 3089525"/>
              <a:gd name="connsiteX243" fmla="*/ 3305684 w 5851096"/>
              <a:gd name="connsiteY243" fmla="*/ 366850 h 3089525"/>
              <a:gd name="connsiteX244" fmla="*/ 3393781 w 5851096"/>
              <a:gd name="connsiteY244" fmla="*/ 100280 h 3089525"/>
              <a:gd name="connsiteX245" fmla="*/ 3459303 w 5851096"/>
              <a:gd name="connsiteY245" fmla="*/ 0 h 3089525"/>
              <a:gd name="connsiteX246" fmla="*/ 3635443 w 5851096"/>
              <a:gd name="connsiteY246" fmla="*/ 0 h 3089525"/>
              <a:gd name="connsiteX247" fmla="*/ 3564068 w 5851096"/>
              <a:gd name="connsiteY247" fmla="*/ 79433 h 3089525"/>
              <a:gd name="connsiteX248" fmla="*/ 3445326 w 5851096"/>
              <a:gd name="connsiteY248" fmla="*/ 349642 h 3089525"/>
              <a:gd name="connsiteX249" fmla="*/ 3904544 w 5851096"/>
              <a:gd name="connsiteY249" fmla="*/ 45955 h 3089525"/>
              <a:gd name="connsiteX250" fmla="*/ 3927798 w 5851096"/>
              <a:gd name="connsiteY250" fmla="*/ 0 h 3089525"/>
              <a:gd name="connsiteX251" fmla="*/ 4083290 w 5851096"/>
              <a:gd name="connsiteY251" fmla="*/ 0 h 3089525"/>
              <a:gd name="connsiteX252" fmla="*/ 4029061 w 5851096"/>
              <a:gd name="connsiteY252" fmla="*/ 99096 h 3089525"/>
              <a:gd name="connsiteX253" fmla="*/ 3431338 w 5851096"/>
              <a:gd name="connsiteY253" fmla="*/ 484784 h 3089525"/>
              <a:gd name="connsiteX254" fmla="*/ 3431217 w 5851096"/>
              <a:gd name="connsiteY254" fmla="*/ 485964 h 3089525"/>
              <a:gd name="connsiteX255" fmla="*/ 3414252 w 5851096"/>
              <a:gd name="connsiteY255" fmla="*/ 487548 h 3089525"/>
              <a:gd name="connsiteX256" fmla="*/ 3314425 w 5851096"/>
              <a:gd name="connsiteY256" fmla="*/ 496864 h 3089525"/>
              <a:gd name="connsiteX257" fmla="*/ 3296517 w 5851096"/>
              <a:gd name="connsiteY257" fmla="*/ 498535 h 3089525"/>
              <a:gd name="connsiteX258" fmla="*/ 3296490 w 5851096"/>
              <a:gd name="connsiteY258" fmla="*/ 498027 h 3089525"/>
              <a:gd name="connsiteX259" fmla="*/ 3295968 w 5851096"/>
              <a:gd name="connsiteY259" fmla="*/ 498061 h 3089525"/>
              <a:gd name="connsiteX260" fmla="*/ 3295347 w 5851096"/>
              <a:gd name="connsiteY260" fmla="*/ 486299 h 3089525"/>
              <a:gd name="connsiteX261" fmla="*/ 3295347 w 5851096"/>
              <a:gd name="connsiteY261" fmla="*/ 2244520 h 3089525"/>
              <a:gd name="connsiteX262" fmla="*/ 3296782 w 5851096"/>
              <a:gd name="connsiteY262" fmla="*/ 2227062 h 3089525"/>
              <a:gd name="connsiteX263" fmla="*/ 3304590 w 5851096"/>
              <a:gd name="connsiteY263" fmla="*/ 2132012 h 3089525"/>
              <a:gd name="connsiteX264" fmla="*/ 3305155 w 5851096"/>
              <a:gd name="connsiteY264" fmla="*/ 2125135 h 3089525"/>
              <a:gd name="connsiteX265" fmla="*/ 3305684 w 5851096"/>
              <a:gd name="connsiteY265" fmla="*/ 2125070 h 3089525"/>
              <a:gd name="connsiteX266" fmla="*/ 4027678 w 5851096"/>
              <a:gd name="connsiteY266" fmla="*/ 1412593 h 3089525"/>
              <a:gd name="connsiteX267" fmla="*/ 4027800 w 5851096"/>
              <a:gd name="connsiteY267" fmla="*/ 1411413 h 3089525"/>
              <a:gd name="connsiteX268" fmla="*/ 4044760 w 5851096"/>
              <a:gd name="connsiteY268" fmla="*/ 1409831 h 3089525"/>
              <a:gd name="connsiteX269" fmla="*/ 4144624 w 5851096"/>
              <a:gd name="connsiteY269" fmla="*/ 1400511 h 3089525"/>
              <a:gd name="connsiteX270" fmla="*/ 4162499 w 5851096"/>
              <a:gd name="connsiteY270" fmla="*/ 1398843 h 3089525"/>
              <a:gd name="connsiteX271" fmla="*/ 4162526 w 5851096"/>
              <a:gd name="connsiteY271" fmla="*/ 1399351 h 3089525"/>
              <a:gd name="connsiteX272" fmla="*/ 4163047 w 5851096"/>
              <a:gd name="connsiteY272" fmla="*/ 1399317 h 3089525"/>
              <a:gd name="connsiteX273" fmla="*/ 4163669 w 5851096"/>
              <a:gd name="connsiteY273" fmla="*/ 1411078 h 3089525"/>
              <a:gd name="connsiteX274" fmla="*/ 4162235 w 5851096"/>
              <a:gd name="connsiteY274" fmla="*/ 1428529 h 3089525"/>
              <a:gd name="connsiteX275" fmla="*/ 4154424 w 5851096"/>
              <a:gd name="connsiteY275" fmla="*/ 1523599 h 3089525"/>
              <a:gd name="connsiteX276" fmla="*/ 4153860 w 5851096"/>
              <a:gd name="connsiteY276" fmla="*/ 1530463 h 3089525"/>
              <a:gd name="connsiteX277" fmla="*/ 4153332 w 5851096"/>
              <a:gd name="connsiteY277" fmla="*/ 1530527 h 3089525"/>
              <a:gd name="connsiteX278" fmla="*/ 3431338 w 5851096"/>
              <a:gd name="connsiteY278" fmla="*/ 2243004 h 3089525"/>
              <a:gd name="connsiteX279" fmla="*/ 3431217 w 5851096"/>
              <a:gd name="connsiteY279" fmla="*/ 2244184 h 3089525"/>
              <a:gd name="connsiteX280" fmla="*/ 3414252 w 5851096"/>
              <a:gd name="connsiteY280" fmla="*/ 2245767 h 3089525"/>
              <a:gd name="connsiteX281" fmla="*/ 3314425 w 5851096"/>
              <a:gd name="connsiteY281" fmla="*/ 2255084 h 3089525"/>
              <a:gd name="connsiteX282" fmla="*/ 3296517 w 5851096"/>
              <a:gd name="connsiteY282" fmla="*/ 2256755 h 3089525"/>
              <a:gd name="connsiteX283" fmla="*/ 3296490 w 5851096"/>
              <a:gd name="connsiteY283" fmla="*/ 2256246 h 3089525"/>
              <a:gd name="connsiteX284" fmla="*/ 3295968 w 5851096"/>
              <a:gd name="connsiteY284" fmla="*/ 2256280 h 3089525"/>
              <a:gd name="connsiteX285" fmla="*/ 3295347 w 5851096"/>
              <a:gd name="connsiteY285" fmla="*/ 2244520 h 3089525"/>
              <a:gd name="connsiteX286" fmla="*/ 2555546 w 5851096"/>
              <a:gd name="connsiteY286" fmla="*/ 1223782 h 3089525"/>
              <a:gd name="connsiteX287" fmla="*/ 3123910 w 5851096"/>
              <a:gd name="connsiteY287" fmla="*/ 659222 h 3089525"/>
              <a:gd name="connsiteX288" fmla="*/ 2555546 w 5851096"/>
              <a:gd name="connsiteY288" fmla="*/ 1223782 h 3089525"/>
              <a:gd name="connsiteX289" fmla="*/ 2555546 w 5851096"/>
              <a:gd name="connsiteY289" fmla="*/ 1547735 h 3089525"/>
              <a:gd name="connsiteX290" fmla="*/ 3123910 w 5851096"/>
              <a:gd name="connsiteY290" fmla="*/ 2107862 h 3089525"/>
              <a:gd name="connsiteX291" fmla="*/ 2555546 w 5851096"/>
              <a:gd name="connsiteY291" fmla="*/ 1547735 h 3089525"/>
              <a:gd name="connsiteX292" fmla="*/ 2555546 w 5851096"/>
              <a:gd name="connsiteY292" fmla="*/ 2982001 h 3089525"/>
              <a:gd name="connsiteX293" fmla="*/ 3123910 w 5851096"/>
              <a:gd name="connsiteY293" fmla="*/ 2417442 h 3089525"/>
              <a:gd name="connsiteX294" fmla="*/ 2555546 w 5851096"/>
              <a:gd name="connsiteY294" fmla="*/ 2982001 h 3089525"/>
              <a:gd name="connsiteX295" fmla="*/ 2485948 w 5851096"/>
              <a:gd name="connsiteY295" fmla="*/ 0 h 3089525"/>
              <a:gd name="connsiteX296" fmla="*/ 2641440 w 5851096"/>
              <a:gd name="connsiteY296" fmla="*/ 0 h 3089525"/>
              <a:gd name="connsiteX297" fmla="*/ 2664693 w 5851096"/>
              <a:gd name="connsiteY297" fmla="*/ 45955 h 3089525"/>
              <a:gd name="connsiteX298" fmla="*/ 3123910 w 5851096"/>
              <a:gd name="connsiteY298" fmla="*/ 349642 h 3089525"/>
              <a:gd name="connsiteX299" fmla="*/ 3005167 w 5851096"/>
              <a:gd name="connsiteY299" fmla="*/ 79433 h 3089525"/>
              <a:gd name="connsiteX300" fmla="*/ 2933794 w 5851096"/>
              <a:gd name="connsiteY300" fmla="*/ 0 h 3089525"/>
              <a:gd name="connsiteX301" fmla="*/ 3109934 w 5851096"/>
              <a:gd name="connsiteY301" fmla="*/ 0 h 3089525"/>
              <a:gd name="connsiteX302" fmla="*/ 3175456 w 5851096"/>
              <a:gd name="connsiteY302" fmla="*/ 100280 h 3089525"/>
              <a:gd name="connsiteX303" fmla="*/ 3263553 w 5851096"/>
              <a:gd name="connsiteY303" fmla="*/ 366850 h 3089525"/>
              <a:gd name="connsiteX304" fmla="*/ 3264081 w 5851096"/>
              <a:gd name="connsiteY304" fmla="*/ 366915 h 3089525"/>
              <a:gd name="connsiteX305" fmla="*/ 3264647 w 5851096"/>
              <a:gd name="connsiteY305" fmla="*/ 373792 h 3089525"/>
              <a:gd name="connsiteX306" fmla="*/ 3272455 w 5851096"/>
              <a:gd name="connsiteY306" fmla="*/ 468842 h 3089525"/>
              <a:gd name="connsiteX307" fmla="*/ 3273888 w 5851096"/>
              <a:gd name="connsiteY307" fmla="*/ 486299 h 3089525"/>
              <a:gd name="connsiteX308" fmla="*/ 3273268 w 5851096"/>
              <a:gd name="connsiteY308" fmla="*/ 498061 h 3089525"/>
              <a:gd name="connsiteX309" fmla="*/ 3272746 w 5851096"/>
              <a:gd name="connsiteY309" fmla="*/ 498027 h 3089525"/>
              <a:gd name="connsiteX310" fmla="*/ 3272719 w 5851096"/>
              <a:gd name="connsiteY310" fmla="*/ 498535 h 3089525"/>
              <a:gd name="connsiteX311" fmla="*/ 3254811 w 5851096"/>
              <a:gd name="connsiteY311" fmla="*/ 496864 h 3089525"/>
              <a:gd name="connsiteX312" fmla="*/ 3154984 w 5851096"/>
              <a:gd name="connsiteY312" fmla="*/ 487548 h 3089525"/>
              <a:gd name="connsiteX313" fmla="*/ 3138020 w 5851096"/>
              <a:gd name="connsiteY313" fmla="*/ 485964 h 3089525"/>
              <a:gd name="connsiteX314" fmla="*/ 3137899 w 5851096"/>
              <a:gd name="connsiteY314" fmla="*/ 484784 h 3089525"/>
              <a:gd name="connsiteX315" fmla="*/ 2540177 w 5851096"/>
              <a:gd name="connsiteY315" fmla="*/ 99096 h 3089525"/>
              <a:gd name="connsiteX316" fmla="*/ 2408030 w 5851096"/>
              <a:gd name="connsiteY316" fmla="*/ 3089525 h 3089525"/>
              <a:gd name="connsiteX317" fmla="*/ 2414810 w 5851096"/>
              <a:gd name="connsiteY317" fmla="*/ 3006343 h 3089525"/>
              <a:gd name="connsiteX318" fmla="*/ 2415375 w 5851096"/>
              <a:gd name="connsiteY318" fmla="*/ 2999411 h 3089525"/>
              <a:gd name="connsiteX319" fmla="*/ 2415904 w 5851096"/>
              <a:gd name="connsiteY319" fmla="*/ 2999346 h 3089525"/>
              <a:gd name="connsiteX320" fmla="*/ 3137898 w 5851096"/>
              <a:gd name="connsiteY320" fmla="*/ 2281230 h 3089525"/>
              <a:gd name="connsiteX321" fmla="*/ 3138020 w 5851096"/>
              <a:gd name="connsiteY321" fmla="*/ 2280040 h 3089525"/>
              <a:gd name="connsiteX322" fmla="*/ 3154980 w 5851096"/>
              <a:gd name="connsiteY322" fmla="*/ 2278445 h 3089525"/>
              <a:gd name="connsiteX323" fmla="*/ 3254844 w 5851096"/>
              <a:gd name="connsiteY323" fmla="*/ 2269052 h 3089525"/>
              <a:gd name="connsiteX324" fmla="*/ 3272719 w 5851096"/>
              <a:gd name="connsiteY324" fmla="*/ 2267371 h 3089525"/>
              <a:gd name="connsiteX325" fmla="*/ 3272746 w 5851096"/>
              <a:gd name="connsiteY325" fmla="*/ 2267882 h 3089525"/>
              <a:gd name="connsiteX326" fmla="*/ 3273267 w 5851096"/>
              <a:gd name="connsiteY326" fmla="*/ 2267848 h 3089525"/>
              <a:gd name="connsiteX327" fmla="*/ 3273888 w 5851096"/>
              <a:gd name="connsiteY327" fmla="*/ 2279702 h 3089525"/>
              <a:gd name="connsiteX328" fmla="*/ 3272455 w 5851096"/>
              <a:gd name="connsiteY328" fmla="*/ 2297292 h 3089525"/>
              <a:gd name="connsiteX329" fmla="*/ 3264644 w 5851096"/>
              <a:gd name="connsiteY329" fmla="*/ 2393114 h 3089525"/>
              <a:gd name="connsiteX330" fmla="*/ 3264080 w 5851096"/>
              <a:gd name="connsiteY330" fmla="*/ 2400032 h 3089525"/>
              <a:gd name="connsiteX331" fmla="*/ 3263552 w 5851096"/>
              <a:gd name="connsiteY331" fmla="*/ 2400097 h 3089525"/>
              <a:gd name="connsiteX332" fmla="*/ 2678205 w 5851096"/>
              <a:gd name="connsiteY332" fmla="*/ 3084683 h 3089525"/>
              <a:gd name="connsiteX333" fmla="*/ 2658472 w 5851096"/>
              <a:gd name="connsiteY333" fmla="*/ 3089525 h 3089525"/>
              <a:gd name="connsiteX334" fmla="*/ 2405567 w 5851096"/>
              <a:gd name="connsiteY334" fmla="*/ 1361522 h 3089525"/>
              <a:gd name="connsiteX335" fmla="*/ 2407002 w 5851096"/>
              <a:gd name="connsiteY335" fmla="*/ 1343926 h 3089525"/>
              <a:gd name="connsiteX336" fmla="*/ 2414810 w 5851096"/>
              <a:gd name="connsiteY336" fmla="*/ 1248124 h 3089525"/>
              <a:gd name="connsiteX337" fmla="*/ 2415375 w 5851096"/>
              <a:gd name="connsiteY337" fmla="*/ 1241192 h 3089525"/>
              <a:gd name="connsiteX338" fmla="*/ 2415904 w 5851096"/>
              <a:gd name="connsiteY338" fmla="*/ 1241127 h 3089525"/>
              <a:gd name="connsiteX339" fmla="*/ 3137898 w 5851096"/>
              <a:gd name="connsiteY339" fmla="*/ 523010 h 3089525"/>
              <a:gd name="connsiteX340" fmla="*/ 3138020 w 5851096"/>
              <a:gd name="connsiteY340" fmla="*/ 521820 h 3089525"/>
              <a:gd name="connsiteX341" fmla="*/ 3154980 w 5851096"/>
              <a:gd name="connsiteY341" fmla="*/ 520226 h 3089525"/>
              <a:gd name="connsiteX342" fmla="*/ 3254844 w 5851096"/>
              <a:gd name="connsiteY342" fmla="*/ 510833 h 3089525"/>
              <a:gd name="connsiteX343" fmla="*/ 3272719 w 5851096"/>
              <a:gd name="connsiteY343" fmla="*/ 509151 h 3089525"/>
              <a:gd name="connsiteX344" fmla="*/ 3272746 w 5851096"/>
              <a:gd name="connsiteY344" fmla="*/ 509663 h 3089525"/>
              <a:gd name="connsiteX345" fmla="*/ 3273267 w 5851096"/>
              <a:gd name="connsiteY345" fmla="*/ 509629 h 3089525"/>
              <a:gd name="connsiteX346" fmla="*/ 3273888 w 5851096"/>
              <a:gd name="connsiteY346" fmla="*/ 521483 h 3089525"/>
              <a:gd name="connsiteX347" fmla="*/ 3272455 w 5851096"/>
              <a:gd name="connsiteY347" fmla="*/ 539073 h 3089525"/>
              <a:gd name="connsiteX348" fmla="*/ 3264644 w 5851096"/>
              <a:gd name="connsiteY348" fmla="*/ 634895 h 3089525"/>
              <a:gd name="connsiteX349" fmla="*/ 3264080 w 5851096"/>
              <a:gd name="connsiteY349" fmla="*/ 641812 h 3089525"/>
              <a:gd name="connsiteX350" fmla="*/ 3263552 w 5851096"/>
              <a:gd name="connsiteY350" fmla="*/ 641878 h 3089525"/>
              <a:gd name="connsiteX351" fmla="*/ 2541558 w 5851096"/>
              <a:gd name="connsiteY351" fmla="*/ 1359994 h 3089525"/>
              <a:gd name="connsiteX352" fmla="*/ 2541437 w 5851096"/>
              <a:gd name="connsiteY352" fmla="*/ 1361184 h 3089525"/>
              <a:gd name="connsiteX353" fmla="*/ 2524472 w 5851096"/>
              <a:gd name="connsiteY353" fmla="*/ 1362780 h 3089525"/>
              <a:gd name="connsiteX354" fmla="*/ 2424645 w 5851096"/>
              <a:gd name="connsiteY354" fmla="*/ 1372169 h 3089525"/>
              <a:gd name="connsiteX355" fmla="*/ 2406737 w 5851096"/>
              <a:gd name="connsiteY355" fmla="*/ 1373854 h 3089525"/>
              <a:gd name="connsiteX356" fmla="*/ 2406710 w 5851096"/>
              <a:gd name="connsiteY356" fmla="*/ 1373341 h 3089525"/>
              <a:gd name="connsiteX357" fmla="*/ 2406188 w 5851096"/>
              <a:gd name="connsiteY357" fmla="*/ 1373376 h 3089525"/>
              <a:gd name="connsiteX358" fmla="*/ 2405567 w 5851096"/>
              <a:gd name="connsiteY358" fmla="*/ 1361522 h 3089525"/>
              <a:gd name="connsiteX359" fmla="*/ 2405567 w 5851096"/>
              <a:gd name="connsiteY359" fmla="*/ 1411078 h 3089525"/>
              <a:gd name="connsiteX360" fmla="*/ 2406189 w 5851096"/>
              <a:gd name="connsiteY360" fmla="*/ 1399317 h 3089525"/>
              <a:gd name="connsiteX361" fmla="*/ 2406710 w 5851096"/>
              <a:gd name="connsiteY361" fmla="*/ 1399351 h 3089525"/>
              <a:gd name="connsiteX362" fmla="*/ 2406737 w 5851096"/>
              <a:gd name="connsiteY362" fmla="*/ 1398843 h 3089525"/>
              <a:gd name="connsiteX363" fmla="*/ 2424613 w 5851096"/>
              <a:gd name="connsiteY363" fmla="*/ 1400511 h 3089525"/>
              <a:gd name="connsiteX364" fmla="*/ 2524476 w 5851096"/>
              <a:gd name="connsiteY364" fmla="*/ 1409831 h 3089525"/>
              <a:gd name="connsiteX365" fmla="*/ 2541437 w 5851096"/>
              <a:gd name="connsiteY365" fmla="*/ 1411413 h 3089525"/>
              <a:gd name="connsiteX366" fmla="*/ 2541559 w 5851096"/>
              <a:gd name="connsiteY366" fmla="*/ 1412593 h 3089525"/>
              <a:gd name="connsiteX367" fmla="*/ 3263553 w 5851096"/>
              <a:gd name="connsiteY367" fmla="*/ 2125070 h 3089525"/>
              <a:gd name="connsiteX368" fmla="*/ 3264081 w 5851096"/>
              <a:gd name="connsiteY368" fmla="*/ 2125135 h 3089525"/>
              <a:gd name="connsiteX369" fmla="*/ 3264647 w 5851096"/>
              <a:gd name="connsiteY369" fmla="*/ 2132012 h 3089525"/>
              <a:gd name="connsiteX370" fmla="*/ 3272455 w 5851096"/>
              <a:gd name="connsiteY370" fmla="*/ 2227062 h 3089525"/>
              <a:gd name="connsiteX371" fmla="*/ 3273888 w 5851096"/>
              <a:gd name="connsiteY371" fmla="*/ 2244520 h 3089525"/>
              <a:gd name="connsiteX372" fmla="*/ 3273268 w 5851096"/>
              <a:gd name="connsiteY372" fmla="*/ 2256280 h 3089525"/>
              <a:gd name="connsiteX373" fmla="*/ 3272746 w 5851096"/>
              <a:gd name="connsiteY373" fmla="*/ 2256246 h 3089525"/>
              <a:gd name="connsiteX374" fmla="*/ 3272719 w 5851096"/>
              <a:gd name="connsiteY374" fmla="*/ 2256755 h 3089525"/>
              <a:gd name="connsiteX375" fmla="*/ 3254811 w 5851096"/>
              <a:gd name="connsiteY375" fmla="*/ 2255084 h 3089525"/>
              <a:gd name="connsiteX376" fmla="*/ 3154984 w 5851096"/>
              <a:gd name="connsiteY376" fmla="*/ 2245767 h 3089525"/>
              <a:gd name="connsiteX377" fmla="*/ 3138020 w 5851096"/>
              <a:gd name="connsiteY377" fmla="*/ 2244184 h 3089525"/>
              <a:gd name="connsiteX378" fmla="*/ 3137899 w 5851096"/>
              <a:gd name="connsiteY378" fmla="*/ 2243004 h 3089525"/>
              <a:gd name="connsiteX379" fmla="*/ 2415905 w 5851096"/>
              <a:gd name="connsiteY379" fmla="*/ 1530527 h 3089525"/>
              <a:gd name="connsiteX380" fmla="*/ 2415376 w 5851096"/>
              <a:gd name="connsiteY380" fmla="*/ 1530463 h 3089525"/>
              <a:gd name="connsiteX381" fmla="*/ 2414813 w 5851096"/>
              <a:gd name="connsiteY381" fmla="*/ 1523599 h 3089525"/>
              <a:gd name="connsiteX382" fmla="*/ 2407002 w 5851096"/>
              <a:gd name="connsiteY382" fmla="*/ 1428529 h 3089525"/>
              <a:gd name="connsiteX383" fmla="*/ 2405567 w 5851096"/>
              <a:gd name="connsiteY383" fmla="*/ 1411078 h 3089525"/>
              <a:gd name="connsiteX384" fmla="*/ 1675142 w 5851096"/>
              <a:gd name="connsiteY384" fmla="*/ 659222 h 3089525"/>
              <a:gd name="connsiteX385" fmla="*/ 2243506 w 5851096"/>
              <a:gd name="connsiteY385" fmla="*/ 1223782 h 3089525"/>
              <a:gd name="connsiteX386" fmla="*/ 1675142 w 5851096"/>
              <a:gd name="connsiteY386" fmla="*/ 659222 h 3089525"/>
              <a:gd name="connsiteX387" fmla="*/ 1675142 w 5851096"/>
              <a:gd name="connsiteY387" fmla="*/ 2417442 h 3089525"/>
              <a:gd name="connsiteX388" fmla="*/ 2243506 w 5851096"/>
              <a:gd name="connsiteY388" fmla="*/ 2982001 h 3089525"/>
              <a:gd name="connsiteX389" fmla="*/ 1675142 w 5851096"/>
              <a:gd name="connsiteY389" fmla="*/ 2417442 h 3089525"/>
              <a:gd name="connsiteX390" fmla="*/ 1675140 w 5851096"/>
              <a:gd name="connsiteY390" fmla="*/ 2107862 h 3089525"/>
              <a:gd name="connsiteX391" fmla="*/ 2243504 w 5851096"/>
              <a:gd name="connsiteY391" fmla="*/ 1547735 h 3089525"/>
              <a:gd name="connsiteX392" fmla="*/ 1675140 w 5851096"/>
              <a:gd name="connsiteY392" fmla="*/ 2107862 h 3089525"/>
              <a:gd name="connsiteX393" fmla="*/ 1525164 w 5851096"/>
              <a:gd name="connsiteY393" fmla="*/ 521483 h 3089525"/>
              <a:gd name="connsiteX394" fmla="*/ 1525785 w 5851096"/>
              <a:gd name="connsiteY394" fmla="*/ 509629 h 3089525"/>
              <a:gd name="connsiteX395" fmla="*/ 1526306 w 5851096"/>
              <a:gd name="connsiteY395" fmla="*/ 509663 h 3089525"/>
              <a:gd name="connsiteX396" fmla="*/ 1526333 w 5851096"/>
              <a:gd name="connsiteY396" fmla="*/ 509151 h 3089525"/>
              <a:gd name="connsiteX397" fmla="*/ 1544208 w 5851096"/>
              <a:gd name="connsiteY397" fmla="*/ 510833 h 3089525"/>
              <a:gd name="connsiteX398" fmla="*/ 1644072 w 5851096"/>
              <a:gd name="connsiteY398" fmla="*/ 520226 h 3089525"/>
              <a:gd name="connsiteX399" fmla="*/ 1661032 w 5851096"/>
              <a:gd name="connsiteY399" fmla="*/ 521820 h 3089525"/>
              <a:gd name="connsiteX400" fmla="*/ 1661154 w 5851096"/>
              <a:gd name="connsiteY400" fmla="*/ 523010 h 3089525"/>
              <a:gd name="connsiteX401" fmla="*/ 2383148 w 5851096"/>
              <a:gd name="connsiteY401" fmla="*/ 1241127 h 3089525"/>
              <a:gd name="connsiteX402" fmla="*/ 2383678 w 5851096"/>
              <a:gd name="connsiteY402" fmla="*/ 1241192 h 3089525"/>
              <a:gd name="connsiteX403" fmla="*/ 2384242 w 5851096"/>
              <a:gd name="connsiteY403" fmla="*/ 1248124 h 3089525"/>
              <a:gd name="connsiteX404" fmla="*/ 2392051 w 5851096"/>
              <a:gd name="connsiteY404" fmla="*/ 1343926 h 3089525"/>
              <a:gd name="connsiteX405" fmla="*/ 2393485 w 5851096"/>
              <a:gd name="connsiteY405" fmla="*/ 1361522 h 3089525"/>
              <a:gd name="connsiteX406" fmla="*/ 2392864 w 5851096"/>
              <a:gd name="connsiteY406" fmla="*/ 1373376 h 3089525"/>
              <a:gd name="connsiteX407" fmla="*/ 2392342 w 5851096"/>
              <a:gd name="connsiteY407" fmla="*/ 1373341 h 3089525"/>
              <a:gd name="connsiteX408" fmla="*/ 2392315 w 5851096"/>
              <a:gd name="connsiteY408" fmla="*/ 1373854 h 3089525"/>
              <a:gd name="connsiteX409" fmla="*/ 2374407 w 5851096"/>
              <a:gd name="connsiteY409" fmla="*/ 1372169 h 3089525"/>
              <a:gd name="connsiteX410" fmla="*/ 2274580 w 5851096"/>
              <a:gd name="connsiteY410" fmla="*/ 1362780 h 3089525"/>
              <a:gd name="connsiteX411" fmla="*/ 2257615 w 5851096"/>
              <a:gd name="connsiteY411" fmla="*/ 1361184 h 3089525"/>
              <a:gd name="connsiteX412" fmla="*/ 2257494 w 5851096"/>
              <a:gd name="connsiteY412" fmla="*/ 1359994 h 3089525"/>
              <a:gd name="connsiteX413" fmla="*/ 1535500 w 5851096"/>
              <a:gd name="connsiteY413" fmla="*/ 641878 h 3089525"/>
              <a:gd name="connsiteX414" fmla="*/ 1534972 w 5851096"/>
              <a:gd name="connsiteY414" fmla="*/ 641812 h 3089525"/>
              <a:gd name="connsiteX415" fmla="*/ 1534408 w 5851096"/>
              <a:gd name="connsiteY415" fmla="*/ 634895 h 3089525"/>
              <a:gd name="connsiteX416" fmla="*/ 1526597 w 5851096"/>
              <a:gd name="connsiteY416" fmla="*/ 539073 h 3089525"/>
              <a:gd name="connsiteX417" fmla="*/ 1525164 w 5851096"/>
              <a:gd name="connsiteY417" fmla="*/ 521483 h 3089525"/>
              <a:gd name="connsiteX418" fmla="*/ 1525164 w 5851096"/>
              <a:gd name="connsiteY418" fmla="*/ 2279702 h 3089525"/>
              <a:gd name="connsiteX419" fmla="*/ 1525785 w 5851096"/>
              <a:gd name="connsiteY419" fmla="*/ 2267848 h 3089525"/>
              <a:gd name="connsiteX420" fmla="*/ 1526306 w 5851096"/>
              <a:gd name="connsiteY420" fmla="*/ 2267882 h 3089525"/>
              <a:gd name="connsiteX421" fmla="*/ 1526333 w 5851096"/>
              <a:gd name="connsiteY421" fmla="*/ 2267371 h 3089525"/>
              <a:gd name="connsiteX422" fmla="*/ 1544208 w 5851096"/>
              <a:gd name="connsiteY422" fmla="*/ 2269052 h 3089525"/>
              <a:gd name="connsiteX423" fmla="*/ 1644072 w 5851096"/>
              <a:gd name="connsiteY423" fmla="*/ 2278445 h 3089525"/>
              <a:gd name="connsiteX424" fmla="*/ 1661032 w 5851096"/>
              <a:gd name="connsiteY424" fmla="*/ 2280040 h 3089525"/>
              <a:gd name="connsiteX425" fmla="*/ 1661154 w 5851096"/>
              <a:gd name="connsiteY425" fmla="*/ 2281230 h 3089525"/>
              <a:gd name="connsiteX426" fmla="*/ 2383148 w 5851096"/>
              <a:gd name="connsiteY426" fmla="*/ 2999346 h 3089525"/>
              <a:gd name="connsiteX427" fmla="*/ 2383678 w 5851096"/>
              <a:gd name="connsiteY427" fmla="*/ 2999411 h 3089525"/>
              <a:gd name="connsiteX428" fmla="*/ 2384242 w 5851096"/>
              <a:gd name="connsiteY428" fmla="*/ 3006343 h 3089525"/>
              <a:gd name="connsiteX429" fmla="*/ 2391022 w 5851096"/>
              <a:gd name="connsiteY429" fmla="*/ 3089525 h 3089525"/>
              <a:gd name="connsiteX430" fmla="*/ 2140581 w 5851096"/>
              <a:gd name="connsiteY430" fmla="*/ 3089525 h 3089525"/>
              <a:gd name="connsiteX431" fmla="*/ 2120847 w 5851096"/>
              <a:gd name="connsiteY431" fmla="*/ 3084683 h 3089525"/>
              <a:gd name="connsiteX432" fmla="*/ 1535500 w 5851096"/>
              <a:gd name="connsiteY432" fmla="*/ 2400097 h 3089525"/>
              <a:gd name="connsiteX433" fmla="*/ 1534972 w 5851096"/>
              <a:gd name="connsiteY433" fmla="*/ 2400032 h 3089525"/>
              <a:gd name="connsiteX434" fmla="*/ 1534408 w 5851096"/>
              <a:gd name="connsiteY434" fmla="*/ 2393114 h 3089525"/>
              <a:gd name="connsiteX435" fmla="*/ 1526597 w 5851096"/>
              <a:gd name="connsiteY435" fmla="*/ 2297292 h 3089525"/>
              <a:gd name="connsiteX436" fmla="*/ 1525164 w 5851096"/>
              <a:gd name="connsiteY436" fmla="*/ 2279702 h 3089525"/>
              <a:gd name="connsiteX437" fmla="*/ 1525162 w 5851096"/>
              <a:gd name="connsiteY437" fmla="*/ 486299 h 3089525"/>
              <a:gd name="connsiteX438" fmla="*/ 1526595 w 5851096"/>
              <a:gd name="connsiteY438" fmla="*/ 468842 h 3089525"/>
              <a:gd name="connsiteX439" fmla="*/ 1534403 w 5851096"/>
              <a:gd name="connsiteY439" fmla="*/ 373792 h 3089525"/>
              <a:gd name="connsiteX440" fmla="*/ 1534969 w 5851096"/>
              <a:gd name="connsiteY440" fmla="*/ 366915 h 3089525"/>
              <a:gd name="connsiteX441" fmla="*/ 1535497 w 5851096"/>
              <a:gd name="connsiteY441" fmla="*/ 366850 h 3089525"/>
              <a:gd name="connsiteX442" fmla="*/ 1623594 w 5851096"/>
              <a:gd name="connsiteY442" fmla="*/ 100280 h 3089525"/>
              <a:gd name="connsiteX443" fmla="*/ 1689117 w 5851096"/>
              <a:gd name="connsiteY443" fmla="*/ 0 h 3089525"/>
              <a:gd name="connsiteX444" fmla="*/ 1865257 w 5851096"/>
              <a:gd name="connsiteY444" fmla="*/ 0 h 3089525"/>
              <a:gd name="connsiteX445" fmla="*/ 1793882 w 5851096"/>
              <a:gd name="connsiteY445" fmla="*/ 79433 h 3089525"/>
              <a:gd name="connsiteX446" fmla="*/ 1675140 w 5851096"/>
              <a:gd name="connsiteY446" fmla="*/ 349642 h 3089525"/>
              <a:gd name="connsiteX447" fmla="*/ 2134358 w 5851096"/>
              <a:gd name="connsiteY447" fmla="*/ 45955 h 3089525"/>
              <a:gd name="connsiteX448" fmla="*/ 2157611 w 5851096"/>
              <a:gd name="connsiteY448" fmla="*/ 0 h 3089525"/>
              <a:gd name="connsiteX449" fmla="*/ 2313103 w 5851096"/>
              <a:gd name="connsiteY449" fmla="*/ 0 h 3089525"/>
              <a:gd name="connsiteX450" fmla="*/ 2258874 w 5851096"/>
              <a:gd name="connsiteY450" fmla="*/ 99096 h 3089525"/>
              <a:gd name="connsiteX451" fmla="*/ 1661151 w 5851096"/>
              <a:gd name="connsiteY451" fmla="*/ 484784 h 3089525"/>
              <a:gd name="connsiteX452" fmla="*/ 1661030 w 5851096"/>
              <a:gd name="connsiteY452" fmla="*/ 485964 h 3089525"/>
              <a:gd name="connsiteX453" fmla="*/ 1644066 w 5851096"/>
              <a:gd name="connsiteY453" fmla="*/ 487548 h 3089525"/>
              <a:gd name="connsiteX454" fmla="*/ 1544239 w 5851096"/>
              <a:gd name="connsiteY454" fmla="*/ 496864 h 3089525"/>
              <a:gd name="connsiteX455" fmla="*/ 1526331 w 5851096"/>
              <a:gd name="connsiteY455" fmla="*/ 498535 h 3089525"/>
              <a:gd name="connsiteX456" fmla="*/ 1526304 w 5851096"/>
              <a:gd name="connsiteY456" fmla="*/ 498027 h 3089525"/>
              <a:gd name="connsiteX457" fmla="*/ 1525782 w 5851096"/>
              <a:gd name="connsiteY457" fmla="*/ 498061 h 3089525"/>
              <a:gd name="connsiteX458" fmla="*/ 1525162 w 5851096"/>
              <a:gd name="connsiteY458" fmla="*/ 486299 h 3089525"/>
              <a:gd name="connsiteX459" fmla="*/ 1525161 w 5851096"/>
              <a:gd name="connsiteY459" fmla="*/ 2244520 h 3089525"/>
              <a:gd name="connsiteX460" fmla="*/ 1526595 w 5851096"/>
              <a:gd name="connsiteY460" fmla="*/ 2227062 h 3089525"/>
              <a:gd name="connsiteX461" fmla="*/ 1534403 w 5851096"/>
              <a:gd name="connsiteY461" fmla="*/ 2132012 h 3089525"/>
              <a:gd name="connsiteX462" fmla="*/ 1534969 w 5851096"/>
              <a:gd name="connsiteY462" fmla="*/ 2125135 h 3089525"/>
              <a:gd name="connsiteX463" fmla="*/ 1535497 w 5851096"/>
              <a:gd name="connsiteY463" fmla="*/ 2125070 h 3089525"/>
              <a:gd name="connsiteX464" fmla="*/ 2257491 w 5851096"/>
              <a:gd name="connsiteY464" fmla="*/ 1412593 h 3089525"/>
              <a:gd name="connsiteX465" fmla="*/ 2257613 w 5851096"/>
              <a:gd name="connsiteY465" fmla="*/ 1411413 h 3089525"/>
              <a:gd name="connsiteX466" fmla="*/ 2274574 w 5851096"/>
              <a:gd name="connsiteY466" fmla="*/ 1409831 h 3089525"/>
              <a:gd name="connsiteX467" fmla="*/ 2374437 w 5851096"/>
              <a:gd name="connsiteY467" fmla="*/ 1400511 h 3089525"/>
              <a:gd name="connsiteX468" fmla="*/ 2392313 w 5851096"/>
              <a:gd name="connsiteY468" fmla="*/ 1398843 h 3089525"/>
              <a:gd name="connsiteX469" fmla="*/ 2392341 w 5851096"/>
              <a:gd name="connsiteY469" fmla="*/ 1399351 h 3089525"/>
              <a:gd name="connsiteX470" fmla="*/ 2392861 w 5851096"/>
              <a:gd name="connsiteY470" fmla="*/ 1399317 h 3089525"/>
              <a:gd name="connsiteX471" fmla="*/ 2393483 w 5851096"/>
              <a:gd name="connsiteY471" fmla="*/ 1411078 h 3089525"/>
              <a:gd name="connsiteX472" fmla="*/ 2392048 w 5851096"/>
              <a:gd name="connsiteY472" fmla="*/ 1428529 h 3089525"/>
              <a:gd name="connsiteX473" fmla="*/ 2384237 w 5851096"/>
              <a:gd name="connsiteY473" fmla="*/ 1523599 h 3089525"/>
              <a:gd name="connsiteX474" fmla="*/ 2383674 w 5851096"/>
              <a:gd name="connsiteY474" fmla="*/ 1530463 h 3089525"/>
              <a:gd name="connsiteX475" fmla="*/ 2383145 w 5851096"/>
              <a:gd name="connsiteY475" fmla="*/ 1530527 h 3089525"/>
              <a:gd name="connsiteX476" fmla="*/ 1661151 w 5851096"/>
              <a:gd name="connsiteY476" fmla="*/ 2243004 h 3089525"/>
              <a:gd name="connsiteX477" fmla="*/ 1661030 w 5851096"/>
              <a:gd name="connsiteY477" fmla="*/ 2244184 h 3089525"/>
              <a:gd name="connsiteX478" fmla="*/ 1644066 w 5851096"/>
              <a:gd name="connsiteY478" fmla="*/ 2245767 h 3089525"/>
              <a:gd name="connsiteX479" fmla="*/ 1544238 w 5851096"/>
              <a:gd name="connsiteY479" fmla="*/ 2255084 h 3089525"/>
              <a:gd name="connsiteX480" fmla="*/ 1526331 w 5851096"/>
              <a:gd name="connsiteY480" fmla="*/ 2256755 h 3089525"/>
              <a:gd name="connsiteX481" fmla="*/ 1526304 w 5851096"/>
              <a:gd name="connsiteY481" fmla="*/ 2256246 h 3089525"/>
              <a:gd name="connsiteX482" fmla="*/ 1525782 w 5851096"/>
              <a:gd name="connsiteY482" fmla="*/ 2256280 h 3089525"/>
              <a:gd name="connsiteX483" fmla="*/ 1525161 w 5851096"/>
              <a:gd name="connsiteY483" fmla="*/ 2244520 h 3089525"/>
              <a:gd name="connsiteX484" fmla="*/ 785360 w 5851096"/>
              <a:gd name="connsiteY484" fmla="*/ 1223782 h 3089525"/>
              <a:gd name="connsiteX485" fmla="*/ 1353724 w 5851096"/>
              <a:gd name="connsiteY485" fmla="*/ 659222 h 3089525"/>
              <a:gd name="connsiteX486" fmla="*/ 785360 w 5851096"/>
              <a:gd name="connsiteY486" fmla="*/ 1223782 h 3089525"/>
              <a:gd name="connsiteX487" fmla="*/ 785360 w 5851096"/>
              <a:gd name="connsiteY487" fmla="*/ 1547735 h 3089525"/>
              <a:gd name="connsiteX488" fmla="*/ 1353724 w 5851096"/>
              <a:gd name="connsiteY488" fmla="*/ 2107862 h 3089525"/>
              <a:gd name="connsiteX489" fmla="*/ 785360 w 5851096"/>
              <a:gd name="connsiteY489" fmla="*/ 1547735 h 3089525"/>
              <a:gd name="connsiteX490" fmla="*/ 785360 w 5851096"/>
              <a:gd name="connsiteY490" fmla="*/ 2982001 h 3089525"/>
              <a:gd name="connsiteX491" fmla="*/ 1353724 w 5851096"/>
              <a:gd name="connsiteY491" fmla="*/ 2417442 h 3089525"/>
              <a:gd name="connsiteX492" fmla="*/ 785360 w 5851096"/>
              <a:gd name="connsiteY492" fmla="*/ 2982001 h 3089525"/>
              <a:gd name="connsiteX493" fmla="*/ 715762 w 5851096"/>
              <a:gd name="connsiteY493" fmla="*/ 0 h 3089525"/>
              <a:gd name="connsiteX494" fmla="*/ 871255 w 5851096"/>
              <a:gd name="connsiteY494" fmla="*/ 0 h 3089525"/>
              <a:gd name="connsiteX495" fmla="*/ 894508 w 5851096"/>
              <a:gd name="connsiteY495" fmla="*/ 45955 h 3089525"/>
              <a:gd name="connsiteX496" fmla="*/ 1353724 w 5851096"/>
              <a:gd name="connsiteY496" fmla="*/ 349642 h 3089525"/>
              <a:gd name="connsiteX497" fmla="*/ 1234983 w 5851096"/>
              <a:gd name="connsiteY497" fmla="*/ 79433 h 3089525"/>
              <a:gd name="connsiteX498" fmla="*/ 1163608 w 5851096"/>
              <a:gd name="connsiteY498" fmla="*/ 0 h 3089525"/>
              <a:gd name="connsiteX499" fmla="*/ 1339748 w 5851096"/>
              <a:gd name="connsiteY499" fmla="*/ 0 h 3089525"/>
              <a:gd name="connsiteX500" fmla="*/ 1405271 w 5851096"/>
              <a:gd name="connsiteY500" fmla="*/ 100280 h 3089525"/>
              <a:gd name="connsiteX501" fmla="*/ 1493366 w 5851096"/>
              <a:gd name="connsiteY501" fmla="*/ 366850 h 3089525"/>
              <a:gd name="connsiteX502" fmla="*/ 1493895 w 5851096"/>
              <a:gd name="connsiteY502" fmla="*/ 366914 h 3089525"/>
              <a:gd name="connsiteX503" fmla="*/ 1494460 w 5851096"/>
              <a:gd name="connsiteY503" fmla="*/ 373792 h 3089525"/>
              <a:gd name="connsiteX504" fmla="*/ 1502268 w 5851096"/>
              <a:gd name="connsiteY504" fmla="*/ 468842 h 3089525"/>
              <a:gd name="connsiteX505" fmla="*/ 1503703 w 5851096"/>
              <a:gd name="connsiteY505" fmla="*/ 486299 h 3089525"/>
              <a:gd name="connsiteX506" fmla="*/ 1503082 w 5851096"/>
              <a:gd name="connsiteY506" fmla="*/ 498061 h 3089525"/>
              <a:gd name="connsiteX507" fmla="*/ 1502560 w 5851096"/>
              <a:gd name="connsiteY507" fmla="*/ 498027 h 3089525"/>
              <a:gd name="connsiteX508" fmla="*/ 1502533 w 5851096"/>
              <a:gd name="connsiteY508" fmla="*/ 498535 h 3089525"/>
              <a:gd name="connsiteX509" fmla="*/ 1484625 w 5851096"/>
              <a:gd name="connsiteY509" fmla="*/ 496864 h 3089525"/>
              <a:gd name="connsiteX510" fmla="*/ 1384798 w 5851096"/>
              <a:gd name="connsiteY510" fmla="*/ 487548 h 3089525"/>
              <a:gd name="connsiteX511" fmla="*/ 1367833 w 5851096"/>
              <a:gd name="connsiteY511" fmla="*/ 485964 h 3089525"/>
              <a:gd name="connsiteX512" fmla="*/ 1367712 w 5851096"/>
              <a:gd name="connsiteY512" fmla="*/ 484784 h 3089525"/>
              <a:gd name="connsiteX513" fmla="*/ 769992 w 5851096"/>
              <a:gd name="connsiteY513" fmla="*/ 99096 h 3089525"/>
              <a:gd name="connsiteX514" fmla="*/ 637843 w 5851096"/>
              <a:gd name="connsiteY514" fmla="*/ 3089525 h 3089525"/>
              <a:gd name="connsiteX515" fmla="*/ 644623 w 5851096"/>
              <a:gd name="connsiteY515" fmla="*/ 3006343 h 3089525"/>
              <a:gd name="connsiteX516" fmla="*/ 645189 w 5851096"/>
              <a:gd name="connsiteY516" fmla="*/ 2999411 h 3089525"/>
              <a:gd name="connsiteX517" fmla="*/ 645717 w 5851096"/>
              <a:gd name="connsiteY517" fmla="*/ 2999346 h 3089525"/>
              <a:gd name="connsiteX518" fmla="*/ 1367711 w 5851096"/>
              <a:gd name="connsiteY518" fmla="*/ 2281230 h 3089525"/>
              <a:gd name="connsiteX519" fmla="*/ 1367833 w 5851096"/>
              <a:gd name="connsiteY519" fmla="*/ 2280040 h 3089525"/>
              <a:gd name="connsiteX520" fmla="*/ 1384794 w 5851096"/>
              <a:gd name="connsiteY520" fmla="*/ 2278445 h 3089525"/>
              <a:gd name="connsiteX521" fmla="*/ 1484657 w 5851096"/>
              <a:gd name="connsiteY521" fmla="*/ 2269052 h 3089525"/>
              <a:gd name="connsiteX522" fmla="*/ 1502533 w 5851096"/>
              <a:gd name="connsiteY522" fmla="*/ 2267371 h 3089525"/>
              <a:gd name="connsiteX523" fmla="*/ 1502560 w 5851096"/>
              <a:gd name="connsiteY523" fmla="*/ 2267882 h 3089525"/>
              <a:gd name="connsiteX524" fmla="*/ 1503081 w 5851096"/>
              <a:gd name="connsiteY524" fmla="*/ 2267848 h 3089525"/>
              <a:gd name="connsiteX525" fmla="*/ 1503703 w 5851096"/>
              <a:gd name="connsiteY525" fmla="*/ 2279702 h 3089525"/>
              <a:gd name="connsiteX526" fmla="*/ 1502268 w 5851096"/>
              <a:gd name="connsiteY526" fmla="*/ 2297292 h 3089525"/>
              <a:gd name="connsiteX527" fmla="*/ 1494457 w 5851096"/>
              <a:gd name="connsiteY527" fmla="*/ 2393114 h 3089525"/>
              <a:gd name="connsiteX528" fmla="*/ 1493894 w 5851096"/>
              <a:gd name="connsiteY528" fmla="*/ 2400032 h 3089525"/>
              <a:gd name="connsiteX529" fmla="*/ 1493365 w 5851096"/>
              <a:gd name="connsiteY529" fmla="*/ 2400097 h 3089525"/>
              <a:gd name="connsiteX530" fmla="*/ 908018 w 5851096"/>
              <a:gd name="connsiteY530" fmla="*/ 3084683 h 3089525"/>
              <a:gd name="connsiteX531" fmla="*/ 888285 w 5851096"/>
              <a:gd name="connsiteY531" fmla="*/ 3089525 h 3089525"/>
              <a:gd name="connsiteX532" fmla="*/ 635382 w 5851096"/>
              <a:gd name="connsiteY532" fmla="*/ 1361522 h 3089525"/>
              <a:gd name="connsiteX533" fmla="*/ 636815 w 5851096"/>
              <a:gd name="connsiteY533" fmla="*/ 1343926 h 3089525"/>
              <a:gd name="connsiteX534" fmla="*/ 644623 w 5851096"/>
              <a:gd name="connsiteY534" fmla="*/ 1248124 h 3089525"/>
              <a:gd name="connsiteX535" fmla="*/ 645189 w 5851096"/>
              <a:gd name="connsiteY535" fmla="*/ 1241192 h 3089525"/>
              <a:gd name="connsiteX536" fmla="*/ 645717 w 5851096"/>
              <a:gd name="connsiteY536" fmla="*/ 1241127 h 3089525"/>
              <a:gd name="connsiteX537" fmla="*/ 1367711 w 5851096"/>
              <a:gd name="connsiteY537" fmla="*/ 523010 h 3089525"/>
              <a:gd name="connsiteX538" fmla="*/ 1367833 w 5851096"/>
              <a:gd name="connsiteY538" fmla="*/ 521820 h 3089525"/>
              <a:gd name="connsiteX539" fmla="*/ 1384794 w 5851096"/>
              <a:gd name="connsiteY539" fmla="*/ 520226 h 3089525"/>
              <a:gd name="connsiteX540" fmla="*/ 1484657 w 5851096"/>
              <a:gd name="connsiteY540" fmla="*/ 510833 h 3089525"/>
              <a:gd name="connsiteX541" fmla="*/ 1502533 w 5851096"/>
              <a:gd name="connsiteY541" fmla="*/ 509151 h 3089525"/>
              <a:gd name="connsiteX542" fmla="*/ 1502560 w 5851096"/>
              <a:gd name="connsiteY542" fmla="*/ 509663 h 3089525"/>
              <a:gd name="connsiteX543" fmla="*/ 1503081 w 5851096"/>
              <a:gd name="connsiteY543" fmla="*/ 509629 h 3089525"/>
              <a:gd name="connsiteX544" fmla="*/ 1503703 w 5851096"/>
              <a:gd name="connsiteY544" fmla="*/ 521483 h 3089525"/>
              <a:gd name="connsiteX545" fmla="*/ 1502268 w 5851096"/>
              <a:gd name="connsiteY545" fmla="*/ 539073 h 3089525"/>
              <a:gd name="connsiteX546" fmla="*/ 1494457 w 5851096"/>
              <a:gd name="connsiteY546" fmla="*/ 634895 h 3089525"/>
              <a:gd name="connsiteX547" fmla="*/ 1493894 w 5851096"/>
              <a:gd name="connsiteY547" fmla="*/ 641812 h 3089525"/>
              <a:gd name="connsiteX548" fmla="*/ 1493365 w 5851096"/>
              <a:gd name="connsiteY548" fmla="*/ 641878 h 3089525"/>
              <a:gd name="connsiteX549" fmla="*/ 771371 w 5851096"/>
              <a:gd name="connsiteY549" fmla="*/ 1359994 h 3089525"/>
              <a:gd name="connsiteX550" fmla="*/ 771250 w 5851096"/>
              <a:gd name="connsiteY550" fmla="*/ 1361184 h 3089525"/>
              <a:gd name="connsiteX551" fmla="*/ 754286 w 5851096"/>
              <a:gd name="connsiteY551" fmla="*/ 1362780 h 3089525"/>
              <a:gd name="connsiteX552" fmla="*/ 654458 w 5851096"/>
              <a:gd name="connsiteY552" fmla="*/ 1372169 h 3089525"/>
              <a:gd name="connsiteX553" fmla="*/ 636551 w 5851096"/>
              <a:gd name="connsiteY553" fmla="*/ 1373854 h 3089525"/>
              <a:gd name="connsiteX554" fmla="*/ 636524 w 5851096"/>
              <a:gd name="connsiteY554" fmla="*/ 1373341 h 3089525"/>
              <a:gd name="connsiteX555" fmla="*/ 636002 w 5851096"/>
              <a:gd name="connsiteY555" fmla="*/ 1373376 h 3089525"/>
              <a:gd name="connsiteX556" fmla="*/ 635382 w 5851096"/>
              <a:gd name="connsiteY556" fmla="*/ 1361522 h 3089525"/>
              <a:gd name="connsiteX557" fmla="*/ 635382 w 5851096"/>
              <a:gd name="connsiteY557" fmla="*/ 1411078 h 3089525"/>
              <a:gd name="connsiteX558" fmla="*/ 636003 w 5851096"/>
              <a:gd name="connsiteY558" fmla="*/ 1399317 h 3089525"/>
              <a:gd name="connsiteX559" fmla="*/ 636524 w 5851096"/>
              <a:gd name="connsiteY559" fmla="*/ 1399351 h 3089525"/>
              <a:gd name="connsiteX560" fmla="*/ 636551 w 5851096"/>
              <a:gd name="connsiteY560" fmla="*/ 1398843 h 3089525"/>
              <a:gd name="connsiteX561" fmla="*/ 654426 w 5851096"/>
              <a:gd name="connsiteY561" fmla="*/ 1400511 h 3089525"/>
              <a:gd name="connsiteX562" fmla="*/ 754290 w 5851096"/>
              <a:gd name="connsiteY562" fmla="*/ 1409831 h 3089525"/>
              <a:gd name="connsiteX563" fmla="*/ 771250 w 5851096"/>
              <a:gd name="connsiteY563" fmla="*/ 1411413 h 3089525"/>
              <a:gd name="connsiteX564" fmla="*/ 771372 w 5851096"/>
              <a:gd name="connsiteY564" fmla="*/ 1412593 h 3089525"/>
              <a:gd name="connsiteX565" fmla="*/ 1493366 w 5851096"/>
              <a:gd name="connsiteY565" fmla="*/ 2125070 h 3089525"/>
              <a:gd name="connsiteX566" fmla="*/ 1493895 w 5851096"/>
              <a:gd name="connsiteY566" fmla="*/ 2125135 h 3089525"/>
              <a:gd name="connsiteX567" fmla="*/ 1494460 w 5851096"/>
              <a:gd name="connsiteY567" fmla="*/ 2132012 h 3089525"/>
              <a:gd name="connsiteX568" fmla="*/ 1502268 w 5851096"/>
              <a:gd name="connsiteY568" fmla="*/ 2227062 h 3089525"/>
              <a:gd name="connsiteX569" fmla="*/ 1503703 w 5851096"/>
              <a:gd name="connsiteY569" fmla="*/ 2244520 h 3089525"/>
              <a:gd name="connsiteX570" fmla="*/ 1503082 w 5851096"/>
              <a:gd name="connsiteY570" fmla="*/ 2256280 h 3089525"/>
              <a:gd name="connsiteX571" fmla="*/ 1502560 w 5851096"/>
              <a:gd name="connsiteY571" fmla="*/ 2256246 h 3089525"/>
              <a:gd name="connsiteX572" fmla="*/ 1502533 w 5851096"/>
              <a:gd name="connsiteY572" fmla="*/ 2256755 h 3089525"/>
              <a:gd name="connsiteX573" fmla="*/ 1484625 w 5851096"/>
              <a:gd name="connsiteY573" fmla="*/ 2255084 h 3089525"/>
              <a:gd name="connsiteX574" fmla="*/ 1384798 w 5851096"/>
              <a:gd name="connsiteY574" fmla="*/ 2245767 h 3089525"/>
              <a:gd name="connsiteX575" fmla="*/ 1367833 w 5851096"/>
              <a:gd name="connsiteY575" fmla="*/ 2244184 h 3089525"/>
              <a:gd name="connsiteX576" fmla="*/ 1367712 w 5851096"/>
              <a:gd name="connsiteY576" fmla="*/ 2243004 h 3089525"/>
              <a:gd name="connsiteX577" fmla="*/ 645718 w 5851096"/>
              <a:gd name="connsiteY577" fmla="*/ 1530527 h 3089525"/>
              <a:gd name="connsiteX578" fmla="*/ 645190 w 5851096"/>
              <a:gd name="connsiteY578" fmla="*/ 1530463 h 3089525"/>
              <a:gd name="connsiteX579" fmla="*/ 644626 w 5851096"/>
              <a:gd name="connsiteY579" fmla="*/ 1523599 h 3089525"/>
              <a:gd name="connsiteX580" fmla="*/ 636815 w 5851096"/>
              <a:gd name="connsiteY580" fmla="*/ 1428529 h 3089525"/>
              <a:gd name="connsiteX581" fmla="*/ 635382 w 5851096"/>
              <a:gd name="connsiteY581" fmla="*/ 1411078 h 3089525"/>
              <a:gd name="connsiteX582" fmla="*/ 0 w 5851096"/>
              <a:gd name="connsiteY582" fmla="*/ 120584 h 3089525"/>
              <a:gd name="connsiteX583" fmla="*/ 0 w 5851096"/>
              <a:gd name="connsiteY583" fmla="*/ 0 h 3089525"/>
              <a:gd name="connsiteX584" fmla="*/ 95071 w 5851096"/>
              <a:gd name="connsiteY584" fmla="*/ 0 h 3089525"/>
              <a:gd name="connsiteX585" fmla="*/ 23697 w 5851096"/>
              <a:gd name="connsiteY585" fmla="*/ 79433 h 3089525"/>
              <a:gd name="connsiteX586" fmla="*/ 0 w 5851096"/>
              <a:gd name="connsiteY586" fmla="*/ 459154 h 3089525"/>
              <a:gd name="connsiteX587" fmla="*/ 0 w 5851096"/>
              <a:gd name="connsiteY587" fmla="*/ 322913 h 3089525"/>
              <a:gd name="connsiteX588" fmla="*/ 85961 w 5851096"/>
              <a:gd name="connsiteY588" fmla="*/ 286715 h 3089525"/>
              <a:gd name="connsiteX589" fmla="*/ 364172 w 5851096"/>
              <a:gd name="connsiteY589" fmla="*/ 45955 h 3089525"/>
              <a:gd name="connsiteX590" fmla="*/ 387426 w 5851096"/>
              <a:gd name="connsiteY590" fmla="*/ 0 h 3089525"/>
              <a:gd name="connsiteX591" fmla="*/ 542918 w 5851096"/>
              <a:gd name="connsiteY591" fmla="*/ 0 h 3089525"/>
              <a:gd name="connsiteX592" fmla="*/ 488688 w 5851096"/>
              <a:gd name="connsiteY592" fmla="*/ 99096 h 3089525"/>
              <a:gd name="connsiteX593" fmla="*/ 13938 w 5851096"/>
              <a:gd name="connsiteY593" fmla="*/ 455878 h 3089525"/>
              <a:gd name="connsiteX594" fmla="*/ 0 w 5851096"/>
              <a:gd name="connsiteY594" fmla="*/ 1108862 h 3089525"/>
              <a:gd name="connsiteX595" fmla="*/ 0 w 5851096"/>
              <a:gd name="connsiteY595" fmla="*/ 893255 h 3089525"/>
              <a:gd name="connsiteX596" fmla="*/ 33376 w 5851096"/>
              <a:gd name="connsiteY596" fmla="*/ 945052 h 3089525"/>
              <a:gd name="connsiteX597" fmla="*/ 473320 w 5851096"/>
              <a:gd name="connsiteY597" fmla="*/ 1223782 h 3089525"/>
              <a:gd name="connsiteX598" fmla="*/ 9746 w 5851096"/>
              <a:gd name="connsiteY598" fmla="*/ 689563 h 3089525"/>
              <a:gd name="connsiteX599" fmla="*/ 0 w 5851096"/>
              <a:gd name="connsiteY599" fmla="*/ 686740 h 3089525"/>
              <a:gd name="connsiteX600" fmla="*/ 0 w 5851096"/>
              <a:gd name="connsiteY600" fmla="*/ 549764 h 3089525"/>
              <a:gd name="connsiteX601" fmla="*/ 27617 w 5851096"/>
              <a:gd name="connsiteY601" fmla="*/ 556541 h 3089525"/>
              <a:gd name="connsiteX602" fmla="*/ 612962 w 5851096"/>
              <a:gd name="connsiteY602" fmla="*/ 1241127 h 3089525"/>
              <a:gd name="connsiteX603" fmla="*/ 613492 w 5851096"/>
              <a:gd name="connsiteY603" fmla="*/ 1241192 h 3089525"/>
              <a:gd name="connsiteX604" fmla="*/ 614057 w 5851096"/>
              <a:gd name="connsiteY604" fmla="*/ 1248124 h 3089525"/>
              <a:gd name="connsiteX605" fmla="*/ 621865 w 5851096"/>
              <a:gd name="connsiteY605" fmla="*/ 1343926 h 3089525"/>
              <a:gd name="connsiteX606" fmla="*/ 623299 w 5851096"/>
              <a:gd name="connsiteY606" fmla="*/ 1361522 h 3089525"/>
              <a:gd name="connsiteX607" fmla="*/ 622679 w 5851096"/>
              <a:gd name="connsiteY607" fmla="*/ 1373376 h 3089525"/>
              <a:gd name="connsiteX608" fmla="*/ 622157 w 5851096"/>
              <a:gd name="connsiteY608" fmla="*/ 1373341 h 3089525"/>
              <a:gd name="connsiteX609" fmla="*/ 622129 w 5851096"/>
              <a:gd name="connsiteY609" fmla="*/ 1373854 h 3089525"/>
              <a:gd name="connsiteX610" fmla="*/ 604221 w 5851096"/>
              <a:gd name="connsiteY610" fmla="*/ 1372169 h 3089525"/>
              <a:gd name="connsiteX611" fmla="*/ 504394 w 5851096"/>
              <a:gd name="connsiteY611" fmla="*/ 1362780 h 3089525"/>
              <a:gd name="connsiteX612" fmla="*/ 487429 w 5851096"/>
              <a:gd name="connsiteY612" fmla="*/ 1361184 h 3089525"/>
              <a:gd name="connsiteX613" fmla="*/ 487308 w 5851096"/>
              <a:gd name="connsiteY613" fmla="*/ 1359994 h 3089525"/>
              <a:gd name="connsiteX614" fmla="*/ 5260 w 5851096"/>
              <a:gd name="connsiteY614" fmla="*/ 1114967 h 3089525"/>
              <a:gd name="connsiteX615" fmla="*/ 0 w 5851096"/>
              <a:gd name="connsiteY615" fmla="*/ 2216459 h 3089525"/>
              <a:gd name="connsiteX616" fmla="*/ 0 w 5851096"/>
              <a:gd name="connsiteY616" fmla="*/ 2080559 h 3089525"/>
              <a:gd name="connsiteX617" fmla="*/ 9744 w 5851096"/>
              <a:gd name="connsiteY617" fmla="*/ 2077760 h 3089525"/>
              <a:gd name="connsiteX618" fmla="*/ 473318 w 5851096"/>
              <a:gd name="connsiteY618" fmla="*/ 1547735 h 3089525"/>
              <a:gd name="connsiteX619" fmla="*/ 33374 w 5851096"/>
              <a:gd name="connsiteY619" fmla="*/ 1824276 h 3089525"/>
              <a:gd name="connsiteX620" fmla="*/ 0 w 5851096"/>
              <a:gd name="connsiteY620" fmla="*/ 1875663 h 3089525"/>
              <a:gd name="connsiteX621" fmla="*/ 0 w 5851096"/>
              <a:gd name="connsiteY621" fmla="*/ 1661750 h 3089525"/>
              <a:gd name="connsiteX622" fmla="*/ 5257 w 5851096"/>
              <a:gd name="connsiteY622" fmla="*/ 1655695 h 3089525"/>
              <a:gd name="connsiteX623" fmla="*/ 487305 w 5851096"/>
              <a:gd name="connsiteY623" fmla="*/ 1412593 h 3089525"/>
              <a:gd name="connsiteX624" fmla="*/ 487427 w 5851096"/>
              <a:gd name="connsiteY624" fmla="*/ 1411413 h 3089525"/>
              <a:gd name="connsiteX625" fmla="*/ 504388 w 5851096"/>
              <a:gd name="connsiteY625" fmla="*/ 1409831 h 3089525"/>
              <a:gd name="connsiteX626" fmla="*/ 604251 w 5851096"/>
              <a:gd name="connsiteY626" fmla="*/ 1400511 h 3089525"/>
              <a:gd name="connsiteX627" fmla="*/ 622127 w 5851096"/>
              <a:gd name="connsiteY627" fmla="*/ 1398843 h 3089525"/>
              <a:gd name="connsiteX628" fmla="*/ 622154 w 5851096"/>
              <a:gd name="connsiteY628" fmla="*/ 1399351 h 3089525"/>
              <a:gd name="connsiteX629" fmla="*/ 622675 w 5851096"/>
              <a:gd name="connsiteY629" fmla="*/ 1399317 h 3089525"/>
              <a:gd name="connsiteX630" fmla="*/ 623297 w 5851096"/>
              <a:gd name="connsiteY630" fmla="*/ 1411078 h 3089525"/>
              <a:gd name="connsiteX631" fmla="*/ 621863 w 5851096"/>
              <a:gd name="connsiteY631" fmla="*/ 1428529 h 3089525"/>
              <a:gd name="connsiteX632" fmla="*/ 614051 w 5851096"/>
              <a:gd name="connsiteY632" fmla="*/ 1523599 h 3089525"/>
              <a:gd name="connsiteX633" fmla="*/ 613488 w 5851096"/>
              <a:gd name="connsiteY633" fmla="*/ 1530463 h 3089525"/>
              <a:gd name="connsiteX634" fmla="*/ 612959 w 5851096"/>
              <a:gd name="connsiteY634" fmla="*/ 1530527 h 3089525"/>
              <a:gd name="connsiteX635" fmla="*/ 27613 w 5851096"/>
              <a:gd name="connsiteY635" fmla="*/ 2209736 h 3089525"/>
              <a:gd name="connsiteX636" fmla="*/ 0 w 5851096"/>
              <a:gd name="connsiteY636" fmla="*/ 2867081 h 3089525"/>
              <a:gd name="connsiteX637" fmla="*/ 0 w 5851096"/>
              <a:gd name="connsiteY637" fmla="*/ 2651475 h 3089525"/>
              <a:gd name="connsiteX638" fmla="*/ 33376 w 5851096"/>
              <a:gd name="connsiteY638" fmla="*/ 2703272 h 3089525"/>
              <a:gd name="connsiteX639" fmla="*/ 473320 w 5851096"/>
              <a:gd name="connsiteY639" fmla="*/ 2982001 h 3089525"/>
              <a:gd name="connsiteX640" fmla="*/ 9746 w 5851096"/>
              <a:gd name="connsiteY640" fmla="*/ 2447782 h 3089525"/>
              <a:gd name="connsiteX641" fmla="*/ 0 w 5851096"/>
              <a:gd name="connsiteY641" fmla="*/ 2444960 h 3089525"/>
              <a:gd name="connsiteX642" fmla="*/ 0 w 5851096"/>
              <a:gd name="connsiteY642" fmla="*/ 2307984 h 3089525"/>
              <a:gd name="connsiteX643" fmla="*/ 27617 w 5851096"/>
              <a:gd name="connsiteY643" fmla="*/ 2314760 h 3089525"/>
              <a:gd name="connsiteX644" fmla="*/ 612962 w 5851096"/>
              <a:gd name="connsiteY644" fmla="*/ 2999346 h 3089525"/>
              <a:gd name="connsiteX645" fmla="*/ 613492 w 5851096"/>
              <a:gd name="connsiteY645" fmla="*/ 2999411 h 3089525"/>
              <a:gd name="connsiteX646" fmla="*/ 614056 w 5851096"/>
              <a:gd name="connsiteY646" fmla="*/ 3006343 h 3089525"/>
              <a:gd name="connsiteX647" fmla="*/ 620836 w 5851096"/>
              <a:gd name="connsiteY647" fmla="*/ 3089525 h 3089525"/>
              <a:gd name="connsiteX648" fmla="*/ 370396 w 5851096"/>
              <a:gd name="connsiteY648" fmla="*/ 3089525 h 3089525"/>
              <a:gd name="connsiteX649" fmla="*/ 350661 w 5851096"/>
              <a:gd name="connsiteY649" fmla="*/ 3084682 h 3089525"/>
              <a:gd name="connsiteX650" fmla="*/ 5260 w 5851096"/>
              <a:gd name="connsiteY650" fmla="*/ 2873187 h 308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Lst>
            <a:rect l="l" t="t" r="r" b="b"/>
            <a:pathLst>
              <a:path w="5851096" h="3089525">
                <a:moveTo>
                  <a:pt x="5215514" y="659222"/>
                </a:moveTo>
                <a:cubicBezTo>
                  <a:pt x="5271247" y="939930"/>
                  <a:pt x="5495997" y="1162499"/>
                  <a:pt x="5783878" y="1223782"/>
                </a:cubicBezTo>
                <a:cubicBezTo>
                  <a:pt x="5728146" y="943074"/>
                  <a:pt x="5503395" y="720505"/>
                  <a:pt x="5215514" y="659222"/>
                </a:cubicBezTo>
                <a:close/>
                <a:moveTo>
                  <a:pt x="5215514" y="2417442"/>
                </a:moveTo>
                <a:cubicBezTo>
                  <a:pt x="5271247" y="2698150"/>
                  <a:pt x="5495997" y="2920718"/>
                  <a:pt x="5783878" y="2982001"/>
                </a:cubicBezTo>
                <a:cubicBezTo>
                  <a:pt x="5728146" y="2701294"/>
                  <a:pt x="5503395" y="2478725"/>
                  <a:pt x="5215514" y="2417442"/>
                </a:cubicBezTo>
                <a:close/>
                <a:moveTo>
                  <a:pt x="5215512" y="2107862"/>
                </a:moveTo>
                <a:cubicBezTo>
                  <a:pt x="5503392" y="2047060"/>
                  <a:pt x="5728143" y="1826239"/>
                  <a:pt x="5783876" y="1547735"/>
                </a:cubicBezTo>
                <a:cubicBezTo>
                  <a:pt x="5495995" y="1608537"/>
                  <a:pt x="5271244" y="1829358"/>
                  <a:pt x="5215512" y="2107862"/>
                </a:cubicBezTo>
                <a:close/>
                <a:moveTo>
                  <a:pt x="5065535" y="521483"/>
                </a:moveTo>
                <a:lnTo>
                  <a:pt x="5066157" y="509629"/>
                </a:lnTo>
                <a:lnTo>
                  <a:pt x="5066678" y="509663"/>
                </a:lnTo>
                <a:lnTo>
                  <a:pt x="5066705" y="509151"/>
                </a:lnTo>
                <a:lnTo>
                  <a:pt x="5084580" y="510833"/>
                </a:lnTo>
                <a:cubicBezTo>
                  <a:pt x="5118460" y="511379"/>
                  <a:pt x="5151823" y="514468"/>
                  <a:pt x="5184444" y="520226"/>
                </a:cubicBezTo>
                <a:cubicBezTo>
                  <a:pt x="5190277" y="519792"/>
                  <a:pt x="5195851" y="520774"/>
                  <a:pt x="5201405" y="521820"/>
                </a:cubicBezTo>
                <a:lnTo>
                  <a:pt x="5201527" y="523010"/>
                </a:lnTo>
                <a:cubicBezTo>
                  <a:pt x="5483077" y="569171"/>
                  <a:pt x="5718838" y="744362"/>
                  <a:pt x="5841311" y="983324"/>
                </a:cubicBezTo>
                <a:lnTo>
                  <a:pt x="5851096" y="1006985"/>
                </a:lnTo>
                <a:lnTo>
                  <a:pt x="5851096" y="1366179"/>
                </a:lnTo>
                <a:lnTo>
                  <a:pt x="5814952" y="1362779"/>
                </a:lnTo>
                <a:cubicBezTo>
                  <a:pt x="5809118" y="1363214"/>
                  <a:pt x="5803543" y="1362231"/>
                  <a:pt x="5797987" y="1361184"/>
                </a:cubicBezTo>
                <a:lnTo>
                  <a:pt x="5797866" y="1359994"/>
                </a:lnTo>
                <a:cubicBezTo>
                  <a:pt x="5422466" y="1298446"/>
                  <a:pt x="5128467" y="1007510"/>
                  <a:pt x="5075873" y="641878"/>
                </a:cubicBezTo>
                <a:cubicBezTo>
                  <a:pt x="5075697" y="641823"/>
                  <a:pt x="5075522" y="641817"/>
                  <a:pt x="5075344" y="641812"/>
                </a:cubicBezTo>
                <a:lnTo>
                  <a:pt x="5074781" y="634895"/>
                </a:lnTo>
                <a:cubicBezTo>
                  <a:pt x="5069489" y="603550"/>
                  <a:pt x="5066925" y="571542"/>
                  <a:pt x="5066970" y="539073"/>
                </a:cubicBezTo>
                <a:cubicBezTo>
                  <a:pt x="5065597" y="533241"/>
                  <a:pt x="5065535" y="527369"/>
                  <a:pt x="5065535" y="521483"/>
                </a:cubicBezTo>
                <a:close/>
                <a:moveTo>
                  <a:pt x="5065535" y="2279702"/>
                </a:moveTo>
                <a:lnTo>
                  <a:pt x="5066157" y="2267848"/>
                </a:lnTo>
                <a:lnTo>
                  <a:pt x="5066678" y="2267882"/>
                </a:lnTo>
                <a:lnTo>
                  <a:pt x="5066705" y="2267371"/>
                </a:lnTo>
                <a:lnTo>
                  <a:pt x="5084580" y="2269052"/>
                </a:lnTo>
                <a:cubicBezTo>
                  <a:pt x="5118460" y="2269598"/>
                  <a:pt x="5151823" y="2272687"/>
                  <a:pt x="5184444" y="2278445"/>
                </a:cubicBezTo>
                <a:cubicBezTo>
                  <a:pt x="5190277" y="2278011"/>
                  <a:pt x="5195851" y="2278993"/>
                  <a:pt x="5201405" y="2280040"/>
                </a:cubicBezTo>
                <a:lnTo>
                  <a:pt x="5201527" y="2281230"/>
                </a:lnTo>
                <a:cubicBezTo>
                  <a:pt x="5483077" y="2327390"/>
                  <a:pt x="5718838" y="2502582"/>
                  <a:pt x="5841311" y="2741544"/>
                </a:cubicBezTo>
                <a:lnTo>
                  <a:pt x="5851096" y="2765204"/>
                </a:lnTo>
                <a:lnTo>
                  <a:pt x="5851096" y="3089525"/>
                </a:lnTo>
                <a:lnTo>
                  <a:pt x="5680952" y="3089525"/>
                </a:lnTo>
                <a:lnTo>
                  <a:pt x="5661219" y="3084683"/>
                </a:lnTo>
                <a:cubicBezTo>
                  <a:pt x="5352738" y="2982764"/>
                  <a:pt x="5121893" y="2720025"/>
                  <a:pt x="5075873" y="2400097"/>
                </a:cubicBezTo>
                <a:cubicBezTo>
                  <a:pt x="5075697" y="2400042"/>
                  <a:pt x="5075522" y="2400037"/>
                  <a:pt x="5075344" y="2400032"/>
                </a:cubicBezTo>
                <a:lnTo>
                  <a:pt x="5074781" y="2393114"/>
                </a:lnTo>
                <a:cubicBezTo>
                  <a:pt x="5069489" y="2361770"/>
                  <a:pt x="5066925" y="2329761"/>
                  <a:pt x="5066970" y="2297292"/>
                </a:cubicBezTo>
                <a:cubicBezTo>
                  <a:pt x="5065597" y="2291461"/>
                  <a:pt x="5065535" y="2285589"/>
                  <a:pt x="5065535" y="2279702"/>
                </a:cubicBezTo>
                <a:close/>
                <a:moveTo>
                  <a:pt x="5065533" y="486299"/>
                </a:moveTo>
                <a:cubicBezTo>
                  <a:pt x="5065533" y="480458"/>
                  <a:pt x="5065595" y="474631"/>
                  <a:pt x="5066968" y="468842"/>
                </a:cubicBezTo>
                <a:cubicBezTo>
                  <a:pt x="5066923" y="436636"/>
                  <a:pt x="5069486" y="404884"/>
                  <a:pt x="5074776" y="373792"/>
                </a:cubicBezTo>
                <a:lnTo>
                  <a:pt x="5075341" y="366915"/>
                </a:lnTo>
                <a:cubicBezTo>
                  <a:pt x="5075518" y="366910"/>
                  <a:pt x="5075694" y="366905"/>
                  <a:pt x="5075869" y="366850"/>
                </a:cubicBezTo>
                <a:cubicBezTo>
                  <a:pt x="5089628" y="271960"/>
                  <a:pt x="5119903" y="182140"/>
                  <a:pt x="5163966" y="100280"/>
                </a:cubicBezTo>
                <a:lnTo>
                  <a:pt x="5229488" y="0"/>
                </a:lnTo>
                <a:lnTo>
                  <a:pt x="5405629" y="0"/>
                </a:lnTo>
                <a:lnTo>
                  <a:pt x="5334254" y="79433"/>
                </a:lnTo>
                <a:cubicBezTo>
                  <a:pt x="5276439" y="159050"/>
                  <a:pt x="5235311" y="250706"/>
                  <a:pt x="5215512" y="349642"/>
                </a:cubicBezTo>
                <a:cubicBezTo>
                  <a:pt x="5406992" y="309201"/>
                  <a:pt x="5570544" y="197965"/>
                  <a:pt x="5674730" y="45955"/>
                </a:cubicBezTo>
                <a:lnTo>
                  <a:pt x="5697983" y="0"/>
                </a:lnTo>
                <a:lnTo>
                  <a:pt x="5851096" y="0"/>
                </a:lnTo>
                <a:lnTo>
                  <a:pt x="5851096" y="4349"/>
                </a:lnTo>
                <a:lnTo>
                  <a:pt x="5799246" y="99096"/>
                </a:lnTo>
                <a:cubicBezTo>
                  <a:pt x="5669765" y="299632"/>
                  <a:pt x="5454064" y="443705"/>
                  <a:pt x="5201524" y="484784"/>
                </a:cubicBezTo>
                <a:lnTo>
                  <a:pt x="5201403" y="485964"/>
                </a:lnTo>
                <a:cubicBezTo>
                  <a:pt x="5195847" y="487004"/>
                  <a:pt x="5190272" y="487979"/>
                  <a:pt x="5184438" y="487548"/>
                </a:cubicBezTo>
                <a:cubicBezTo>
                  <a:pt x="5151829" y="493257"/>
                  <a:pt x="5118478" y="496322"/>
                  <a:pt x="5084610" y="496864"/>
                </a:cubicBezTo>
                <a:lnTo>
                  <a:pt x="5066703" y="498535"/>
                </a:lnTo>
                <a:lnTo>
                  <a:pt x="5066676" y="498027"/>
                </a:lnTo>
                <a:lnTo>
                  <a:pt x="5066154" y="498061"/>
                </a:lnTo>
                <a:cubicBezTo>
                  <a:pt x="5065562" y="494151"/>
                  <a:pt x="5065533" y="490228"/>
                  <a:pt x="5065533" y="486299"/>
                </a:cubicBezTo>
                <a:close/>
                <a:moveTo>
                  <a:pt x="5065533" y="2244520"/>
                </a:moveTo>
                <a:cubicBezTo>
                  <a:pt x="5065533" y="2238678"/>
                  <a:pt x="5065595" y="2232850"/>
                  <a:pt x="5066968" y="2227062"/>
                </a:cubicBezTo>
                <a:cubicBezTo>
                  <a:pt x="5066923" y="2194855"/>
                  <a:pt x="5069486" y="2163105"/>
                  <a:pt x="5074776" y="2132012"/>
                </a:cubicBezTo>
                <a:lnTo>
                  <a:pt x="5075341" y="2125135"/>
                </a:lnTo>
                <a:cubicBezTo>
                  <a:pt x="5075518" y="2125130"/>
                  <a:pt x="5075694" y="2125125"/>
                  <a:pt x="5075869" y="2125070"/>
                </a:cubicBezTo>
                <a:cubicBezTo>
                  <a:pt x="5128465" y="1762307"/>
                  <a:pt x="5422464" y="1473657"/>
                  <a:pt x="5797863" y="1412593"/>
                </a:cubicBezTo>
                <a:lnTo>
                  <a:pt x="5797985" y="1411413"/>
                </a:lnTo>
                <a:cubicBezTo>
                  <a:pt x="5803539" y="1410374"/>
                  <a:pt x="5809112" y="1409399"/>
                  <a:pt x="5814946" y="1409830"/>
                </a:cubicBezTo>
                <a:lnTo>
                  <a:pt x="5851096" y="1406457"/>
                </a:lnTo>
                <a:lnTo>
                  <a:pt x="5851096" y="1762823"/>
                </a:lnTo>
                <a:lnTo>
                  <a:pt x="5841309" y="1786304"/>
                </a:lnTo>
                <a:cubicBezTo>
                  <a:pt x="5718836" y="2023390"/>
                  <a:pt x="5483074" y="2197206"/>
                  <a:pt x="5201524" y="2243004"/>
                </a:cubicBezTo>
                <a:lnTo>
                  <a:pt x="5201403" y="2244184"/>
                </a:lnTo>
                <a:cubicBezTo>
                  <a:pt x="5195847" y="2245223"/>
                  <a:pt x="5190272" y="2246198"/>
                  <a:pt x="5184438" y="2245767"/>
                </a:cubicBezTo>
                <a:cubicBezTo>
                  <a:pt x="5151829" y="2251477"/>
                  <a:pt x="5118478" y="2254542"/>
                  <a:pt x="5084610" y="2255084"/>
                </a:cubicBezTo>
                <a:lnTo>
                  <a:pt x="5066703" y="2256755"/>
                </a:lnTo>
                <a:lnTo>
                  <a:pt x="5066676" y="2256246"/>
                </a:lnTo>
                <a:lnTo>
                  <a:pt x="5066154" y="2256280"/>
                </a:lnTo>
                <a:cubicBezTo>
                  <a:pt x="5065562" y="2252372"/>
                  <a:pt x="5065533" y="2248449"/>
                  <a:pt x="5065533" y="2244520"/>
                </a:cubicBezTo>
                <a:close/>
                <a:moveTo>
                  <a:pt x="4325732" y="1223782"/>
                </a:moveTo>
                <a:cubicBezTo>
                  <a:pt x="4613612" y="1162499"/>
                  <a:pt x="4838363" y="939930"/>
                  <a:pt x="4894096" y="659222"/>
                </a:cubicBezTo>
                <a:cubicBezTo>
                  <a:pt x="4606215" y="720505"/>
                  <a:pt x="4381464" y="943074"/>
                  <a:pt x="4325732" y="1223782"/>
                </a:cubicBezTo>
                <a:close/>
                <a:moveTo>
                  <a:pt x="4325732" y="1547735"/>
                </a:moveTo>
                <a:cubicBezTo>
                  <a:pt x="4381465" y="1826239"/>
                  <a:pt x="4606215" y="2047060"/>
                  <a:pt x="4894096" y="2107862"/>
                </a:cubicBezTo>
                <a:cubicBezTo>
                  <a:pt x="4838364" y="1829358"/>
                  <a:pt x="4613612" y="1608537"/>
                  <a:pt x="4325732" y="1547735"/>
                </a:cubicBezTo>
                <a:close/>
                <a:moveTo>
                  <a:pt x="4325732" y="2982001"/>
                </a:moveTo>
                <a:cubicBezTo>
                  <a:pt x="4613612" y="2920718"/>
                  <a:pt x="4838363" y="2698150"/>
                  <a:pt x="4894096" y="2417442"/>
                </a:cubicBezTo>
                <a:cubicBezTo>
                  <a:pt x="4606215" y="2478725"/>
                  <a:pt x="4381464" y="2701294"/>
                  <a:pt x="4325732" y="2982001"/>
                </a:cubicBezTo>
                <a:close/>
                <a:moveTo>
                  <a:pt x="4256134" y="0"/>
                </a:moveTo>
                <a:lnTo>
                  <a:pt x="4411625" y="0"/>
                </a:lnTo>
                <a:lnTo>
                  <a:pt x="4434878" y="45955"/>
                </a:lnTo>
                <a:cubicBezTo>
                  <a:pt x="4539065" y="197965"/>
                  <a:pt x="4702616" y="309201"/>
                  <a:pt x="4894096" y="349642"/>
                </a:cubicBezTo>
                <a:cubicBezTo>
                  <a:pt x="4874298" y="250706"/>
                  <a:pt x="4833170" y="159050"/>
                  <a:pt x="4775353" y="79433"/>
                </a:cubicBezTo>
                <a:lnTo>
                  <a:pt x="4703980" y="0"/>
                </a:lnTo>
                <a:lnTo>
                  <a:pt x="4880119" y="0"/>
                </a:lnTo>
                <a:lnTo>
                  <a:pt x="4945641" y="100280"/>
                </a:lnTo>
                <a:cubicBezTo>
                  <a:pt x="4989705" y="182140"/>
                  <a:pt x="5019980" y="271960"/>
                  <a:pt x="5033738" y="366850"/>
                </a:cubicBezTo>
                <a:cubicBezTo>
                  <a:pt x="5033914" y="366905"/>
                  <a:pt x="5034090" y="366910"/>
                  <a:pt x="5034267" y="366915"/>
                </a:cubicBezTo>
                <a:lnTo>
                  <a:pt x="5034832" y="373792"/>
                </a:lnTo>
                <a:cubicBezTo>
                  <a:pt x="5040122" y="404884"/>
                  <a:pt x="5042685" y="436636"/>
                  <a:pt x="5042640" y="468842"/>
                </a:cubicBezTo>
                <a:cubicBezTo>
                  <a:pt x="5044013" y="474631"/>
                  <a:pt x="5044074" y="480458"/>
                  <a:pt x="5044074" y="486299"/>
                </a:cubicBezTo>
                <a:cubicBezTo>
                  <a:pt x="5044074" y="490228"/>
                  <a:pt x="5044046" y="494151"/>
                  <a:pt x="5043454" y="498061"/>
                </a:cubicBezTo>
                <a:lnTo>
                  <a:pt x="5042932" y="498027"/>
                </a:lnTo>
                <a:lnTo>
                  <a:pt x="5042905" y="498535"/>
                </a:lnTo>
                <a:lnTo>
                  <a:pt x="5024997" y="496864"/>
                </a:lnTo>
                <a:cubicBezTo>
                  <a:pt x="4991129" y="496322"/>
                  <a:pt x="4957779" y="493257"/>
                  <a:pt x="4925170" y="487548"/>
                </a:cubicBezTo>
                <a:cubicBezTo>
                  <a:pt x="4919336" y="487979"/>
                  <a:pt x="4913761" y="487004"/>
                  <a:pt x="4908205" y="485964"/>
                </a:cubicBezTo>
                <a:lnTo>
                  <a:pt x="4908084" y="484784"/>
                </a:lnTo>
                <a:cubicBezTo>
                  <a:pt x="4655545" y="443705"/>
                  <a:pt x="4439844" y="299632"/>
                  <a:pt x="4310363" y="99096"/>
                </a:cubicBezTo>
                <a:close/>
                <a:moveTo>
                  <a:pt x="4178216" y="3089525"/>
                </a:moveTo>
                <a:lnTo>
                  <a:pt x="4184996" y="3006343"/>
                </a:lnTo>
                <a:lnTo>
                  <a:pt x="4185561" y="2999411"/>
                </a:lnTo>
                <a:cubicBezTo>
                  <a:pt x="4185737" y="2999406"/>
                  <a:pt x="4185914" y="2999401"/>
                  <a:pt x="4186090" y="2999346"/>
                </a:cubicBezTo>
                <a:cubicBezTo>
                  <a:pt x="4238685" y="2633713"/>
                  <a:pt x="4532684" y="2342777"/>
                  <a:pt x="4908083" y="2281230"/>
                </a:cubicBezTo>
                <a:lnTo>
                  <a:pt x="4908205" y="2280040"/>
                </a:lnTo>
                <a:cubicBezTo>
                  <a:pt x="4913759" y="2278993"/>
                  <a:pt x="4919332" y="2278011"/>
                  <a:pt x="4925166" y="2278445"/>
                </a:cubicBezTo>
                <a:cubicBezTo>
                  <a:pt x="4957787" y="2272687"/>
                  <a:pt x="4991150" y="2269598"/>
                  <a:pt x="5025030" y="2269052"/>
                </a:cubicBezTo>
                <a:lnTo>
                  <a:pt x="5042905" y="2267371"/>
                </a:lnTo>
                <a:lnTo>
                  <a:pt x="5042932" y="2267882"/>
                </a:lnTo>
                <a:lnTo>
                  <a:pt x="5043453" y="2267848"/>
                </a:lnTo>
                <a:lnTo>
                  <a:pt x="5044074" y="2279702"/>
                </a:lnTo>
                <a:cubicBezTo>
                  <a:pt x="5044074" y="2285589"/>
                  <a:pt x="5044013" y="2291461"/>
                  <a:pt x="5042640" y="2297292"/>
                </a:cubicBezTo>
                <a:cubicBezTo>
                  <a:pt x="5042685" y="2329761"/>
                  <a:pt x="5040121" y="2361770"/>
                  <a:pt x="5034829" y="2393114"/>
                </a:cubicBezTo>
                <a:lnTo>
                  <a:pt x="5034266" y="2400032"/>
                </a:lnTo>
                <a:cubicBezTo>
                  <a:pt x="5034088" y="2400037"/>
                  <a:pt x="5033912" y="2400042"/>
                  <a:pt x="5033737" y="2400097"/>
                </a:cubicBezTo>
                <a:cubicBezTo>
                  <a:pt x="4987717" y="2720025"/>
                  <a:pt x="4756872" y="2982764"/>
                  <a:pt x="4448391" y="3084683"/>
                </a:cubicBezTo>
                <a:lnTo>
                  <a:pt x="4428658" y="3089525"/>
                </a:lnTo>
                <a:close/>
                <a:moveTo>
                  <a:pt x="4175753" y="1361522"/>
                </a:moveTo>
                <a:cubicBezTo>
                  <a:pt x="4175753" y="1355634"/>
                  <a:pt x="4175815" y="1349760"/>
                  <a:pt x="4177187" y="1343926"/>
                </a:cubicBezTo>
                <a:cubicBezTo>
                  <a:pt x="4177144" y="1311465"/>
                  <a:pt x="4179705" y="1279462"/>
                  <a:pt x="4184996" y="1248124"/>
                </a:cubicBezTo>
                <a:lnTo>
                  <a:pt x="4185561" y="1241192"/>
                </a:lnTo>
                <a:cubicBezTo>
                  <a:pt x="4185737" y="1241187"/>
                  <a:pt x="4185914" y="1241182"/>
                  <a:pt x="4186090" y="1241127"/>
                </a:cubicBezTo>
                <a:cubicBezTo>
                  <a:pt x="4238685" y="875493"/>
                  <a:pt x="4532684" y="584557"/>
                  <a:pt x="4908083" y="523010"/>
                </a:cubicBezTo>
                <a:lnTo>
                  <a:pt x="4908205" y="521820"/>
                </a:lnTo>
                <a:cubicBezTo>
                  <a:pt x="4913759" y="520774"/>
                  <a:pt x="4919332" y="519792"/>
                  <a:pt x="4925166" y="520226"/>
                </a:cubicBezTo>
                <a:cubicBezTo>
                  <a:pt x="4957787" y="514468"/>
                  <a:pt x="4991150" y="511379"/>
                  <a:pt x="5025030" y="510833"/>
                </a:cubicBezTo>
                <a:lnTo>
                  <a:pt x="5042905" y="509151"/>
                </a:lnTo>
                <a:lnTo>
                  <a:pt x="5042932" y="509663"/>
                </a:lnTo>
                <a:lnTo>
                  <a:pt x="5043453" y="509629"/>
                </a:lnTo>
                <a:lnTo>
                  <a:pt x="5044074" y="521483"/>
                </a:lnTo>
                <a:cubicBezTo>
                  <a:pt x="5044074" y="527369"/>
                  <a:pt x="5044013" y="533241"/>
                  <a:pt x="5042640" y="539073"/>
                </a:cubicBezTo>
                <a:cubicBezTo>
                  <a:pt x="5042685" y="571542"/>
                  <a:pt x="5040121" y="603550"/>
                  <a:pt x="5034829" y="634895"/>
                </a:cubicBezTo>
                <a:lnTo>
                  <a:pt x="5034266" y="641812"/>
                </a:lnTo>
                <a:cubicBezTo>
                  <a:pt x="5034088" y="641817"/>
                  <a:pt x="5033912" y="641823"/>
                  <a:pt x="5033737" y="641878"/>
                </a:cubicBezTo>
                <a:cubicBezTo>
                  <a:pt x="4981143" y="1007510"/>
                  <a:pt x="4687144" y="1298446"/>
                  <a:pt x="4311744" y="1359994"/>
                </a:cubicBezTo>
                <a:lnTo>
                  <a:pt x="4311623" y="1361184"/>
                </a:lnTo>
                <a:cubicBezTo>
                  <a:pt x="4306067" y="1362231"/>
                  <a:pt x="4300492" y="1363214"/>
                  <a:pt x="4294658" y="1362780"/>
                </a:cubicBezTo>
                <a:cubicBezTo>
                  <a:pt x="4262048" y="1368535"/>
                  <a:pt x="4228698" y="1371623"/>
                  <a:pt x="4194831" y="1372169"/>
                </a:cubicBezTo>
                <a:lnTo>
                  <a:pt x="4176923" y="1373854"/>
                </a:lnTo>
                <a:lnTo>
                  <a:pt x="4176896" y="1373341"/>
                </a:lnTo>
                <a:lnTo>
                  <a:pt x="4176374" y="1373376"/>
                </a:lnTo>
                <a:cubicBezTo>
                  <a:pt x="4175781" y="1369436"/>
                  <a:pt x="4175753" y="1365482"/>
                  <a:pt x="4175753" y="1361522"/>
                </a:cubicBezTo>
                <a:close/>
                <a:moveTo>
                  <a:pt x="4175753" y="1411078"/>
                </a:moveTo>
                <a:lnTo>
                  <a:pt x="4176375" y="1399317"/>
                </a:lnTo>
                <a:lnTo>
                  <a:pt x="4176896" y="1399351"/>
                </a:lnTo>
                <a:lnTo>
                  <a:pt x="4176923" y="1398843"/>
                </a:lnTo>
                <a:lnTo>
                  <a:pt x="4194799" y="1400511"/>
                </a:lnTo>
                <a:cubicBezTo>
                  <a:pt x="4228677" y="1401053"/>
                  <a:pt x="4262041" y="1404118"/>
                  <a:pt x="4294662" y="1409831"/>
                </a:cubicBezTo>
                <a:cubicBezTo>
                  <a:pt x="4300495" y="1409399"/>
                  <a:pt x="4306069" y="1410375"/>
                  <a:pt x="4311623" y="1411413"/>
                </a:cubicBezTo>
                <a:lnTo>
                  <a:pt x="4311745" y="1412593"/>
                </a:lnTo>
                <a:cubicBezTo>
                  <a:pt x="4687144" y="1473657"/>
                  <a:pt x="4981143" y="1762307"/>
                  <a:pt x="5033738" y="2125070"/>
                </a:cubicBezTo>
                <a:cubicBezTo>
                  <a:pt x="5033914" y="2125125"/>
                  <a:pt x="5034090" y="2125130"/>
                  <a:pt x="5034267" y="2125135"/>
                </a:cubicBezTo>
                <a:lnTo>
                  <a:pt x="5034832" y="2132012"/>
                </a:lnTo>
                <a:cubicBezTo>
                  <a:pt x="5040122" y="2163105"/>
                  <a:pt x="5042685" y="2194855"/>
                  <a:pt x="5042640" y="2227062"/>
                </a:cubicBezTo>
                <a:cubicBezTo>
                  <a:pt x="5044013" y="2232850"/>
                  <a:pt x="5044074" y="2238678"/>
                  <a:pt x="5044074" y="2244520"/>
                </a:cubicBezTo>
                <a:cubicBezTo>
                  <a:pt x="5044074" y="2248449"/>
                  <a:pt x="5044046" y="2252372"/>
                  <a:pt x="5043454" y="2256280"/>
                </a:cubicBezTo>
                <a:lnTo>
                  <a:pt x="5042932" y="2256246"/>
                </a:lnTo>
                <a:lnTo>
                  <a:pt x="5042905" y="2256755"/>
                </a:lnTo>
                <a:lnTo>
                  <a:pt x="5024997" y="2255084"/>
                </a:lnTo>
                <a:cubicBezTo>
                  <a:pt x="4991129" y="2254542"/>
                  <a:pt x="4957779" y="2251477"/>
                  <a:pt x="4925170" y="2245767"/>
                </a:cubicBezTo>
                <a:cubicBezTo>
                  <a:pt x="4919336" y="2246198"/>
                  <a:pt x="4913761" y="2245223"/>
                  <a:pt x="4908205" y="2244184"/>
                </a:cubicBezTo>
                <a:lnTo>
                  <a:pt x="4908084" y="2243004"/>
                </a:lnTo>
                <a:cubicBezTo>
                  <a:pt x="4532684" y="2181939"/>
                  <a:pt x="4238685" y="1893288"/>
                  <a:pt x="4186091" y="1530527"/>
                </a:cubicBezTo>
                <a:cubicBezTo>
                  <a:pt x="4185915" y="1530472"/>
                  <a:pt x="4185739" y="1530468"/>
                  <a:pt x="4185562" y="1530463"/>
                </a:cubicBezTo>
                <a:lnTo>
                  <a:pt x="4184999" y="1523599"/>
                </a:lnTo>
                <a:cubicBezTo>
                  <a:pt x="4179707" y="1492501"/>
                  <a:pt x="4177144" y="1460743"/>
                  <a:pt x="4177187" y="1428529"/>
                </a:cubicBezTo>
                <a:cubicBezTo>
                  <a:pt x="4175815" y="1422743"/>
                  <a:pt x="4175753" y="1416918"/>
                  <a:pt x="4175753" y="1411078"/>
                </a:cubicBezTo>
                <a:close/>
                <a:moveTo>
                  <a:pt x="3445328" y="659222"/>
                </a:moveTo>
                <a:cubicBezTo>
                  <a:pt x="3501061" y="939930"/>
                  <a:pt x="3725812" y="1162499"/>
                  <a:pt x="4013692" y="1223782"/>
                </a:cubicBezTo>
                <a:cubicBezTo>
                  <a:pt x="3957960" y="943074"/>
                  <a:pt x="3733209" y="720505"/>
                  <a:pt x="3445328" y="659222"/>
                </a:cubicBezTo>
                <a:close/>
                <a:moveTo>
                  <a:pt x="3445328" y="2417442"/>
                </a:moveTo>
                <a:cubicBezTo>
                  <a:pt x="3501061" y="2698150"/>
                  <a:pt x="3725812" y="2920718"/>
                  <a:pt x="4013692" y="2982001"/>
                </a:cubicBezTo>
                <a:cubicBezTo>
                  <a:pt x="3957960" y="2701294"/>
                  <a:pt x="3733209" y="2478725"/>
                  <a:pt x="3445328" y="2417442"/>
                </a:cubicBezTo>
                <a:close/>
                <a:moveTo>
                  <a:pt x="3445326" y="2107862"/>
                </a:moveTo>
                <a:cubicBezTo>
                  <a:pt x="3733207" y="2047060"/>
                  <a:pt x="3957957" y="1826239"/>
                  <a:pt x="4013690" y="1547735"/>
                </a:cubicBezTo>
                <a:cubicBezTo>
                  <a:pt x="3725809" y="1608537"/>
                  <a:pt x="3501058" y="1829358"/>
                  <a:pt x="3445326" y="2107862"/>
                </a:cubicBezTo>
                <a:close/>
                <a:moveTo>
                  <a:pt x="3295350" y="521483"/>
                </a:moveTo>
                <a:lnTo>
                  <a:pt x="3295971" y="509629"/>
                </a:lnTo>
                <a:lnTo>
                  <a:pt x="3296492" y="509663"/>
                </a:lnTo>
                <a:lnTo>
                  <a:pt x="3296519" y="509151"/>
                </a:lnTo>
                <a:lnTo>
                  <a:pt x="3314395" y="510833"/>
                </a:lnTo>
                <a:cubicBezTo>
                  <a:pt x="3348274" y="511379"/>
                  <a:pt x="3381637" y="514468"/>
                  <a:pt x="3414258" y="520226"/>
                </a:cubicBezTo>
                <a:cubicBezTo>
                  <a:pt x="3420092" y="519792"/>
                  <a:pt x="3425665" y="520774"/>
                  <a:pt x="3431219" y="521820"/>
                </a:cubicBezTo>
                <a:lnTo>
                  <a:pt x="3431341" y="523010"/>
                </a:lnTo>
                <a:cubicBezTo>
                  <a:pt x="3806740" y="584557"/>
                  <a:pt x="4100739" y="875493"/>
                  <a:pt x="4153335" y="1241127"/>
                </a:cubicBezTo>
                <a:cubicBezTo>
                  <a:pt x="4153510" y="1241182"/>
                  <a:pt x="4153688" y="1241187"/>
                  <a:pt x="4153863" y="1241192"/>
                </a:cubicBezTo>
                <a:lnTo>
                  <a:pt x="4154429" y="1248124"/>
                </a:lnTo>
                <a:cubicBezTo>
                  <a:pt x="4159718" y="1279462"/>
                  <a:pt x="4162281" y="1311465"/>
                  <a:pt x="4162237" y="1343926"/>
                </a:cubicBezTo>
                <a:cubicBezTo>
                  <a:pt x="4163610" y="1349760"/>
                  <a:pt x="4163671" y="1355634"/>
                  <a:pt x="4163671" y="1361522"/>
                </a:cubicBezTo>
                <a:cubicBezTo>
                  <a:pt x="4163671" y="1365482"/>
                  <a:pt x="4163642" y="1369436"/>
                  <a:pt x="4163050" y="1373376"/>
                </a:cubicBezTo>
                <a:lnTo>
                  <a:pt x="4162528" y="1373341"/>
                </a:lnTo>
                <a:lnTo>
                  <a:pt x="4162501" y="1373854"/>
                </a:lnTo>
                <a:lnTo>
                  <a:pt x="4144594" y="1372169"/>
                </a:lnTo>
                <a:cubicBezTo>
                  <a:pt x="4110727" y="1371623"/>
                  <a:pt x="4077375" y="1368535"/>
                  <a:pt x="4044766" y="1362780"/>
                </a:cubicBezTo>
                <a:cubicBezTo>
                  <a:pt x="4038932" y="1363214"/>
                  <a:pt x="4033357" y="1362231"/>
                  <a:pt x="4027802" y="1361184"/>
                </a:cubicBezTo>
                <a:lnTo>
                  <a:pt x="4027681" y="1359994"/>
                </a:lnTo>
                <a:cubicBezTo>
                  <a:pt x="3652280" y="1298446"/>
                  <a:pt x="3358281" y="1007510"/>
                  <a:pt x="3305687" y="641878"/>
                </a:cubicBezTo>
                <a:cubicBezTo>
                  <a:pt x="3305511" y="641823"/>
                  <a:pt x="3305336" y="641818"/>
                  <a:pt x="3305158" y="641812"/>
                </a:cubicBezTo>
                <a:lnTo>
                  <a:pt x="3304595" y="634895"/>
                </a:lnTo>
                <a:cubicBezTo>
                  <a:pt x="3299303" y="603550"/>
                  <a:pt x="3296740" y="571542"/>
                  <a:pt x="3296784" y="539073"/>
                </a:cubicBezTo>
                <a:cubicBezTo>
                  <a:pt x="3295411" y="533241"/>
                  <a:pt x="3295350" y="527369"/>
                  <a:pt x="3295350" y="521483"/>
                </a:cubicBezTo>
                <a:close/>
                <a:moveTo>
                  <a:pt x="3295350" y="2279702"/>
                </a:moveTo>
                <a:lnTo>
                  <a:pt x="3295971" y="2267848"/>
                </a:lnTo>
                <a:lnTo>
                  <a:pt x="3296492" y="2267882"/>
                </a:lnTo>
                <a:lnTo>
                  <a:pt x="3296519" y="2267371"/>
                </a:lnTo>
                <a:lnTo>
                  <a:pt x="3314395" y="2269052"/>
                </a:lnTo>
                <a:cubicBezTo>
                  <a:pt x="3348274" y="2269598"/>
                  <a:pt x="3381637" y="2272687"/>
                  <a:pt x="3414258" y="2278445"/>
                </a:cubicBezTo>
                <a:cubicBezTo>
                  <a:pt x="3420092" y="2278011"/>
                  <a:pt x="3425665" y="2278993"/>
                  <a:pt x="3431219" y="2280040"/>
                </a:cubicBezTo>
                <a:lnTo>
                  <a:pt x="3431341" y="2281230"/>
                </a:lnTo>
                <a:cubicBezTo>
                  <a:pt x="3806740" y="2342777"/>
                  <a:pt x="4100739" y="2633713"/>
                  <a:pt x="4153335" y="2999346"/>
                </a:cubicBezTo>
                <a:cubicBezTo>
                  <a:pt x="4153510" y="2999401"/>
                  <a:pt x="4153688" y="2999406"/>
                  <a:pt x="4153863" y="2999411"/>
                </a:cubicBezTo>
                <a:lnTo>
                  <a:pt x="4154429" y="3006343"/>
                </a:lnTo>
                <a:lnTo>
                  <a:pt x="4161209" y="3089525"/>
                </a:lnTo>
                <a:lnTo>
                  <a:pt x="3910768" y="3089525"/>
                </a:lnTo>
                <a:lnTo>
                  <a:pt x="3891034" y="3084683"/>
                </a:lnTo>
                <a:cubicBezTo>
                  <a:pt x="3582552" y="2982764"/>
                  <a:pt x="3351706" y="2720025"/>
                  <a:pt x="3305687" y="2400097"/>
                </a:cubicBezTo>
                <a:cubicBezTo>
                  <a:pt x="3305511" y="2400042"/>
                  <a:pt x="3305336" y="2400037"/>
                  <a:pt x="3305158" y="2400032"/>
                </a:cubicBezTo>
                <a:lnTo>
                  <a:pt x="3304595" y="2393114"/>
                </a:lnTo>
                <a:cubicBezTo>
                  <a:pt x="3299303" y="2361770"/>
                  <a:pt x="3296740" y="2329761"/>
                  <a:pt x="3296784" y="2297292"/>
                </a:cubicBezTo>
                <a:cubicBezTo>
                  <a:pt x="3295411" y="2291461"/>
                  <a:pt x="3295350" y="2285589"/>
                  <a:pt x="3295350" y="2279702"/>
                </a:cubicBezTo>
                <a:close/>
                <a:moveTo>
                  <a:pt x="3295347" y="486299"/>
                </a:moveTo>
                <a:cubicBezTo>
                  <a:pt x="3295347" y="480458"/>
                  <a:pt x="3295409" y="474631"/>
                  <a:pt x="3296782" y="468842"/>
                </a:cubicBezTo>
                <a:cubicBezTo>
                  <a:pt x="3296738" y="436636"/>
                  <a:pt x="3299300" y="404884"/>
                  <a:pt x="3304590" y="373792"/>
                </a:cubicBezTo>
                <a:lnTo>
                  <a:pt x="3305155" y="366915"/>
                </a:lnTo>
                <a:cubicBezTo>
                  <a:pt x="3305332" y="366910"/>
                  <a:pt x="3305508" y="366905"/>
                  <a:pt x="3305684" y="366850"/>
                </a:cubicBezTo>
                <a:cubicBezTo>
                  <a:pt x="3319442" y="271960"/>
                  <a:pt x="3349717" y="182140"/>
                  <a:pt x="3393781" y="100280"/>
                </a:cubicBezTo>
                <a:lnTo>
                  <a:pt x="3459303" y="0"/>
                </a:lnTo>
                <a:lnTo>
                  <a:pt x="3635443" y="0"/>
                </a:lnTo>
                <a:lnTo>
                  <a:pt x="3564068" y="79433"/>
                </a:lnTo>
                <a:cubicBezTo>
                  <a:pt x="3506253" y="159050"/>
                  <a:pt x="3465125" y="250706"/>
                  <a:pt x="3445326" y="349642"/>
                </a:cubicBezTo>
                <a:cubicBezTo>
                  <a:pt x="3636807" y="309201"/>
                  <a:pt x="3800358" y="197965"/>
                  <a:pt x="3904544" y="45955"/>
                </a:cubicBezTo>
                <a:lnTo>
                  <a:pt x="3927798" y="0"/>
                </a:lnTo>
                <a:lnTo>
                  <a:pt x="4083290" y="0"/>
                </a:lnTo>
                <a:lnTo>
                  <a:pt x="4029061" y="99096"/>
                </a:lnTo>
                <a:cubicBezTo>
                  <a:pt x="3899579" y="299632"/>
                  <a:pt x="3683877" y="443705"/>
                  <a:pt x="3431338" y="484784"/>
                </a:cubicBezTo>
                <a:lnTo>
                  <a:pt x="3431217" y="485964"/>
                </a:lnTo>
                <a:cubicBezTo>
                  <a:pt x="3425661" y="487004"/>
                  <a:pt x="3420086" y="487979"/>
                  <a:pt x="3414252" y="487548"/>
                </a:cubicBezTo>
                <a:cubicBezTo>
                  <a:pt x="3381643" y="493257"/>
                  <a:pt x="3348292" y="496322"/>
                  <a:pt x="3314425" y="496864"/>
                </a:cubicBezTo>
                <a:lnTo>
                  <a:pt x="3296517" y="498535"/>
                </a:lnTo>
                <a:lnTo>
                  <a:pt x="3296490" y="498027"/>
                </a:lnTo>
                <a:lnTo>
                  <a:pt x="3295968" y="498061"/>
                </a:lnTo>
                <a:cubicBezTo>
                  <a:pt x="3295376" y="494151"/>
                  <a:pt x="3295347" y="490228"/>
                  <a:pt x="3295347" y="486299"/>
                </a:cubicBezTo>
                <a:close/>
                <a:moveTo>
                  <a:pt x="3295347" y="2244520"/>
                </a:moveTo>
                <a:cubicBezTo>
                  <a:pt x="3295347" y="2238678"/>
                  <a:pt x="3295409" y="2232850"/>
                  <a:pt x="3296782" y="2227062"/>
                </a:cubicBezTo>
                <a:cubicBezTo>
                  <a:pt x="3296738" y="2194855"/>
                  <a:pt x="3299300" y="2163105"/>
                  <a:pt x="3304590" y="2132012"/>
                </a:cubicBezTo>
                <a:lnTo>
                  <a:pt x="3305155" y="2125135"/>
                </a:lnTo>
                <a:cubicBezTo>
                  <a:pt x="3305332" y="2125130"/>
                  <a:pt x="3305508" y="2125125"/>
                  <a:pt x="3305684" y="2125070"/>
                </a:cubicBezTo>
                <a:cubicBezTo>
                  <a:pt x="3358279" y="1762307"/>
                  <a:pt x="3652278" y="1473657"/>
                  <a:pt x="4027678" y="1412593"/>
                </a:cubicBezTo>
                <a:lnTo>
                  <a:pt x="4027800" y="1411413"/>
                </a:lnTo>
                <a:cubicBezTo>
                  <a:pt x="4033353" y="1410375"/>
                  <a:pt x="4038927" y="1409399"/>
                  <a:pt x="4044760" y="1409831"/>
                </a:cubicBezTo>
                <a:cubicBezTo>
                  <a:pt x="4077382" y="1404118"/>
                  <a:pt x="4110744" y="1401053"/>
                  <a:pt x="4144624" y="1400511"/>
                </a:cubicBezTo>
                <a:lnTo>
                  <a:pt x="4162499" y="1398843"/>
                </a:lnTo>
                <a:lnTo>
                  <a:pt x="4162526" y="1399351"/>
                </a:lnTo>
                <a:lnTo>
                  <a:pt x="4163047" y="1399317"/>
                </a:lnTo>
                <a:lnTo>
                  <a:pt x="4163669" y="1411078"/>
                </a:lnTo>
                <a:cubicBezTo>
                  <a:pt x="4163669" y="1416918"/>
                  <a:pt x="4163608" y="1422743"/>
                  <a:pt x="4162235" y="1428529"/>
                </a:cubicBezTo>
                <a:cubicBezTo>
                  <a:pt x="4162279" y="1460743"/>
                  <a:pt x="4159715" y="1492501"/>
                  <a:pt x="4154424" y="1523599"/>
                </a:cubicBezTo>
                <a:lnTo>
                  <a:pt x="4153860" y="1530463"/>
                </a:lnTo>
                <a:cubicBezTo>
                  <a:pt x="4153683" y="1530468"/>
                  <a:pt x="4153507" y="1530472"/>
                  <a:pt x="4153332" y="1530527"/>
                </a:cubicBezTo>
                <a:cubicBezTo>
                  <a:pt x="4100737" y="1893288"/>
                  <a:pt x="3806738" y="2181939"/>
                  <a:pt x="3431338" y="2243004"/>
                </a:cubicBezTo>
                <a:lnTo>
                  <a:pt x="3431217" y="2244184"/>
                </a:lnTo>
                <a:cubicBezTo>
                  <a:pt x="3425661" y="2245223"/>
                  <a:pt x="3420086" y="2246198"/>
                  <a:pt x="3414252" y="2245767"/>
                </a:cubicBezTo>
                <a:cubicBezTo>
                  <a:pt x="3381643" y="2251477"/>
                  <a:pt x="3348292" y="2254542"/>
                  <a:pt x="3314425" y="2255084"/>
                </a:cubicBezTo>
                <a:lnTo>
                  <a:pt x="3296517" y="2256755"/>
                </a:lnTo>
                <a:lnTo>
                  <a:pt x="3296490" y="2256246"/>
                </a:lnTo>
                <a:lnTo>
                  <a:pt x="3295968" y="2256280"/>
                </a:lnTo>
                <a:cubicBezTo>
                  <a:pt x="3295376" y="2252372"/>
                  <a:pt x="3295347" y="2248449"/>
                  <a:pt x="3295347" y="2244520"/>
                </a:cubicBezTo>
                <a:close/>
                <a:moveTo>
                  <a:pt x="2555546" y="1223782"/>
                </a:moveTo>
                <a:cubicBezTo>
                  <a:pt x="2843426" y="1162499"/>
                  <a:pt x="3068177" y="939930"/>
                  <a:pt x="3123910" y="659222"/>
                </a:cubicBezTo>
                <a:cubicBezTo>
                  <a:pt x="2836029" y="720505"/>
                  <a:pt x="2611278" y="943074"/>
                  <a:pt x="2555546" y="1223782"/>
                </a:cubicBezTo>
                <a:close/>
                <a:moveTo>
                  <a:pt x="2555546" y="1547735"/>
                </a:moveTo>
                <a:cubicBezTo>
                  <a:pt x="2611279" y="1826239"/>
                  <a:pt x="2836029" y="2047060"/>
                  <a:pt x="3123910" y="2107862"/>
                </a:cubicBezTo>
                <a:cubicBezTo>
                  <a:pt x="3068178" y="1829358"/>
                  <a:pt x="2843426" y="1608537"/>
                  <a:pt x="2555546" y="1547735"/>
                </a:cubicBezTo>
                <a:close/>
                <a:moveTo>
                  <a:pt x="2555546" y="2982001"/>
                </a:moveTo>
                <a:cubicBezTo>
                  <a:pt x="2843426" y="2920718"/>
                  <a:pt x="3068177" y="2698150"/>
                  <a:pt x="3123910" y="2417442"/>
                </a:cubicBezTo>
                <a:cubicBezTo>
                  <a:pt x="2836029" y="2478725"/>
                  <a:pt x="2611278" y="2701294"/>
                  <a:pt x="2555546" y="2982001"/>
                </a:cubicBezTo>
                <a:close/>
                <a:moveTo>
                  <a:pt x="2485948" y="0"/>
                </a:moveTo>
                <a:lnTo>
                  <a:pt x="2641440" y="0"/>
                </a:lnTo>
                <a:lnTo>
                  <a:pt x="2664693" y="45955"/>
                </a:lnTo>
                <a:cubicBezTo>
                  <a:pt x="2768879" y="197965"/>
                  <a:pt x="2932430" y="309201"/>
                  <a:pt x="3123910" y="349642"/>
                </a:cubicBezTo>
                <a:cubicBezTo>
                  <a:pt x="3104112" y="250706"/>
                  <a:pt x="3062984" y="159050"/>
                  <a:pt x="3005167" y="79433"/>
                </a:cubicBezTo>
                <a:lnTo>
                  <a:pt x="2933794" y="0"/>
                </a:lnTo>
                <a:lnTo>
                  <a:pt x="3109934" y="0"/>
                </a:lnTo>
                <a:lnTo>
                  <a:pt x="3175456" y="100280"/>
                </a:lnTo>
                <a:cubicBezTo>
                  <a:pt x="3219520" y="182140"/>
                  <a:pt x="3249795" y="271960"/>
                  <a:pt x="3263553" y="366850"/>
                </a:cubicBezTo>
                <a:cubicBezTo>
                  <a:pt x="3263728" y="366905"/>
                  <a:pt x="3263905" y="366910"/>
                  <a:pt x="3264081" y="366915"/>
                </a:cubicBezTo>
                <a:lnTo>
                  <a:pt x="3264647" y="373792"/>
                </a:lnTo>
                <a:cubicBezTo>
                  <a:pt x="3269936" y="404884"/>
                  <a:pt x="3272499" y="436636"/>
                  <a:pt x="3272455" y="468842"/>
                </a:cubicBezTo>
                <a:cubicBezTo>
                  <a:pt x="3273828" y="474631"/>
                  <a:pt x="3273888" y="480458"/>
                  <a:pt x="3273888" y="486299"/>
                </a:cubicBezTo>
                <a:cubicBezTo>
                  <a:pt x="3273888" y="490228"/>
                  <a:pt x="3273860" y="494151"/>
                  <a:pt x="3273268" y="498061"/>
                </a:cubicBezTo>
                <a:lnTo>
                  <a:pt x="3272746" y="498027"/>
                </a:lnTo>
                <a:lnTo>
                  <a:pt x="3272719" y="498535"/>
                </a:lnTo>
                <a:lnTo>
                  <a:pt x="3254811" y="496864"/>
                </a:lnTo>
                <a:cubicBezTo>
                  <a:pt x="3220945" y="496322"/>
                  <a:pt x="3187593" y="493257"/>
                  <a:pt x="3154984" y="487548"/>
                </a:cubicBezTo>
                <a:cubicBezTo>
                  <a:pt x="3149150" y="487979"/>
                  <a:pt x="3143575" y="487004"/>
                  <a:pt x="3138020" y="485964"/>
                </a:cubicBezTo>
                <a:lnTo>
                  <a:pt x="3137899" y="484784"/>
                </a:lnTo>
                <a:cubicBezTo>
                  <a:pt x="2885360" y="443705"/>
                  <a:pt x="2669659" y="299632"/>
                  <a:pt x="2540177" y="99096"/>
                </a:cubicBezTo>
                <a:close/>
                <a:moveTo>
                  <a:pt x="2408030" y="3089525"/>
                </a:moveTo>
                <a:lnTo>
                  <a:pt x="2414810" y="3006343"/>
                </a:lnTo>
                <a:lnTo>
                  <a:pt x="2415375" y="2999411"/>
                </a:lnTo>
                <a:cubicBezTo>
                  <a:pt x="2415552" y="2999406"/>
                  <a:pt x="2415728" y="2999401"/>
                  <a:pt x="2415904" y="2999346"/>
                </a:cubicBezTo>
                <a:cubicBezTo>
                  <a:pt x="2468499" y="2633713"/>
                  <a:pt x="2762498" y="2342777"/>
                  <a:pt x="3137898" y="2281230"/>
                </a:cubicBezTo>
                <a:lnTo>
                  <a:pt x="3138020" y="2280040"/>
                </a:lnTo>
                <a:cubicBezTo>
                  <a:pt x="3143573" y="2278993"/>
                  <a:pt x="3149146" y="2278011"/>
                  <a:pt x="3154980" y="2278445"/>
                </a:cubicBezTo>
                <a:cubicBezTo>
                  <a:pt x="3187602" y="2272687"/>
                  <a:pt x="3220964" y="2269598"/>
                  <a:pt x="3254844" y="2269052"/>
                </a:cubicBezTo>
                <a:lnTo>
                  <a:pt x="3272719" y="2267371"/>
                </a:lnTo>
                <a:lnTo>
                  <a:pt x="3272746" y="2267882"/>
                </a:lnTo>
                <a:lnTo>
                  <a:pt x="3273267" y="2267848"/>
                </a:lnTo>
                <a:lnTo>
                  <a:pt x="3273888" y="2279702"/>
                </a:lnTo>
                <a:cubicBezTo>
                  <a:pt x="3273888" y="2285589"/>
                  <a:pt x="3273828" y="2291461"/>
                  <a:pt x="3272455" y="2297292"/>
                </a:cubicBezTo>
                <a:cubicBezTo>
                  <a:pt x="3272499" y="2329761"/>
                  <a:pt x="3269935" y="2361770"/>
                  <a:pt x="3264644" y="2393114"/>
                </a:cubicBezTo>
                <a:lnTo>
                  <a:pt x="3264080" y="2400032"/>
                </a:lnTo>
                <a:cubicBezTo>
                  <a:pt x="3263903" y="2400037"/>
                  <a:pt x="3263726" y="2400042"/>
                  <a:pt x="3263552" y="2400097"/>
                </a:cubicBezTo>
                <a:cubicBezTo>
                  <a:pt x="3217532" y="2720025"/>
                  <a:pt x="2986686" y="2982764"/>
                  <a:pt x="2678205" y="3084683"/>
                </a:cubicBezTo>
                <a:lnTo>
                  <a:pt x="2658472" y="3089525"/>
                </a:lnTo>
                <a:close/>
                <a:moveTo>
                  <a:pt x="2405567" y="1361522"/>
                </a:moveTo>
                <a:cubicBezTo>
                  <a:pt x="2405567" y="1355634"/>
                  <a:pt x="2405629" y="1349760"/>
                  <a:pt x="2407002" y="1343926"/>
                </a:cubicBezTo>
                <a:cubicBezTo>
                  <a:pt x="2406958" y="1311465"/>
                  <a:pt x="2409520" y="1279462"/>
                  <a:pt x="2414810" y="1248124"/>
                </a:cubicBezTo>
                <a:lnTo>
                  <a:pt x="2415375" y="1241192"/>
                </a:lnTo>
                <a:cubicBezTo>
                  <a:pt x="2415552" y="1241187"/>
                  <a:pt x="2415728" y="1241182"/>
                  <a:pt x="2415904" y="1241127"/>
                </a:cubicBezTo>
                <a:cubicBezTo>
                  <a:pt x="2468499" y="875493"/>
                  <a:pt x="2762498" y="584557"/>
                  <a:pt x="3137898" y="523010"/>
                </a:cubicBezTo>
                <a:lnTo>
                  <a:pt x="3138020" y="521820"/>
                </a:lnTo>
                <a:cubicBezTo>
                  <a:pt x="3143573" y="520774"/>
                  <a:pt x="3149146" y="519792"/>
                  <a:pt x="3154980" y="520226"/>
                </a:cubicBezTo>
                <a:cubicBezTo>
                  <a:pt x="3187602" y="514468"/>
                  <a:pt x="3220964" y="511379"/>
                  <a:pt x="3254844" y="510833"/>
                </a:cubicBezTo>
                <a:lnTo>
                  <a:pt x="3272719" y="509151"/>
                </a:lnTo>
                <a:lnTo>
                  <a:pt x="3272746" y="509663"/>
                </a:lnTo>
                <a:lnTo>
                  <a:pt x="3273267" y="509629"/>
                </a:lnTo>
                <a:lnTo>
                  <a:pt x="3273888" y="521483"/>
                </a:lnTo>
                <a:cubicBezTo>
                  <a:pt x="3273888" y="527369"/>
                  <a:pt x="3273828" y="533241"/>
                  <a:pt x="3272455" y="539073"/>
                </a:cubicBezTo>
                <a:cubicBezTo>
                  <a:pt x="3272499" y="571542"/>
                  <a:pt x="3269935" y="603550"/>
                  <a:pt x="3264644" y="634895"/>
                </a:cubicBezTo>
                <a:lnTo>
                  <a:pt x="3264080" y="641812"/>
                </a:lnTo>
                <a:cubicBezTo>
                  <a:pt x="3263903" y="641818"/>
                  <a:pt x="3263726" y="641823"/>
                  <a:pt x="3263552" y="641878"/>
                </a:cubicBezTo>
                <a:cubicBezTo>
                  <a:pt x="3210957" y="1007510"/>
                  <a:pt x="2916958" y="1298446"/>
                  <a:pt x="2541558" y="1359994"/>
                </a:cubicBezTo>
                <a:lnTo>
                  <a:pt x="2541437" y="1361184"/>
                </a:lnTo>
                <a:cubicBezTo>
                  <a:pt x="2535881" y="1362231"/>
                  <a:pt x="2530306" y="1363214"/>
                  <a:pt x="2524472" y="1362780"/>
                </a:cubicBezTo>
                <a:cubicBezTo>
                  <a:pt x="2491863" y="1368535"/>
                  <a:pt x="2458513" y="1371623"/>
                  <a:pt x="2424645" y="1372169"/>
                </a:cubicBezTo>
                <a:lnTo>
                  <a:pt x="2406737" y="1373854"/>
                </a:lnTo>
                <a:lnTo>
                  <a:pt x="2406710" y="1373341"/>
                </a:lnTo>
                <a:lnTo>
                  <a:pt x="2406188" y="1373376"/>
                </a:lnTo>
                <a:cubicBezTo>
                  <a:pt x="2405596" y="1369436"/>
                  <a:pt x="2405567" y="1365482"/>
                  <a:pt x="2405567" y="1361522"/>
                </a:cubicBezTo>
                <a:close/>
                <a:moveTo>
                  <a:pt x="2405567" y="1411078"/>
                </a:moveTo>
                <a:lnTo>
                  <a:pt x="2406189" y="1399317"/>
                </a:lnTo>
                <a:lnTo>
                  <a:pt x="2406710" y="1399351"/>
                </a:lnTo>
                <a:lnTo>
                  <a:pt x="2406737" y="1398843"/>
                </a:lnTo>
                <a:lnTo>
                  <a:pt x="2424613" y="1400511"/>
                </a:lnTo>
                <a:cubicBezTo>
                  <a:pt x="2458492" y="1401053"/>
                  <a:pt x="2491855" y="1404118"/>
                  <a:pt x="2524476" y="1409831"/>
                </a:cubicBezTo>
                <a:cubicBezTo>
                  <a:pt x="2530309" y="1409399"/>
                  <a:pt x="2535883" y="1410375"/>
                  <a:pt x="2541437" y="1411413"/>
                </a:cubicBezTo>
                <a:lnTo>
                  <a:pt x="2541559" y="1412593"/>
                </a:lnTo>
                <a:cubicBezTo>
                  <a:pt x="2916958" y="1473657"/>
                  <a:pt x="3210957" y="1762307"/>
                  <a:pt x="3263553" y="2125070"/>
                </a:cubicBezTo>
                <a:cubicBezTo>
                  <a:pt x="3263728" y="2125125"/>
                  <a:pt x="3263905" y="2125130"/>
                  <a:pt x="3264081" y="2125135"/>
                </a:cubicBezTo>
                <a:lnTo>
                  <a:pt x="3264647" y="2132012"/>
                </a:lnTo>
                <a:cubicBezTo>
                  <a:pt x="3269936" y="2163105"/>
                  <a:pt x="3272499" y="2194855"/>
                  <a:pt x="3272455" y="2227062"/>
                </a:cubicBezTo>
                <a:cubicBezTo>
                  <a:pt x="3273828" y="2232850"/>
                  <a:pt x="3273888" y="2238678"/>
                  <a:pt x="3273888" y="2244520"/>
                </a:cubicBezTo>
                <a:cubicBezTo>
                  <a:pt x="3273888" y="2248449"/>
                  <a:pt x="3273860" y="2252372"/>
                  <a:pt x="3273268" y="2256280"/>
                </a:cubicBezTo>
                <a:lnTo>
                  <a:pt x="3272746" y="2256246"/>
                </a:lnTo>
                <a:lnTo>
                  <a:pt x="3272719" y="2256755"/>
                </a:lnTo>
                <a:lnTo>
                  <a:pt x="3254811" y="2255084"/>
                </a:lnTo>
                <a:cubicBezTo>
                  <a:pt x="3220945" y="2254542"/>
                  <a:pt x="3187593" y="2251477"/>
                  <a:pt x="3154984" y="2245767"/>
                </a:cubicBezTo>
                <a:cubicBezTo>
                  <a:pt x="3149150" y="2246198"/>
                  <a:pt x="3143575" y="2245223"/>
                  <a:pt x="3138020" y="2244184"/>
                </a:cubicBezTo>
                <a:lnTo>
                  <a:pt x="3137899" y="2243004"/>
                </a:lnTo>
                <a:cubicBezTo>
                  <a:pt x="2762498" y="2181939"/>
                  <a:pt x="2468499" y="1893288"/>
                  <a:pt x="2415905" y="1530527"/>
                </a:cubicBezTo>
                <a:cubicBezTo>
                  <a:pt x="2415730" y="1530472"/>
                  <a:pt x="2415554" y="1530468"/>
                  <a:pt x="2415376" y="1530463"/>
                </a:cubicBezTo>
                <a:lnTo>
                  <a:pt x="2414813" y="1523599"/>
                </a:lnTo>
                <a:cubicBezTo>
                  <a:pt x="2409521" y="1492501"/>
                  <a:pt x="2406958" y="1460743"/>
                  <a:pt x="2407002" y="1428529"/>
                </a:cubicBezTo>
                <a:cubicBezTo>
                  <a:pt x="2405629" y="1422743"/>
                  <a:pt x="2405567" y="1416918"/>
                  <a:pt x="2405567" y="1411078"/>
                </a:cubicBezTo>
                <a:close/>
                <a:moveTo>
                  <a:pt x="1675142" y="659222"/>
                </a:moveTo>
                <a:cubicBezTo>
                  <a:pt x="1730875" y="939930"/>
                  <a:pt x="1955626" y="1162499"/>
                  <a:pt x="2243506" y="1223782"/>
                </a:cubicBezTo>
                <a:cubicBezTo>
                  <a:pt x="2187774" y="943074"/>
                  <a:pt x="1963023" y="720505"/>
                  <a:pt x="1675142" y="659222"/>
                </a:cubicBezTo>
                <a:close/>
                <a:moveTo>
                  <a:pt x="1675142" y="2417442"/>
                </a:moveTo>
                <a:cubicBezTo>
                  <a:pt x="1730875" y="2698150"/>
                  <a:pt x="1955626" y="2920718"/>
                  <a:pt x="2243506" y="2982001"/>
                </a:cubicBezTo>
                <a:cubicBezTo>
                  <a:pt x="2187774" y="2701294"/>
                  <a:pt x="1963023" y="2478725"/>
                  <a:pt x="1675142" y="2417442"/>
                </a:cubicBezTo>
                <a:close/>
                <a:moveTo>
                  <a:pt x="1675140" y="2107862"/>
                </a:moveTo>
                <a:cubicBezTo>
                  <a:pt x="1963020" y="2047060"/>
                  <a:pt x="2187772" y="1826239"/>
                  <a:pt x="2243504" y="1547735"/>
                </a:cubicBezTo>
                <a:cubicBezTo>
                  <a:pt x="1955623" y="1608537"/>
                  <a:pt x="1730872" y="1829358"/>
                  <a:pt x="1675140" y="2107862"/>
                </a:cubicBezTo>
                <a:close/>
                <a:moveTo>
                  <a:pt x="1525164" y="521483"/>
                </a:moveTo>
                <a:lnTo>
                  <a:pt x="1525785" y="509629"/>
                </a:lnTo>
                <a:lnTo>
                  <a:pt x="1526306" y="509663"/>
                </a:lnTo>
                <a:lnTo>
                  <a:pt x="1526333" y="509151"/>
                </a:lnTo>
                <a:lnTo>
                  <a:pt x="1544208" y="510833"/>
                </a:lnTo>
                <a:cubicBezTo>
                  <a:pt x="1578088" y="511379"/>
                  <a:pt x="1611450" y="514468"/>
                  <a:pt x="1644072" y="520226"/>
                </a:cubicBezTo>
                <a:cubicBezTo>
                  <a:pt x="1649905" y="519792"/>
                  <a:pt x="1655479" y="520774"/>
                  <a:pt x="1661032" y="521820"/>
                </a:cubicBezTo>
                <a:lnTo>
                  <a:pt x="1661154" y="523010"/>
                </a:lnTo>
                <a:cubicBezTo>
                  <a:pt x="2036554" y="584557"/>
                  <a:pt x="2330554" y="875493"/>
                  <a:pt x="2383148" y="1241127"/>
                </a:cubicBezTo>
                <a:cubicBezTo>
                  <a:pt x="2383324" y="1241182"/>
                  <a:pt x="2383501" y="1241187"/>
                  <a:pt x="2383678" y="1241192"/>
                </a:cubicBezTo>
                <a:lnTo>
                  <a:pt x="2384242" y="1248124"/>
                </a:lnTo>
                <a:cubicBezTo>
                  <a:pt x="2389533" y="1279462"/>
                  <a:pt x="2392095" y="1311465"/>
                  <a:pt x="2392051" y="1343926"/>
                </a:cubicBezTo>
                <a:cubicBezTo>
                  <a:pt x="2393423" y="1349760"/>
                  <a:pt x="2393485" y="1355634"/>
                  <a:pt x="2393485" y="1361522"/>
                </a:cubicBezTo>
                <a:cubicBezTo>
                  <a:pt x="2393485" y="1365482"/>
                  <a:pt x="2393457" y="1369436"/>
                  <a:pt x="2392864" y="1373376"/>
                </a:cubicBezTo>
                <a:lnTo>
                  <a:pt x="2392342" y="1373341"/>
                </a:lnTo>
                <a:lnTo>
                  <a:pt x="2392315" y="1373854"/>
                </a:lnTo>
                <a:lnTo>
                  <a:pt x="2374407" y="1372169"/>
                </a:lnTo>
                <a:cubicBezTo>
                  <a:pt x="2340540" y="1371623"/>
                  <a:pt x="2307190" y="1368535"/>
                  <a:pt x="2274580" y="1362780"/>
                </a:cubicBezTo>
                <a:cubicBezTo>
                  <a:pt x="2268746" y="1363214"/>
                  <a:pt x="2263171" y="1362231"/>
                  <a:pt x="2257615" y="1361184"/>
                </a:cubicBezTo>
                <a:lnTo>
                  <a:pt x="2257494" y="1359994"/>
                </a:lnTo>
                <a:cubicBezTo>
                  <a:pt x="1882094" y="1298446"/>
                  <a:pt x="1588095" y="1007510"/>
                  <a:pt x="1535500" y="641878"/>
                </a:cubicBezTo>
                <a:cubicBezTo>
                  <a:pt x="1535326" y="641823"/>
                  <a:pt x="1535149" y="641818"/>
                  <a:pt x="1534972" y="641812"/>
                </a:cubicBezTo>
                <a:lnTo>
                  <a:pt x="1534408" y="634895"/>
                </a:lnTo>
                <a:cubicBezTo>
                  <a:pt x="1529117" y="603550"/>
                  <a:pt x="1526553" y="571542"/>
                  <a:pt x="1526597" y="539073"/>
                </a:cubicBezTo>
                <a:cubicBezTo>
                  <a:pt x="1525224" y="533241"/>
                  <a:pt x="1525164" y="527369"/>
                  <a:pt x="1525164" y="521483"/>
                </a:cubicBezTo>
                <a:close/>
                <a:moveTo>
                  <a:pt x="1525164" y="2279702"/>
                </a:moveTo>
                <a:lnTo>
                  <a:pt x="1525785" y="2267848"/>
                </a:lnTo>
                <a:lnTo>
                  <a:pt x="1526306" y="2267882"/>
                </a:lnTo>
                <a:lnTo>
                  <a:pt x="1526333" y="2267371"/>
                </a:lnTo>
                <a:lnTo>
                  <a:pt x="1544208" y="2269052"/>
                </a:lnTo>
                <a:cubicBezTo>
                  <a:pt x="1578088" y="2269598"/>
                  <a:pt x="1611450" y="2272687"/>
                  <a:pt x="1644072" y="2278445"/>
                </a:cubicBezTo>
                <a:cubicBezTo>
                  <a:pt x="1649905" y="2278011"/>
                  <a:pt x="1655479" y="2278993"/>
                  <a:pt x="1661032" y="2280040"/>
                </a:cubicBezTo>
                <a:lnTo>
                  <a:pt x="1661154" y="2281230"/>
                </a:lnTo>
                <a:cubicBezTo>
                  <a:pt x="2036554" y="2342777"/>
                  <a:pt x="2330554" y="2633713"/>
                  <a:pt x="2383148" y="2999346"/>
                </a:cubicBezTo>
                <a:cubicBezTo>
                  <a:pt x="2383324" y="2999401"/>
                  <a:pt x="2383501" y="2999406"/>
                  <a:pt x="2383678" y="2999411"/>
                </a:cubicBezTo>
                <a:lnTo>
                  <a:pt x="2384242" y="3006343"/>
                </a:lnTo>
                <a:lnTo>
                  <a:pt x="2391022" y="3089525"/>
                </a:lnTo>
                <a:lnTo>
                  <a:pt x="2140581" y="3089525"/>
                </a:lnTo>
                <a:lnTo>
                  <a:pt x="2120847" y="3084683"/>
                </a:lnTo>
                <a:cubicBezTo>
                  <a:pt x="1812366" y="2982764"/>
                  <a:pt x="1581520" y="2720025"/>
                  <a:pt x="1535500" y="2400097"/>
                </a:cubicBezTo>
                <a:cubicBezTo>
                  <a:pt x="1535326" y="2400042"/>
                  <a:pt x="1535149" y="2400037"/>
                  <a:pt x="1534972" y="2400032"/>
                </a:cubicBezTo>
                <a:lnTo>
                  <a:pt x="1534408" y="2393114"/>
                </a:lnTo>
                <a:cubicBezTo>
                  <a:pt x="1529117" y="2361770"/>
                  <a:pt x="1526553" y="2329761"/>
                  <a:pt x="1526597" y="2297292"/>
                </a:cubicBezTo>
                <a:cubicBezTo>
                  <a:pt x="1525224" y="2291461"/>
                  <a:pt x="1525164" y="2285589"/>
                  <a:pt x="1525164" y="2279702"/>
                </a:cubicBezTo>
                <a:close/>
                <a:moveTo>
                  <a:pt x="1525162" y="486299"/>
                </a:moveTo>
                <a:cubicBezTo>
                  <a:pt x="1525162" y="480458"/>
                  <a:pt x="1525222" y="474631"/>
                  <a:pt x="1526595" y="468842"/>
                </a:cubicBezTo>
                <a:cubicBezTo>
                  <a:pt x="1526551" y="436636"/>
                  <a:pt x="1529114" y="404884"/>
                  <a:pt x="1534403" y="373792"/>
                </a:cubicBezTo>
                <a:lnTo>
                  <a:pt x="1534969" y="366915"/>
                </a:lnTo>
                <a:cubicBezTo>
                  <a:pt x="1535145" y="366910"/>
                  <a:pt x="1535323" y="366905"/>
                  <a:pt x="1535497" y="366850"/>
                </a:cubicBezTo>
                <a:cubicBezTo>
                  <a:pt x="1549256" y="271960"/>
                  <a:pt x="1579531" y="182140"/>
                  <a:pt x="1623594" y="100280"/>
                </a:cubicBezTo>
                <a:lnTo>
                  <a:pt x="1689117" y="0"/>
                </a:lnTo>
                <a:lnTo>
                  <a:pt x="1865257" y="0"/>
                </a:lnTo>
                <a:lnTo>
                  <a:pt x="1793882" y="79433"/>
                </a:lnTo>
                <a:cubicBezTo>
                  <a:pt x="1736067" y="159050"/>
                  <a:pt x="1694939" y="250706"/>
                  <a:pt x="1675140" y="349642"/>
                </a:cubicBezTo>
                <a:cubicBezTo>
                  <a:pt x="1866621" y="309201"/>
                  <a:pt x="2030172" y="197965"/>
                  <a:pt x="2134358" y="45955"/>
                </a:cubicBezTo>
                <a:lnTo>
                  <a:pt x="2157611" y="0"/>
                </a:lnTo>
                <a:lnTo>
                  <a:pt x="2313103" y="0"/>
                </a:lnTo>
                <a:lnTo>
                  <a:pt x="2258874" y="99096"/>
                </a:lnTo>
                <a:cubicBezTo>
                  <a:pt x="2129392" y="299632"/>
                  <a:pt x="1913691" y="443705"/>
                  <a:pt x="1661151" y="484784"/>
                </a:cubicBezTo>
                <a:lnTo>
                  <a:pt x="1661030" y="485964"/>
                </a:lnTo>
                <a:cubicBezTo>
                  <a:pt x="1655475" y="487004"/>
                  <a:pt x="1649900" y="487979"/>
                  <a:pt x="1644066" y="487548"/>
                </a:cubicBezTo>
                <a:cubicBezTo>
                  <a:pt x="1611457" y="493257"/>
                  <a:pt x="1578105" y="496322"/>
                  <a:pt x="1544239" y="496864"/>
                </a:cubicBezTo>
                <a:lnTo>
                  <a:pt x="1526331" y="498535"/>
                </a:lnTo>
                <a:lnTo>
                  <a:pt x="1526304" y="498027"/>
                </a:lnTo>
                <a:lnTo>
                  <a:pt x="1525782" y="498061"/>
                </a:lnTo>
                <a:cubicBezTo>
                  <a:pt x="1525190" y="494151"/>
                  <a:pt x="1525162" y="490228"/>
                  <a:pt x="1525162" y="486299"/>
                </a:cubicBezTo>
                <a:close/>
                <a:moveTo>
                  <a:pt x="1525161" y="2244520"/>
                </a:moveTo>
                <a:cubicBezTo>
                  <a:pt x="1525161" y="2238678"/>
                  <a:pt x="1525222" y="2232850"/>
                  <a:pt x="1526595" y="2227062"/>
                </a:cubicBezTo>
                <a:cubicBezTo>
                  <a:pt x="1526551" y="2194855"/>
                  <a:pt x="1529114" y="2163105"/>
                  <a:pt x="1534403" y="2132012"/>
                </a:cubicBezTo>
                <a:lnTo>
                  <a:pt x="1534969" y="2125135"/>
                </a:lnTo>
                <a:cubicBezTo>
                  <a:pt x="1535145" y="2125130"/>
                  <a:pt x="1535322" y="2125125"/>
                  <a:pt x="1535497" y="2125070"/>
                </a:cubicBezTo>
                <a:cubicBezTo>
                  <a:pt x="1588092" y="1762307"/>
                  <a:pt x="1882092" y="1473657"/>
                  <a:pt x="2257491" y="1412593"/>
                </a:cubicBezTo>
                <a:lnTo>
                  <a:pt x="2257613" y="1411413"/>
                </a:lnTo>
                <a:cubicBezTo>
                  <a:pt x="2263167" y="1410375"/>
                  <a:pt x="2268741" y="1409399"/>
                  <a:pt x="2274574" y="1409831"/>
                </a:cubicBezTo>
                <a:cubicBezTo>
                  <a:pt x="2307195" y="1404118"/>
                  <a:pt x="2340559" y="1401053"/>
                  <a:pt x="2374437" y="1400511"/>
                </a:cubicBezTo>
                <a:lnTo>
                  <a:pt x="2392313" y="1398843"/>
                </a:lnTo>
                <a:lnTo>
                  <a:pt x="2392341" y="1399351"/>
                </a:lnTo>
                <a:lnTo>
                  <a:pt x="2392861" y="1399317"/>
                </a:lnTo>
                <a:lnTo>
                  <a:pt x="2393483" y="1411078"/>
                </a:lnTo>
                <a:cubicBezTo>
                  <a:pt x="2393483" y="1416918"/>
                  <a:pt x="2393421" y="1422743"/>
                  <a:pt x="2392048" y="1428529"/>
                </a:cubicBezTo>
                <a:cubicBezTo>
                  <a:pt x="2392092" y="1460743"/>
                  <a:pt x="2389530" y="1492501"/>
                  <a:pt x="2384237" y="1523599"/>
                </a:cubicBezTo>
                <a:lnTo>
                  <a:pt x="2383674" y="1530463"/>
                </a:lnTo>
                <a:cubicBezTo>
                  <a:pt x="2383497" y="1530468"/>
                  <a:pt x="2383321" y="1530472"/>
                  <a:pt x="2383145" y="1530527"/>
                </a:cubicBezTo>
                <a:cubicBezTo>
                  <a:pt x="2330551" y="1893288"/>
                  <a:pt x="2036552" y="2181939"/>
                  <a:pt x="1661151" y="2243004"/>
                </a:cubicBezTo>
                <a:lnTo>
                  <a:pt x="1661030" y="2244184"/>
                </a:lnTo>
                <a:cubicBezTo>
                  <a:pt x="1655475" y="2245223"/>
                  <a:pt x="1649900" y="2246198"/>
                  <a:pt x="1644066" y="2245767"/>
                </a:cubicBezTo>
                <a:cubicBezTo>
                  <a:pt x="1611457" y="2251477"/>
                  <a:pt x="1578105" y="2254542"/>
                  <a:pt x="1544238" y="2255084"/>
                </a:cubicBezTo>
                <a:lnTo>
                  <a:pt x="1526331" y="2256755"/>
                </a:lnTo>
                <a:lnTo>
                  <a:pt x="1526304" y="2256246"/>
                </a:lnTo>
                <a:lnTo>
                  <a:pt x="1525782" y="2256280"/>
                </a:lnTo>
                <a:cubicBezTo>
                  <a:pt x="1525190" y="2252372"/>
                  <a:pt x="1525161" y="2248449"/>
                  <a:pt x="1525161" y="2244520"/>
                </a:cubicBezTo>
                <a:close/>
                <a:moveTo>
                  <a:pt x="785360" y="1223782"/>
                </a:moveTo>
                <a:cubicBezTo>
                  <a:pt x="1073241" y="1162499"/>
                  <a:pt x="1297991" y="939930"/>
                  <a:pt x="1353724" y="659222"/>
                </a:cubicBezTo>
                <a:cubicBezTo>
                  <a:pt x="1065844" y="720505"/>
                  <a:pt x="841092" y="943074"/>
                  <a:pt x="785360" y="1223782"/>
                </a:cubicBezTo>
                <a:close/>
                <a:moveTo>
                  <a:pt x="785360" y="1547735"/>
                </a:moveTo>
                <a:cubicBezTo>
                  <a:pt x="841093" y="1826239"/>
                  <a:pt x="1065843" y="2047060"/>
                  <a:pt x="1353724" y="2107862"/>
                </a:cubicBezTo>
                <a:cubicBezTo>
                  <a:pt x="1297992" y="1829358"/>
                  <a:pt x="1073241" y="1608537"/>
                  <a:pt x="785360" y="1547735"/>
                </a:cubicBezTo>
                <a:close/>
                <a:moveTo>
                  <a:pt x="785360" y="2982001"/>
                </a:moveTo>
                <a:cubicBezTo>
                  <a:pt x="1073241" y="2920718"/>
                  <a:pt x="1297991" y="2698150"/>
                  <a:pt x="1353724" y="2417442"/>
                </a:cubicBezTo>
                <a:cubicBezTo>
                  <a:pt x="1065843" y="2478725"/>
                  <a:pt x="841092" y="2701294"/>
                  <a:pt x="785360" y="2982001"/>
                </a:cubicBezTo>
                <a:close/>
                <a:moveTo>
                  <a:pt x="715762" y="0"/>
                </a:moveTo>
                <a:lnTo>
                  <a:pt x="871255" y="0"/>
                </a:lnTo>
                <a:lnTo>
                  <a:pt x="894508" y="45955"/>
                </a:lnTo>
                <a:cubicBezTo>
                  <a:pt x="998693" y="197966"/>
                  <a:pt x="1162244" y="309201"/>
                  <a:pt x="1353724" y="349642"/>
                </a:cubicBezTo>
                <a:cubicBezTo>
                  <a:pt x="1333926" y="250706"/>
                  <a:pt x="1292798" y="159050"/>
                  <a:pt x="1234983" y="79433"/>
                </a:cubicBezTo>
                <a:lnTo>
                  <a:pt x="1163608" y="0"/>
                </a:lnTo>
                <a:lnTo>
                  <a:pt x="1339748" y="0"/>
                </a:lnTo>
                <a:lnTo>
                  <a:pt x="1405271" y="100280"/>
                </a:lnTo>
                <a:cubicBezTo>
                  <a:pt x="1449334" y="182140"/>
                  <a:pt x="1479609" y="271960"/>
                  <a:pt x="1493366" y="366850"/>
                </a:cubicBezTo>
                <a:cubicBezTo>
                  <a:pt x="1493542" y="366905"/>
                  <a:pt x="1493719" y="366910"/>
                  <a:pt x="1493895" y="366914"/>
                </a:cubicBezTo>
                <a:lnTo>
                  <a:pt x="1494460" y="373792"/>
                </a:lnTo>
                <a:cubicBezTo>
                  <a:pt x="1499750" y="404884"/>
                  <a:pt x="1502312" y="436636"/>
                  <a:pt x="1502268" y="468842"/>
                </a:cubicBezTo>
                <a:cubicBezTo>
                  <a:pt x="1503641" y="474631"/>
                  <a:pt x="1503703" y="480458"/>
                  <a:pt x="1503703" y="486299"/>
                </a:cubicBezTo>
                <a:cubicBezTo>
                  <a:pt x="1503703" y="490229"/>
                  <a:pt x="1503674" y="494151"/>
                  <a:pt x="1503082" y="498061"/>
                </a:cubicBezTo>
                <a:lnTo>
                  <a:pt x="1502560" y="498027"/>
                </a:lnTo>
                <a:lnTo>
                  <a:pt x="1502533" y="498535"/>
                </a:lnTo>
                <a:lnTo>
                  <a:pt x="1484625" y="496864"/>
                </a:lnTo>
                <a:cubicBezTo>
                  <a:pt x="1450758" y="496322"/>
                  <a:pt x="1417408" y="493257"/>
                  <a:pt x="1384798" y="487548"/>
                </a:cubicBezTo>
                <a:cubicBezTo>
                  <a:pt x="1378964" y="487979"/>
                  <a:pt x="1373389" y="487004"/>
                  <a:pt x="1367833" y="485964"/>
                </a:cubicBezTo>
                <a:lnTo>
                  <a:pt x="1367712" y="484784"/>
                </a:lnTo>
                <a:cubicBezTo>
                  <a:pt x="1115174" y="443705"/>
                  <a:pt x="899474" y="299632"/>
                  <a:pt x="769992" y="99096"/>
                </a:cubicBezTo>
                <a:close/>
                <a:moveTo>
                  <a:pt x="637843" y="3089525"/>
                </a:moveTo>
                <a:lnTo>
                  <a:pt x="644623" y="3006343"/>
                </a:lnTo>
                <a:lnTo>
                  <a:pt x="645189" y="2999411"/>
                </a:lnTo>
                <a:cubicBezTo>
                  <a:pt x="645364" y="2999406"/>
                  <a:pt x="645542" y="2999401"/>
                  <a:pt x="645717" y="2999346"/>
                </a:cubicBezTo>
                <a:cubicBezTo>
                  <a:pt x="698313" y="2633713"/>
                  <a:pt x="992312" y="2342777"/>
                  <a:pt x="1367711" y="2281230"/>
                </a:cubicBezTo>
                <a:lnTo>
                  <a:pt x="1367833" y="2280040"/>
                </a:lnTo>
                <a:cubicBezTo>
                  <a:pt x="1373387" y="2278993"/>
                  <a:pt x="1378961" y="2278011"/>
                  <a:pt x="1384794" y="2278445"/>
                </a:cubicBezTo>
                <a:cubicBezTo>
                  <a:pt x="1417415" y="2272687"/>
                  <a:pt x="1450779" y="2269598"/>
                  <a:pt x="1484657" y="2269052"/>
                </a:cubicBezTo>
                <a:lnTo>
                  <a:pt x="1502533" y="2267371"/>
                </a:lnTo>
                <a:lnTo>
                  <a:pt x="1502560" y="2267882"/>
                </a:lnTo>
                <a:lnTo>
                  <a:pt x="1503081" y="2267848"/>
                </a:lnTo>
                <a:lnTo>
                  <a:pt x="1503703" y="2279702"/>
                </a:lnTo>
                <a:cubicBezTo>
                  <a:pt x="1503703" y="2285589"/>
                  <a:pt x="1503641" y="2291461"/>
                  <a:pt x="1502268" y="2297292"/>
                </a:cubicBezTo>
                <a:cubicBezTo>
                  <a:pt x="1502312" y="2329761"/>
                  <a:pt x="1499749" y="2361770"/>
                  <a:pt x="1494457" y="2393114"/>
                </a:cubicBezTo>
                <a:lnTo>
                  <a:pt x="1493894" y="2400032"/>
                </a:lnTo>
                <a:cubicBezTo>
                  <a:pt x="1493716" y="2400037"/>
                  <a:pt x="1493541" y="2400042"/>
                  <a:pt x="1493365" y="2400097"/>
                </a:cubicBezTo>
                <a:cubicBezTo>
                  <a:pt x="1447346" y="2720025"/>
                  <a:pt x="1216500" y="2982764"/>
                  <a:pt x="908018" y="3084683"/>
                </a:cubicBezTo>
                <a:lnTo>
                  <a:pt x="888285" y="3089525"/>
                </a:lnTo>
                <a:close/>
                <a:moveTo>
                  <a:pt x="635382" y="1361522"/>
                </a:moveTo>
                <a:cubicBezTo>
                  <a:pt x="635382" y="1355634"/>
                  <a:pt x="635442" y="1349760"/>
                  <a:pt x="636815" y="1343926"/>
                </a:cubicBezTo>
                <a:cubicBezTo>
                  <a:pt x="636771" y="1311465"/>
                  <a:pt x="639334" y="1279462"/>
                  <a:pt x="644623" y="1248124"/>
                </a:cubicBezTo>
                <a:lnTo>
                  <a:pt x="645189" y="1241192"/>
                </a:lnTo>
                <a:cubicBezTo>
                  <a:pt x="645365" y="1241187"/>
                  <a:pt x="645543" y="1241182"/>
                  <a:pt x="645717" y="1241127"/>
                </a:cubicBezTo>
                <a:cubicBezTo>
                  <a:pt x="698313" y="875493"/>
                  <a:pt x="992312" y="584557"/>
                  <a:pt x="1367711" y="523010"/>
                </a:cubicBezTo>
                <a:lnTo>
                  <a:pt x="1367833" y="521820"/>
                </a:lnTo>
                <a:cubicBezTo>
                  <a:pt x="1373387" y="520774"/>
                  <a:pt x="1378961" y="519792"/>
                  <a:pt x="1384794" y="520226"/>
                </a:cubicBezTo>
                <a:cubicBezTo>
                  <a:pt x="1417415" y="514468"/>
                  <a:pt x="1450779" y="511379"/>
                  <a:pt x="1484657" y="510833"/>
                </a:cubicBezTo>
                <a:lnTo>
                  <a:pt x="1502533" y="509151"/>
                </a:lnTo>
                <a:lnTo>
                  <a:pt x="1502560" y="509663"/>
                </a:lnTo>
                <a:lnTo>
                  <a:pt x="1503081" y="509629"/>
                </a:lnTo>
                <a:lnTo>
                  <a:pt x="1503703" y="521483"/>
                </a:lnTo>
                <a:cubicBezTo>
                  <a:pt x="1503703" y="527369"/>
                  <a:pt x="1503641" y="533241"/>
                  <a:pt x="1502268" y="539073"/>
                </a:cubicBezTo>
                <a:cubicBezTo>
                  <a:pt x="1502312" y="571542"/>
                  <a:pt x="1499749" y="603550"/>
                  <a:pt x="1494457" y="634895"/>
                </a:cubicBezTo>
                <a:lnTo>
                  <a:pt x="1493894" y="641812"/>
                </a:lnTo>
                <a:cubicBezTo>
                  <a:pt x="1493716" y="641818"/>
                  <a:pt x="1493541" y="641823"/>
                  <a:pt x="1493365" y="641878"/>
                </a:cubicBezTo>
                <a:cubicBezTo>
                  <a:pt x="1440771" y="1007510"/>
                  <a:pt x="1146772" y="1298446"/>
                  <a:pt x="771371" y="1359994"/>
                </a:cubicBezTo>
                <a:lnTo>
                  <a:pt x="771250" y="1361184"/>
                </a:lnTo>
                <a:cubicBezTo>
                  <a:pt x="765695" y="1362231"/>
                  <a:pt x="760120" y="1363214"/>
                  <a:pt x="754286" y="1362780"/>
                </a:cubicBezTo>
                <a:cubicBezTo>
                  <a:pt x="721677" y="1368535"/>
                  <a:pt x="688326" y="1371623"/>
                  <a:pt x="654458" y="1372169"/>
                </a:cubicBezTo>
                <a:lnTo>
                  <a:pt x="636551" y="1373854"/>
                </a:lnTo>
                <a:lnTo>
                  <a:pt x="636524" y="1373341"/>
                </a:lnTo>
                <a:lnTo>
                  <a:pt x="636002" y="1373376"/>
                </a:lnTo>
                <a:cubicBezTo>
                  <a:pt x="635410" y="1369436"/>
                  <a:pt x="635382" y="1365482"/>
                  <a:pt x="635382" y="1361522"/>
                </a:cubicBezTo>
                <a:close/>
                <a:moveTo>
                  <a:pt x="635382" y="1411078"/>
                </a:moveTo>
                <a:lnTo>
                  <a:pt x="636003" y="1399317"/>
                </a:lnTo>
                <a:lnTo>
                  <a:pt x="636524" y="1399351"/>
                </a:lnTo>
                <a:lnTo>
                  <a:pt x="636551" y="1398843"/>
                </a:lnTo>
                <a:lnTo>
                  <a:pt x="654426" y="1400511"/>
                </a:lnTo>
                <a:cubicBezTo>
                  <a:pt x="688306" y="1401053"/>
                  <a:pt x="721668" y="1404118"/>
                  <a:pt x="754290" y="1409831"/>
                </a:cubicBezTo>
                <a:cubicBezTo>
                  <a:pt x="760124" y="1409399"/>
                  <a:pt x="765697" y="1410375"/>
                  <a:pt x="771250" y="1411413"/>
                </a:cubicBezTo>
                <a:lnTo>
                  <a:pt x="771372" y="1412593"/>
                </a:lnTo>
                <a:cubicBezTo>
                  <a:pt x="1146772" y="1473657"/>
                  <a:pt x="1440771" y="1762307"/>
                  <a:pt x="1493366" y="2125070"/>
                </a:cubicBezTo>
                <a:cubicBezTo>
                  <a:pt x="1493542" y="2125125"/>
                  <a:pt x="1493718" y="2125130"/>
                  <a:pt x="1493895" y="2125135"/>
                </a:cubicBezTo>
                <a:lnTo>
                  <a:pt x="1494460" y="2132012"/>
                </a:lnTo>
                <a:cubicBezTo>
                  <a:pt x="1499750" y="2163105"/>
                  <a:pt x="1502312" y="2194855"/>
                  <a:pt x="1502268" y="2227062"/>
                </a:cubicBezTo>
                <a:cubicBezTo>
                  <a:pt x="1503641" y="2232850"/>
                  <a:pt x="1503703" y="2238678"/>
                  <a:pt x="1503703" y="2244520"/>
                </a:cubicBezTo>
                <a:cubicBezTo>
                  <a:pt x="1503703" y="2248449"/>
                  <a:pt x="1503674" y="2252372"/>
                  <a:pt x="1503082" y="2256280"/>
                </a:cubicBezTo>
                <a:lnTo>
                  <a:pt x="1502560" y="2256246"/>
                </a:lnTo>
                <a:lnTo>
                  <a:pt x="1502533" y="2256755"/>
                </a:lnTo>
                <a:lnTo>
                  <a:pt x="1484625" y="2255084"/>
                </a:lnTo>
                <a:cubicBezTo>
                  <a:pt x="1450758" y="2254542"/>
                  <a:pt x="1417407" y="2251477"/>
                  <a:pt x="1384798" y="2245767"/>
                </a:cubicBezTo>
                <a:cubicBezTo>
                  <a:pt x="1378964" y="2246198"/>
                  <a:pt x="1373389" y="2245223"/>
                  <a:pt x="1367833" y="2244184"/>
                </a:cubicBezTo>
                <a:lnTo>
                  <a:pt x="1367712" y="2243004"/>
                </a:lnTo>
                <a:cubicBezTo>
                  <a:pt x="992312" y="2181939"/>
                  <a:pt x="698313" y="1893288"/>
                  <a:pt x="645718" y="1530527"/>
                </a:cubicBezTo>
                <a:cubicBezTo>
                  <a:pt x="645544" y="1530472"/>
                  <a:pt x="645367" y="1530468"/>
                  <a:pt x="645190" y="1530463"/>
                </a:cubicBezTo>
                <a:lnTo>
                  <a:pt x="644626" y="1523599"/>
                </a:lnTo>
                <a:cubicBezTo>
                  <a:pt x="639335" y="1492501"/>
                  <a:pt x="636771" y="1460743"/>
                  <a:pt x="636815" y="1428529"/>
                </a:cubicBezTo>
                <a:cubicBezTo>
                  <a:pt x="635442" y="1422743"/>
                  <a:pt x="635382" y="1416918"/>
                  <a:pt x="635382" y="1411078"/>
                </a:cubicBezTo>
                <a:close/>
                <a:moveTo>
                  <a:pt x="0" y="120584"/>
                </a:moveTo>
                <a:lnTo>
                  <a:pt x="0" y="0"/>
                </a:lnTo>
                <a:lnTo>
                  <a:pt x="95071" y="0"/>
                </a:lnTo>
                <a:lnTo>
                  <a:pt x="23697" y="79433"/>
                </a:lnTo>
                <a:close/>
                <a:moveTo>
                  <a:pt x="0" y="459154"/>
                </a:moveTo>
                <a:lnTo>
                  <a:pt x="0" y="322913"/>
                </a:lnTo>
                <a:lnTo>
                  <a:pt x="85961" y="286715"/>
                </a:lnTo>
                <a:cubicBezTo>
                  <a:pt x="198873" y="230513"/>
                  <a:pt x="294715" y="147295"/>
                  <a:pt x="364172" y="45955"/>
                </a:cubicBezTo>
                <a:lnTo>
                  <a:pt x="387426" y="0"/>
                </a:lnTo>
                <a:lnTo>
                  <a:pt x="542918" y="0"/>
                </a:lnTo>
                <a:lnTo>
                  <a:pt x="488688" y="99096"/>
                </a:lnTo>
                <a:cubicBezTo>
                  <a:pt x="380786" y="266209"/>
                  <a:pt x="213011" y="394112"/>
                  <a:pt x="13938" y="455878"/>
                </a:cubicBezTo>
                <a:close/>
                <a:moveTo>
                  <a:pt x="0" y="1108862"/>
                </a:moveTo>
                <a:lnTo>
                  <a:pt x="0" y="893255"/>
                </a:lnTo>
                <a:lnTo>
                  <a:pt x="33376" y="945052"/>
                </a:lnTo>
                <a:cubicBezTo>
                  <a:pt x="138130" y="1084176"/>
                  <a:pt x="293395" y="1185481"/>
                  <a:pt x="473320" y="1223782"/>
                </a:cubicBezTo>
                <a:cubicBezTo>
                  <a:pt x="424556" y="978162"/>
                  <a:pt x="246384" y="777056"/>
                  <a:pt x="9746" y="689563"/>
                </a:cubicBezTo>
                <a:lnTo>
                  <a:pt x="0" y="686740"/>
                </a:lnTo>
                <a:lnTo>
                  <a:pt x="0" y="549764"/>
                </a:lnTo>
                <a:lnTo>
                  <a:pt x="27617" y="556541"/>
                </a:lnTo>
                <a:cubicBezTo>
                  <a:pt x="336096" y="658459"/>
                  <a:pt x="566943" y="921197"/>
                  <a:pt x="612962" y="1241127"/>
                </a:cubicBezTo>
                <a:cubicBezTo>
                  <a:pt x="613138" y="1241182"/>
                  <a:pt x="613315" y="1241187"/>
                  <a:pt x="613492" y="1241192"/>
                </a:cubicBezTo>
                <a:lnTo>
                  <a:pt x="614057" y="1248124"/>
                </a:lnTo>
                <a:cubicBezTo>
                  <a:pt x="619347" y="1279462"/>
                  <a:pt x="621909" y="1311465"/>
                  <a:pt x="621865" y="1343926"/>
                </a:cubicBezTo>
                <a:cubicBezTo>
                  <a:pt x="623237" y="1349760"/>
                  <a:pt x="623299" y="1355634"/>
                  <a:pt x="623299" y="1361522"/>
                </a:cubicBezTo>
                <a:cubicBezTo>
                  <a:pt x="623299" y="1365482"/>
                  <a:pt x="623271" y="1369436"/>
                  <a:pt x="622679" y="1373376"/>
                </a:cubicBezTo>
                <a:lnTo>
                  <a:pt x="622157" y="1373341"/>
                </a:lnTo>
                <a:lnTo>
                  <a:pt x="622129" y="1373854"/>
                </a:lnTo>
                <a:lnTo>
                  <a:pt x="604221" y="1372169"/>
                </a:lnTo>
                <a:cubicBezTo>
                  <a:pt x="570354" y="1371623"/>
                  <a:pt x="537004" y="1368535"/>
                  <a:pt x="504394" y="1362780"/>
                </a:cubicBezTo>
                <a:cubicBezTo>
                  <a:pt x="498560" y="1363214"/>
                  <a:pt x="492985" y="1362231"/>
                  <a:pt x="487429" y="1361184"/>
                </a:cubicBezTo>
                <a:lnTo>
                  <a:pt x="487308" y="1359994"/>
                </a:lnTo>
                <a:cubicBezTo>
                  <a:pt x="299609" y="1329221"/>
                  <a:pt x="132258" y="1241100"/>
                  <a:pt x="5260" y="1114967"/>
                </a:cubicBezTo>
                <a:close/>
                <a:moveTo>
                  <a:pt x="0" y="2216459"/>
                </a:moveTo>
                <a:lnTo>
                  <a:pt x="0" y="2080559"/>
                </a:lnTo>
                <a:lnTo>
                  <a:pt x="9744" y="2077760"/>
                </a:lnTo>
                <a:cubicBezTo>
                  <a:pt x="246382" y="1990953"/>
                  <a:pt x="424553" y="1791426"/>
                  <a:pt x="473318" y="1547735"/>
                </a:cubicBezTo>
                <a:cubicBezTo>
                  <a:pt x="293393" y="1585736"/>
                  <a:pt x="138127" y="1686244"/>
                  <a:pt x="33374" y="1824276"/>
                </a:cubicBezTo>
                <a:lnTo>
                  <a:pt x="0" y="1875663"/>
                </a:lnTo>
                <a:lnTo>
                  <a:pt x="0" y="1661750"/>
                </a:lnTo>
                <a:lnTo>
                  <a:pt x="5257" y="1655695"/>
                </a:lnTo>
                <a:cubicBezTo>
                  <a:pt x="132256" y="1530554"/>
                  <a:pt x="299606" y="1443125"/>
                  <a:pt x="487305" y="1412593"/>
                </a:cubicBezTo>
                <a:lnTo>
                  <a:pt x="487427" y="1411413"/>
                </a:lnTo>
                <a:cubicBezTo>
                  <a:pt x="492981" y="1410375"/>
                  <a:pt x="498555" y="1409399"/>
                  <a:pt x="504388" y="1409831"/>
                </a:cubicBezTo>
                <a:cubicBezTo>
                  <a:pt x="537009" y="1404118"/>
                  <a:pt x="570373" y="1401053"/>
                  <a:pt x="604251" y="1400511"/>
                </a:cubicBezTo>
                <a:lnTo>
                  <a:pt x="622127" y="1398843"/>
                </a:lnTo>
                <a:lnTo>
                  <a:pt x="622154" y="1399351"/>
                </a:lnTo>
                <a:lnTo>
                  <a:pt x="622675" y="1399317"/>
                </a:lnTo>
                <a:lnTo>
                  <a:pt x="623297" y="1411078"/>
                </a:lnTo>
                <a:cubicBezTo>
                  <a:pt x="623297" y="1416918"/>
                  <a:pt x="623235" y="1422743"/>
                  <a:pt x="621863" y="1428529"/>
                </a:cubicBezTo>
                <a:cubicBezTo>
                  <a:pt x="621907" y="1460743"/>
                  <a:pt x="619344" y="1492501"/>
                  <a:pt x="614051" y="1523599"/>
                </a:cubicBezTo>
                <a:lnTo>
                  <a:pt x="613488" y="1530463"/>
                </a:lnTo>
                <a:cubicBezTo>
                  <a:pt x="613311" y="1530468"/>
                  <a:pt x="613135" y="1530472"/>
                  <a:pt x="612959" y="1530527"/>
                </a:cubicBezTo>
                <a:cubicBezTo>
                  <a:pt x="566940" y="1847943"/>
                  <a:pt x="336094" y="2108619"/>
                  <a:pt x="27613" y="2209736"/>
                </a:cubicBezTo>
                <a:close/>
                <a:moveTo>
                  <a:pt x="0" y="2867081"/>
                </a:moveTo>
                <a:lnTo>
                  <a:pt x="0" y="2651475"/>
                </a:lnTo>
                <a:lnTo>
                  <a:pt x="33376" y="2703272"/>
                </a:lnTo>
                <a:cubicBezTo>
                  <a:pt x="138130" y="2842396"/>
                  <a:pt x="293395" y="2943700"/>
                  <a:pt x="473320" y="2982001"/>
                </a:cubicBezTo>
                <a:cubicBezTo>
                  <a:pt x="424556" y="2736382"/>
                  <a:pt x="246384" y="2535275"/>
                  <a:pt x="9746" y="2447782"/>
                </a:cubicBezTo>
                <a:lnTo>
                  <a:pt x="0" y="2444960"/>
                </a:lnTo>
                <a:lnTo>
                  <a:pt x="0" y="2307984"/>
                </a:lnTo>
                <a:lnTo>
                  <a:pt x="27617" y="2314760"/>
                </a:lnTo>
                <a:cubicBezTo>
                  <a:pt x="336096" y="2416678"/>
                  <a:pt x="566943" y="2679417"/>
                  <a:pt x="612962" y="2999346"/>
                </a:cubicBezTo>
                <a:cubicBezTo>
                  <a:pt x="613138" y="2999401"/>
                  <a:pt x="613315" y="2999406"/>
                  <a:pt x="613492" y="2999411"/>
                </a:cubicBezTo>
                <a:lnTo>
                  <a:pt x="614056" y="3006343"/>
                </a:lnTo>
                <a:lnTo>
                  <a:pt x="620836" y="3089525"/>
                </a:lnTo>
                <a:lnTo>
                  <a:pt x="370396" y="3089525"/>
                </a:lnTo>
                <a:lnTo>
                  <a:pt x="350661" y="3084682"/>
                </a:lnTo>
                <a:cubicBezTo>
                  <a:pt x="218455" y="3041003"/>
                  <a:pt x="100509" y="2967785"/>
                  <a:pt x="5260" y="2873187"/>
                </a:cubicBezTo>
                <a:close/>
              </a:path>
            </a:pathLst>
          </a:cu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xmlns="" id="{99237721-19CF-41B1-AA0A-E1E1A8282D52}"/>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324317" y="4576004"/>
            <a:ext cx="45720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E10019FA-7121-4CAB-B52F-0C38615D9648}"/>
              </a:ext>
            </a:extLst>
          </p:cNvPr>
          <p:cNvSpPr>
            <a:spLocks noGrp="1"/>
          </p:cNvSpPr>
          <p:nvPr>
            <p:ph type="title"/>
          </p:nvPr>
        </p:nvSpPr>
        <p:spPr>
          <a:xfrm>
            <a:off x="4219803" y="4735775"/>
            <a:ext cx="7006998" cy="1245732"/>
          </a:xfrm>
        </p:spPr>
        <p:txBody>
          <a:bodyPr anchor="t">
            <a:normAutofit/>
          </a:bodyPr>
          <a:lstStyle/>
          <a:p>
            <a:r>
              <a:rPr lang="en-US">
                <a:solidFill>
                  <a:schemeClr val="bg1"/>
                </a:solidFill>
              </a:rPr>
              <a:t>The separate system</a:t>
            </a:r>
          </a:p>
        </p:txBody>
      </p:sp>
      <p:sp>
        <p:nvSpPr>
          <p:cNvPr id="3" name="Content Placeholder 2">
            <a:extLst>
              <a:ext uri="{FF2B5EF4-FFF2-40B4-BE49-F238E27FC236}">
                <a16:creationId xmlns:a16="http://schemas.microsoft.com/office/drawing/2014/main" xmlns="" id="{7359BB3A-D68A-47FB-9206-1B38A86085ED}"/>
              </a:ext>
            </a:extLst>
          </p:cNvPr>
          <p:cNvSpPr>
            <a:spLocks noGrp="1"/>
          </p:cNvSpPr>
          <p:nvPr>
            <p:ph idx="1"/>
          </p:nvPr>
        </p:nvSpPr>
        <p:spPr>
          <a:xfrm>
            <a:off x="4219802" y="965864"/>
            <a:ext cx="7006998" cy="3450370"/>
          </a:xfrm>
        </p:spPr>
        <p:txBody>
          <a:bodyPr anchor="b">
            <a:normAutofit/>
          </a:bodyPr>
          <a:lstStyle/>
          <a:p>
            <a:r>
              <a:rPr lang="en-US" sz="2000">
                <a:solidFill>
                  <a:srgbClr val="FFFFFF"/>
                </a:solidFill>
              </a:rPr>
              <a:t>A separate system prison includes a central hall separated with large bars from several prison blocks. While the prison blocks are visible to guards, unlike the panopticon, individual cells cannot be seen unless the guard enters through the door. </a:t>
            </a:r>
          </a:p>
          <a:p>
            <a:r>
              <a:rPr lang="en-US" sz="2000">
                <a:solidFill>
                  <a:srgbClr val="FFFFFF"/>
                </a:solidFill>
              </a:rPr>
              <a:t>They also contain exercise yards. At first, prisoners were still required to be in solitary confinement during exercise. </a:t>
            </a:r>
          </a:p>
          <a:p>
            <a:endParaRPr lang="en-US" sz="2000">
              <a:solidFill>
                <a:srgbClr val="FFFFFF"/>
              </a:solidFill>
            </a:endParaRPr>
          </a:p>
        </p:txBody>
      </p:sp>
    </p:spTree>
    <p:extLst>
      <p:ext uri="{BB962C8B-B14F-4D97-AF65-F5344CB8AC3E}">
        <p14:creationId xmlns:p14="http://schemas.microsoft.com/office/powerpoint/2010/main" val="38389514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9C6F3D-9E42-4EA2-89E6-45C26E03E1F9}"/>
              </a:ext>
            </a:extLst>
          </p:cNvPr>
          <p:cNvSpPr>
            <a:spLocks noGrp="1"/>
          </p:cNvSpPr>
          <p:nvPr>
            <p:ph type="title"/>
          </p:nvPr>
        </p:nvSpPr>
        <p:spPr/>
        <p:txBody>
          <a:bodyPr>
            <a:normAutofit/>
          </a:bodyPr>
          <a:lstStyle/>
          <a:p>
            <a:r>
              <a:rPr lang="en-US" dirty="0"/>
              <a:t>First Prisons in America </a:t>
            </a:r>
          </a:p>
        </p:txBody>
      </p:sp>
      <p:sp>
        <p:nvSpPr>
          <p:cNvPr id="8" name="Text Placeholder 7">
            <a:extLst>
              <a:ext uri="{FF2B5EF4-FFF2-40B4-BE49-F238E27FC236}">
                <a16:creationId xmlns:a16="http://schemas.microsoft.com/office/drawing/2014/main" xmlns="" id="{1DD3F3E4-EF76-40CD-B7D5-07B72293B5BB}"/>
              </a:ext>
            </a:extLst>
          </p:cNvPr>
          <p:cNvSpPr>
            <a:spLocks noGrp="1"/>
          </p:cNvSpPr>
          <p:nvPr>
            <p:ph type="body" idx="1"/>
          </p:nvPr>
        </p:nvSpPr>
        <p:spPr/>
        <p:txBody>
          <a:bodyPr/>
          <a:lstStyle/>
          <a:p>
            <a:r>
              <a:rPr lang="en-US" dirty="0"/>
              <a:t>Auburn System</a:t>
            </a:r>
          </a:p>
        </p:txBody>
      </p:sp>
      <p:sp>
        <p:nvSpPr>
          <p:cNvPr id="9" name="Text Placeholder 8">
            <a:extLst>
              <a:ext uri="{FF2B5EF4-FFF2-40B4-BE49-F238E27FC236}">
                <a16:creationId xmlns:a16="http://schemas.microsoft.com/office/drawing/2014/main" xmlns="" id="{4FA93901-5D25-4C47-83CF-F7ABB3BA0C38}"/>
              </a:ext>
            </a:extLst>
          </p:cNvPr>
          <p:cNvSpPr>
            <a:spLocks noGrp="1"/>
          </p:cNvSpPr>
          <p:nvPr>
            <p:ph type="body" sz="quarter" idx="3"/>
          </p:nvPr>
        </p:nvSpPr>
        <p:spPr/>
        <p:txBody>
          <a:bodyPr/>
          <a:lstStyle/>
          <a:p>
            <a:r>
              <a:rPr lang="en-US" dirty="0"/>
              <a:t>Pennsylvania System</a:t>
            </a:r>
          </a:p>
        </p:txBody>
      </p:sp>
      <p:sp>
        <p:nvSpPr>
          <p:cNvPr id="10" name="Content Placeholder 9">
            <a:extLst>
              <a:ext uri="{FF2B5EF4-FFF2-40B4-BE49-F238E27FC236}">
                <a16:creationId xmlns:a16="http://schemas.microsoft.com/office/drawing/2014/main" xmlns="" id="{874FE971-7960-4921-8E24-A3FCBCD7FE14}"/>
              </a:ext>
            </a:extLst>
          </p:cNvPr>
          <p:cNvSpPr>
            <a:spLocks noGrp="1"/>
          </p:cNvSpPr>
          <p:nvPr>
            <p:ph sz="quarter" idx="4"/>
          </p:nvPr>
        </p:nvSpPr>
        <p:spPr/>
        <p:txBody>
          <a:bodyPr>
            <a:normAutofit fontScale="92500" lnSpcReduction="20000"/>
          </a:bodyPr>
          <a:lstStyle/>
          <a:p>
            <a:pPr>
              <a:buFont typeface="Wingdings" panose="05000000000000000000" pitchFamily="2" charset="2"/>
              <a:buChar char="v"/>
            </a:pPr>
            <a:r>
              <a:rPr lang="en-US" dirty="0"/>
              <a:t>Located in Philadelphia, Pennsylvania </a:t>
            </a:r>
          </a:p>
          <a:p>
            <a:pPr>
              <a:buFont typeface="Wingdings" panose="05000000000000000000" pitchFamily="2" charset="2"/>
              <a:buChar char="v"/>
            </a:pPr>
            <a:r>
              <a:rPr lang="en-US" dirty="0"/>
              <a:t>Built in 1829 </a:t>
            </a:r>
          </a:p>
          <a:p>
            <a:pPr>
              <a:buFont typeface="Wingdings" panose="05000000000000000000" pitchFamily="2" charset="2"/>
              <a:buChar char="v"/>
            </a:pPr>
            <a:r>
              <a:rPr lang="en-US" dirty="0"/>
              <a:t> Also believed solitary confinement would promote rehabilitation. </a:t>
            </a:r>
          </a:p>
          <a:p>
            <a:pPr>
              <a:buFont typeface="Wingdings" panose="05000000000000000000" pitchFamily="2" charset="2"/>
              <a:buChar char="v"/>
            </a:pPr>
            <a:r>
              <a:rPr lang="en-US" dirty="0"/>
              <a:t>The concept was advocated for by the Philadelphia Society for Alleviating the Miseries of Public Prisons. An organization made up predominately of Quakers. </a:t>
            </a:r>
          </a:p>
          <a:p>
            <a:pPr>
              <a:buFont typeface="Wingdings" panose="05000000000000000000" pitchFamily="2" charset="2"/>
              <a:buChar char="v"/>
            </a:pPr>
            <a:r>
              <a:rPr lang="en-US" dirty="0"/>
              <a:t> Th system was copied by 300 prisons worldwide. </a:t>
            </a:r>
          </a:p>
        </p:txBody>
      </p:sp>
      <p:sp>
        <p:nvSpPr>
          <p:cNvPr id="11" name="Content Placeholder 10">
            <a:extLst>
              <a:ext uri="{FF2B5EF4-FFF2-40B4-BE49-F238E27FC236}">
                <a16:creationId xmlns:a16="http://schemas.microsoft.com/office/drawing/2014/main" xmlns="" id="{CBE567B0-A25B-4B84-B01A-30FC42742BC1}"/>
              </a:ext>
            </a:extLst>
          </p:cNvPr>
          <p:cNvSpPr>
            <a:spLocks noGrp="1"/>
          </p:cNvSpPr>
          <p:nvPr>
            <p:ph sz="half" idx="2"/>
          </p:nvPr>
        </p:nvSpPr>
        <p:spPr>
          <a:xfrm>
            <a:off x="1024128" y="2967788"/>
            <a:ext cx="4754880" cy="3890212"/>
          </a:xfrm>
        </p:spPr>
        <p:txBody>
          <a:bodyPr>
            <a:normAutofit fontScale="92500" lnSpcReduction="20000"/>
          </a:bodyPr>
          <a:lstStyle/>
          <a:p>
            <a:pPr>
              <a:buFont typeface="Wingdings" panose="05000000000000000000" pitchFamily="2" charset="2"/>
              <a:buChar char="v"/>
            </a:pPr>
            <a:r>
              <a:rPr lang="en-US" dirty="0"/>
              <a:t>Located in Auburn, New York </a:t>
            </a:r>
          </a:p>
          <a:p>
            <a:pPr>
              <a:buFont typeface="Wingdings" panose="05000000000000000000" pitchFamily="2" charset="2"/>
              <a:buChar char="v"/>
            </a:pPr>
            <a:r>
              <a:rPr lang="en-US" dirty="0"/>
              <a:t> Opened in 1818</a:t>
            </a:r>
          </a:p>
          <a:p>
            <a:pPr>
              <a:buFont typeface="Wingdings" panose="05000000000000000000" pitchFamily="2" charset="2"/>
              <a:buChar char="v"/>
            </a:pPr>
            <a:r>
              <a:rPr lang="en-US" dirty="0"/>
              <a:t>In this system inmates were able to work around other inmates but only in complete silence and were kept in solitary confinement throughout the night.</a:t>
            </a:r>
          </a:p>
          <a:p>
            <a:pPr>
              <a:buFont typeface="Wingdings" panose="05000000000000000000" pitchFamily="2" charset="2"/>
              <a:buChar char="v"/>
            </a:pPr>
            <a:r>
              <a:rPr lang="en-US" dirty="0"/>
              <a:t>Notable elements of the system were the implementation on striped uniforms, the chaining of inmates feet to each other, and silence. </a:t>
            </a:r>
          </a:p>
          <a:p>
            <a:pPr>
              <a:buFont typeface="Wingdings" panose="05000000000000000000" pitchFamily="2" charset="2"/>
              <a:buChar char="v"/>
            </a:pPr>
            <a:r>
              <a:rPr lang="en-US" dirty="0"/>
              <a:t>This system also was known for inmates doing labor, like making nails, clothes, steam engines, etc.</a:t>
            </a:r>
          </a:p>
          <a:p>
            <a:pPr>
              <a:buFont typeface="Wingdings" panose="05000000000000000000" pitchFamily="2" charset="2"/>
              <a:buChar char="v"/>
            </a:pPr>
            <a:endParaRPr lang="en-US" dirty="0"/>
          </a:p>
        </p:txBody>
      </p:sp>
    </p:spTree>
    <p:extLst>
      <p:ext uri="{BB962C8B-B14F-4D97-AF65-F5344CB8AC3E}">
        <p14:creationId xmlns:p14="http://schemas.microsoft.com/office/powerpoint/2010/main" val="26861742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Freeform 16">
            <a:extLst>
              <a:ext uri="{FF2B5EF4-FFF2-40B4-BE49-F238E27FC236}">
                <a16:creationId xmlns:a16="http://schemas.microsoft.com/office/drawing/2014/main" xmlns="" id="{A10C41F2-1746-4431-9B52-B9F147A896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custGeom>
            <a:avLst/>
            <a:gdLst>
              <a:gd name="connsiteX0" fmla="*/ 0 w 3096136"/>
              <a:gd name="connsiteY0" fmla="*/ 0 h 5856137"/>
              <a:gd name="connsiteX1" fmla="*/ 3096136 w 3096136"/>
              <a:gd name="connsiteY1" fmla="*/ 0 h 5856137"/>
              <a:gd name="connsiteX2" fmla="*/ 3096136 w 3096136"/>
              <a:gd name="connsiteY2" fmla="*/ 5856137 h 5856137"/>
              <a:gd name="connsiteX3" fmla="*/ 0 w 3096136"/>
              <a:gd name="connsiteY3" fmla="*/ 5856137 h 5856137"/>
            </a:gdLst>
            <a:ahLst/>
            <a:cxnLst>
              <a:cxn ang="0">
                <a:pos x="connsiteX0" y="connsiteY0"/>
              </a:cxn>
              <a:cxn ang="0">
                <a:pos x="connsiteX1" y="connsiteY1"/>
              </a:cxn>
              <a:cxn ang="0">
                <a:pos x="connsiteX2" y="connsiteY2"/>
              </a:cxn>
              <a:cxn ang="0">
                <a:pos x="connsiteX3" y="connsiteY3"/>
              </a:cxn>
            </a:cxnLst>
            <a:rect l="l" t="t" r="r" b="b"/>
            <a:pathLst>
              <a:path w="3096136" h="5856137">
                <a:moveTo>
                  <a:pt x="0" y="0"/>
                </a:moveTo>
                <a:lnTo>
                  <a:pt x="3096136" y="0"/>
                </a:lnTo>
                <a:lnTo>
                  <a:pt x="3096136" y="5856137"/>
                </a:lnTo>
                <a:lnTo>
                  <a:pt x="0" y="585613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prstClr val="white"/>
              </a:solidFill>
            </a:endParaRPr>
          </a:p>
        </p:txBody>
      </p:sp>
      <p:sp>
        <p:nvSpPr>
          <p:cNvPr id="10" name="Rectangle 9">
            <a:extLst>
              <a:ext uri="{FF2B5EF4-FFF2-40B4-BE49-F238E27FC236}">
                <a16:creationId xmlns:a16="http://schemas.microsoft.com/office/drawing/2014/main" xmlns="" id="{7984928E-D694-4849-BBAD-D7C7DC40547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894020" y="643461"/>
            <a:ext cx="7654513" cy="5571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8">
            <a:extLst>
              <a:ext uri="{FF2B5EF4-FFF2-40B4-BE49-F238E27FC236}">
                <a16:creationId xmlns:a16="http://schemas.microsoft.com/office/drawing/2014/main" xmlns="" id="{A24A153C-9BEC-46E7-9AA4-DFC65A2B1A8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569400" y="1910808"/>
            <a:ext cx="5571069" cy="3036377"/>
          </a:xfrm>
          <a:custGeom>
            <a:avLst/>
            <a:gdLst>
              <a:gd name="connsiteX0" fmla="*/ 5215514 w 5851096"/>
              <a:gd name="connsiteY0" fmla="*/ 659222 h 3089525"/>
              <a:gd name="connsiteX1" fmla="*/ 5783878 w 5851096"/>
              <a:gd name="connsiteY1" fmla="*/ 1223782 h 3089525"/>
              <a:gd name="connsiteX2" fmla="*/ 5215514 w 5851096"/>
              <a:gd name="connsiteY2" fmla="*/ 659222 h 3089525"/>
              <a:gd name="connsiteX3" fmla="*/ 5215514 w 5851096"/>
              <a:gd name="connsiteY3" fmla="*/ 2417442 h 3089525"/>
              <a:gd name="connsiteX4" fmla="*/ 5783878 w 5851096"/>
              <a:gd name="connsiteY4" fmla="*/ 2982001 h 3089525"/>
              <a:gd name="connsiteX5" fmla="*/ 5215514 w 5851096"/>
              <a:gd name="connsiteY5" fmla="*/ 2417442 h 3089525"/>
              <a:gd name="connsiteX6" fmla="*/ 5215512 w 5851096"/>
              <a:gd name="connsiteY6" fmla="*/ 2107862 h 3089525"/>
              <a:gd name="connsiteX7" fmla="*/ 5783876 w 5851096"/>
              <a:gd name="connsiteY7" fmla="*/ 1547735 h 3089525"/>
              <a:gd name="connsiteX8" fmla="*/ 5215512 w 5851096"/>
              <a:gd name="connsiteY8" fmla="*/ 2107862 h 3089525"/>
              <a:gd name="connsiteX9" fmla="*/ 5065535 w 5851096"/>
              <a:gd name="connsiteY9" fmla="*/ 521483 h 3089525"/>
              <a:gd name="connsiteX10" fmla="*/ 5066157 w 5851096"/>
              <a:gd name="connsiteY10" fmla="*/ 509629 h 3089525"/>
              <a:gd name="connsiteX11" fmla="*/ 5066678 w 5851096"/>
              <a:gd name="connsiteY11" fmla="*/ 509663 h 3089525"/>
              <a:gd name="connsiteX12" fmla="*/ 5066705 w 5851096"/>
              <a:gd name="connsiteY12" fmla="*/ 509151 h 3089525"/>
              <a:gd name="connsiteX13" fmla="*/ 5084580 w 5851096"/>
              <a:gd name="connsiteY13" fmla="*/ 510833 h 3089525"/>
              <a:gd name="connsiteX14" fmla="*/ 5184444 w 5851096"/>
              <a:gd name="connsiteY14" fmla="*/ 520226 h 3089525"/>
              <a:gd name="connsiteX15" fmla="*/ 5201405 w 5851096"/>
              <a:gd name="connsiteY15" fmla="*/ 521820 h 3089525"/>
              <a:gd name="connsiteX16" fmla="*/ 5201527 w 5851096"/>
              <a:gd name="connsiteY16" fmla="*/ 523010 h 3089525"/>
              <a:gd name="connsiteX17" fmla="*/ 5841311 w 5851096"/>
              <a:gd name="connsiteY17" fmla="*/ 983324 h 3089525"/>
              <a:gd name="connsiteX18" fmla="*/ 5851096 w 5851096"/>
              <a:gd name="connsiteY18" fmla="*/ 1006985 h 3089525"/>
              <a:gd name="connsiteX19" fmla="*/ 5851096 w 5851096"/>
              <a:gd name="connsiteY19" fmla="*/ 1366179 h 3089525"/>
              <a:gd name="connsiteX20" fmla="*/ 5814952 w 5851096"/>
              <a:gd name="connsiteY20" fmla="*/ 1362779 h 3089525"/>
              <a:gd name="connsiteX21" fmla="*/ 5797987 w 5851096"/>
              <a:gd name="connsiteY21" fmla="*/ 1361184 h 3089525"/>
              <a:gd name="connsiteX22" fmla="*/ 5797866 w 5851096"/>
              <a:gd name="connsiteY22" fmla="*/ 1359994 h 3089525"/>
              <a:gd name="connsiteX23" fmla="*/ 5075873 w 5851096"/>
              <a:gd name="connsiteY23" fmla="*/ 641878 h 3089525"/>
              <a:gd name="connsiteX24" fmla="*/ 5075344 w 5851096"/>
              <a:gd name="connsiteY24" fmla="*/ 641812 h 3089525"/>
              <a:gd name="connsiteX25" fmla="*/ 5074781 w 5851096"/>
              <a:gd name="connsiteY25" fmla="*/ 634895 h 3089525"/>
              <a:gd name="connsiteX26" fmla="*/ 5066970 w 5851096"/>
              <a:gd name="connsiteY26" fmla="*/ 539073 h 3089525"/>
              <a:gd name="connsiteX27" fmla="*/ 5065535 w 5851096"/>
              <a:gd name="connsiteY27" fmla="*/ 521483 h 3089525"/>
              <a:gd name="connsiteX28" fmla="*/ 5065535 w 5851096"/>
              <a:gd name="connsiteY28" fmla="*/ 2279702 h 3089525"/>
              <a:gd name="connsiteX29" fmla="*/ 5066157 w 5851096"/>
              <a:gd name="connsiteY29" fmla="*/ 2267848 h 3089525"/>
              <a:gd name="connsiteX30" fmla="*/ 5066678 w 5851096"/>
              <a:gd name="connsiteY30" fmla="*/ 2267882 h 3089525"/>
              <a:gd name="connsiteX31" fmla="*/ 5066705 w 5851096"/>
              <a:gd name="connsiteY31" fmla="*/ 2267371 h 3089525"/>
              <a:gd name="connsiteX32" fmla="*/ 5084580 w 5851096"/>
              <a:gd name="connsiteY32" fmla="*/ 2269052 h 3089525"/>
              <a:gd name="connsiteX33" fmla="*/ 5184444 w 5851096"/>
              <a:gd name="connsiteY33" fmla="*/ 2278445 h 3089525"/>
              <a:gd name="connsiteX34" fmla="*/ 5201405 w 5851096"/>
              <a:gd name="connsiteY34" fmla="*/ 2280040 h 3089525"/>
              <a:gd name="connsiteX35" fmla="*/ 5201527 w 5851096"/>
              <a:gd name="connsiteY35" fmla="*/ 2281230 h 3089525"/>
              <a:gd name="connsiteX36" fmla="*/ 5841311 w 5851096"/>
              <a:gd name="connsiteY36" fmla="*/ 2741544 h 3089525"/>
              <a:gd name="connsiteX37" fmla="*/ 5851096 w 5851096"/>
              <a:gd name="connsiteY37" fmla="*/ 2765204 h 3089525"/>
              <a:gd name="connsiteX38" fmla="*/ 5851096 w 5851096"/>
              <a:gd name="connsiteY38" fmla="*/ 3089525 h 3089525"/>
              <a:gd name="connsiteX39" fmla="*/ 5680952 w 5851096"/>
              <a:gd name="connsiteY39" fmla="*/ 3089525 h 3089525"/>
              <a:gd name="connsiteX40" fmla="*/ 5661219 w 5851096"/>
              <a:gd name="connsiteY40" fmla="*/ 3084683 h 3089525"/>
              <a:gd name="connsiteX41" fmla="*/ 5075873 w 5851096"/>
              <a:gd name="connsiteY41" fmla="*/ 2400097 h 3089525"/>
              <a:gd name="connsiteX42" fmla="*/ 5075344 w 5851096"/>
              <a:gd name="connsiteY42" fmla="*/ 2400032 h 3089525"/>
              <a:gd name="connsiteX43" fmla="*/ 5074781 w 5851096"/>
              <a:gd name="connsiteY43" fmla="*/ 2393114 h 3089525"/>
              <a:gd name="connsiteX44" fmla="*/ 5066970 w 5851096"/>
              <a:gd name="connsiteY44" fmla="*/ 2297292 h 3089525"/>
              <a:gd name="connsiteX45" fmla="*/ 5065535 w 5851096"/>
              <a:gd name="connsiteY45" fmla="*/ 2279702 h 3089525"/>
              <a:gd name="connsiteX46" fmla="*/ 5065533 w 5851096"/>
              <a:gd name="connsiteY46" fmla="*/ 486299 h 3089525"/>
              <a:gd name="connsiteX47" fmla="*/ 5066968 w 5851096"/>
              <a:gd name="connsiteY47" fmla="*/ 468842 h 3089525"/>
              <a:gd name="connsiteX48" fmla="*/ 5074776 w 5851096"/>
              <a:gd name="connsiteY48" fmla="*/ 373792 h 3089525"/>
              <a:gd name="connsiteX49" fmla="*/ 5075341 w 5851096"/>
              <a:gd name="connsiteY49" fmla="*/ 366915 h 3089525"/>
              <a:gd name="connsiteX50" fmla="*/ 5075869 w 5851096"/>
              <a:gd name="connsiteY50" fmla="*/ 366850 h 3089525"/>
              <a:gd name="connsiteX51" fmla="*/ 5163966 w 5851096"/>
              <a:gd name="connsiteY51" fmla="*/ 100280 h 3089525"/>
              <a:gd name="connsiteX52" fmla="*/ 5229488 w 5851096"/>
              <a:gd name="connsiteY52" fmla="*/ 0 h 3089525"/>
              <a:gd name="connsiteX53" fmla="*/ 5405629 w 5851096"/>
              <a:gd name="connsiteY53" fmla="*/ 0 h 3089525"/>
              <a:gd name="connsiteX54" fmla="*/ 5334254 w 5851096"/>
              <a:gd name="connsiteY54" fmla="*/ 79433 h 3089525"/>
              <a:gd name="connsiteX55" fmla="*/ 5215512 w 5851096"/>
              <a:gd name="connsiteY55" fmla="*/ 349642 h 3089525"/>
              <a:gd name="connsiteX56" fmla="*/ 5674730 w 5851096"/>
              <a:gd name="connsiteY56" fmla="*/ 45955 h 3089525"/>
              <a:gd name="connsiteX57" fmla="*/ 5697983 w 5851096"/>
              <a:gd name="connsiteY57" fmla="*/ 0 h 3089525"/>
              <a:gd name="connsiteX58" fmla="*/ 5851096 w 5851096"/>
              <a:gd name="connsiteY58" fmla="*/ 0 h 3089525"/>
              <a:gd name="connsiteX59" fmla="*/ 5851096 w 5851096"/>
              <a:gd name="connsiteY59" fmla="*/ 4349 h 3089525"/>
              <a:gd name="connsiteX60" fmla="*/ 5799246 w 5851096"/>
              <a:gd name="connsiteY60" fmla="*/ 99096 h 3089525"/>
              <a:gd name="connsiteX61" fmla="*/ 5201524 w 5851096"/>
              <a:gd name="connsiteY61" fmla="*/ 484784 h 3089525"/>
              <a:gd name="connsiteX62" fmla="*/ 5201403 w 5851096"/>
              <a:gd name="connsiteY62" fmla="*/ 485964 h 3089525"/>
              <a:gd name="connsiteX63" fmla="*/ 5184438 w 5851096"/>
              <a:gd name="connsiteY63" fmla="*/ 487548 h 3089525"/>
              <a:gd name="connsiteX64" fmla="*/ 5084610 w 5851096"/>
              <a:gd name="connsiteY64" fmla="*/ 496864 h 3089525"/>
              <a:gd name="connsiteX65" fmla="*/ 5066703 w 5851096"/>
              <a:gd name="connsiteY65" fmla="*/ 498535 h 3089525"/>
              <a:gd name="connsiteX66" fmla="*/ 5066676 w 5851096"/>
              <a:gd name="connsiteY66" fmla="*/ 498027 h 3089525"/>
              <a:gd name="connsiteX67" fmla="*/ 5066154 w 5851096"/>
              <a:gd name="connsiteY67" fmla="*/ 498061 h 3089525"/>
              <a:gd name="connsiteX68" fmla="*/ 5065533 w 5851096"/>
              <a:gd name="connsiteY68" fmla="*/ 486299 h 3089525"/>
              <a:gd name="connsiteX69" fmla="*/ 5065533 w 5851096"/>
              <a:gd name="connsiteY69" fmla="*/ 2244520 h 3089525"/>
              <a:gd name="connsiteX70" fmla="*/ 5066968 w 5851096"/>
              <a:gd name="connsiteY70" fmla="*/ 2227062 h 3089525"/>
              <a:gd name="connsiteX71" fmla="*/ 5074776 w 5851096"/>
              <a:gd name="connsiteY71" fmla="*/ 2132012 h 3089525"/>
              <a:gd name="connsiteX72" fmla="*/ 5075341 w 5851096"/>
              <a:gd name="connsiteY72" fmla="*/ 2125135 h 3089525"/>
              <a:gd name="connsiteX73" fmla="*/ 5075869 w 5851096"/>
              <a:gd name="connsiteY73" fmla="*/ 2125070 h 3089525"/>
              <a:gd name="connsiteX74" fmla="*/ 5797863 w 5851096"/>
              <a:gd name="connsiteY74" fmla="*/ 1412593 h 3089525"/>
              <a:gd name="connsiteX75" fmla="*/ 5797985 w 5851096"/>
              <a:gd name="connsiteY75" fmla="*/ 1411413 h 3089525"/>
              <a:gd name="connsiteX76" fmla="*/ 5814946 w 5851096"/>
              <a:gd name="connsiteY76" fmla="*/ 1409830 h 3089525"/>
              <a:gd name="connsiteX77" fmla="*/ 5851096 w 5851096"/>
              <a:gd name="connsiteY77" fmla="*/ 1406457 h 3089525"/>
              <a:gd name="connsiteX78" fmla="*/ 5851096 w 5851096"/>
              <a:gd name="connsiteY78" fmla="*/ 1762823 h 3089525"/>
              <a:gd name="connsiteX79" fmla="*/ 5841309 w 5851096"/>
              <a:gd name="connsiteY79" fmla="*/ 1786304 h 3089525"/>
              <a:gd name="connsiteX80" fmla="*/ 5201524 w 5851096"/>
              <a:gd name="connsiteY80" fmla="*/ 2243004 h 3089525"/>
              <a:gd name="connsiteX81" fmla="*/ 5201403 w 5851096"/>
              <a:gd name="connsiteY81" fmla="*/ 2244184 h 3089525"/>
              <a:gd name="connsiteX82" fmla="*/ 5184438 w 5851096"/>
              <a:gd name="connsiteY82" fmla="*/ 2245767 h 3089525"/>
              <a:gd name="connsiteX83" fmla="*/ 5084610 w 5851096"/>
              <a:gd name="connsiteY83" fmla="*/ 2255084 h 3089525"/>
              <a:gd name="connsiteX84" fmla="*/ 5066703 w 5851096"/>
              <a:gd name="connsiteY84" fmla="*/ 2256755 h 3089525"/>
              <a:gd name="connsiteX85" fmla="*/ 5066676 w 5851096"/>
              <a:gd name="connsiteY85" fmla="*/ 2256246 h 3089525"/>
              <a:gd name="connsiteX86" fmla="*/ 5066154 w 5851096"/>
              <a:gd name="connsiteY86" fmla="*/ 2256280 h 3089525"/>
              <a:gd name="connsiteX87" fmla="*/ 5065533 w 5851096"/>
              <a:gd name="connsiteY87" fmla="*/ 2244520 h 3089525"/>
              <a:gd name="connsiteX88" fmla="*/ 4325732 w 5851096"/>
              <a:gd name="connsiteY88" fmla="*/ 1223782 h 3089525"/>
              <a:gd name="connsiteX89" fmla="*/ 4894096 w 5851096"/>
              <a:gd name="connsiteY89" fmla="*/ 659222 h 3089525"/>
              <a:gd name="connsiteX90" fmla="*/ 4325732 w 5851096"/>
              <a:gd name="connsiteY90" fmla="*/ 1223782 h 3089525"/>
              <a:gd name="connsiteX91" fmla="*/ 4325732 w 5851096"/>
              <a:gd name="connsiteY91" fmla="*/ 1547735 h 3089525"/>
              <a:gd name="connsiteX92" fmla="*/ 4894096 w 5851096"/>
              <a:gd name="connsiteY92" fmla="*/ 2107862 h 3089525"/>
              <a:gd name="connsiteX93" fmla="*/ 4325732 w 5851096"/>
              <a:gd name="connsiteY93" fmla="*/ 1547735 h 3089525"/>
              <a:gd name="connsiteX94" fmla="*/ 4325732 w 5851096"/>
              <a:gd name="connsiteY94" fmla="*/ 2982001 h 3089525"/>
              <a:gd name="connsiteX95" fmla="*/ 4894096 w 5851096"/>
              <a:gd name="connsiteY95" fmla="*/ 2417442 h 3089525"/>
              <a:gd name="connsiteX96" fmla="*/ 4325732 w 5851096"/>
              <a:gd name="connsiteY96" fmla="*/ 2982001 h 3089525"/>
              <a:gd name="connsiteX97" fmla="*/ 4256134 w 5851096"/>
              <a:gd name="connsiteY97" fmla="*/ 0 h 3089525"/>
              <a:gd name="connsiteX98" fmla="*/ 4411625 w 5851096"/>
              <a:gd name="connsiteY98" fmla="*/ 0 h 3089525"/>
              <a:gd name="connsiteX99" fmla="*/ 4434878 w 5851096"/>
              <a:gd name="connsiteY99" fmla="*/ 45955 h 3089525"/>
              <a:gd name="connsiteX100" fmla="*/ 4894096 w 5851096"/>
              <a:gd name="connsiteY100" fmla="*/ 349642 h 3089525"/>
              <a:gd name="connsiteX101" fmla="*/ 4775353 w 5851096"/>
              <a:gd name="connsiteY101" fmla="*/ 79433 h 3089525"/>
              <a:gd name="connsiteX102" fmla="*/ 4703980 w 5851096"/>
              <a:gd name="connsiteY102" fmla="*/ 0 h 3089525"/>
              <a:gd name="connsiteX103" fmla="*/ 4880119 w 5851096"/>
              <a:gd name="connsiteY103" fmla="*/ 0 h 3089525"/>
              <a:gd name="connsiteX104" fmla="*/ 4945641 w 5851096"/>
              <a:gd name="connsiteY104" fmla="*/ 100280 h 3089525"/>
              <a:gd name="connsiteX105" fmla="*/ 5033738 w 5851096"/>
              <a:gd name="connsiteY105" fmla="*/ 366850 h 3089525"/>
              <a:gd name="connsiteX106" fmla="*/ 5034267 w 5851096"/>
              <a:gd name="connsiteY106" fmla="*/ 366915 h 3089525"/>
              <a:gd name="connsiteX107" fmla="*/ 5034832 w 5851096"/>
              <a:gd name="connsiteY107" fmla="*/ 373792 h 3089525"/>
              <a:gd name="connsiteX108" fmla="*/ 5042640 w 5851096"/>
              <a:gd name="connsiteY108" fmla="*/ 468842 h 3089525"/>
              <a:gd name="connsiteX109" fmla="*/ 5044074 w 5851096"/>
              <a:gd name="connsiteY109" fmla="*/ 486299 h 3089525"/>
              <a:gd name="connsiteX110" fmla="*/ 5043454 w 5851096"/>
              <a:gd name="connsiteY110" fmla="*/ 498061 h 3089525"/>
              <a:gd name="connsiteX111" fmla="*/ 5042932 w 5851096"/>
              <a:gd name="connsiteY111" fmla="*/ 498027 h 3089525"/>
              <a:gd name="connsiteX112" fmla="*/ 5042905 w 5851096"/>
              <a:gd name="connsiteY112" fmla="*/ 498535 h 3089525"/>
              <a:gd name="connsiteX113" fmla="*/ 5024997 w 5851096"/>
              <a:gd name="connsiteY113" fmla="*/ 496864 h 3089525"/>
              <a:gd name="connsiteX114" fmla="*/ 4925170 w 5851096"/>
              <a:gd name="connsiteY114" fmla="*/ 487548 h 3089525"/>
              <a:gd name="connsiteX115" fmla="*/ 4908205 w 5851096"/>
              <a:gd name="connsiteY115" fmla="*/ 485964 h 3089525"/>
              <a:gd name="connsiteX116" fmla="*/ 4908084 w 5851096"/>
              <a:gd name="connsiteY116" fmla="*/ 484784 h 3089525"/>
              <a:gd name="connsiteX117" fmla="*/ 4310363 w 5851096"/>
              <a:gd name="connsiteY117" fmla="*/ 99096 h 3089525"/>
              <a:gd name="connsiteX118" fmla="*/ 4178216 w 5851096"/>
              <a:gd name="connsiteY118" fmla="*/ 3089525 h 3089525"/>
              <a:gd name="connsiteX119" fmla="*/ 4184996 w 5851096"/>
              <a:gd name="connsiteY119" fmla="*/ 3006343 h 3089525"/>
              <a:gd name="connsiteX120" fmla="*/ 4185561 w 5851096"/>
              <a:gd name="connsiteY120" fmla="*/ 2999411 h 3089525"/>
              <a:gd name="connsiteX121" fmla="*/ 4186090 w 5851096"/>
              <a:gd name="connsiteY121" fmla="*/ 2999346 h 3089525"/>
              <a:gd name="connsiteX122" fmla="*/ 4908083 w 5851096"/>
              <a:gd name="connsiteY122" fmla="*/ 2281230 h 3089525"/>
              <a:gd name="connsiteX123" fmla="*/ 4908205 w 5851096"/>
              <a:gd name="connsiteY123" fmla="*/ 2280040 h 3089525"/>
              <a:gd name="connsiteX124" fmla="*/ 4925166 w 5851096"/>
              <a:gd name="connsiteY124" fmla="*/ 2278445 h 3089525"/>
              <a:gd name="connsiteX125" fmla="*/ 5025030 w 5851096"/>
              <a:gd name="connsiteY125" fmla="*/ 2269052 h 3089525"/>
              <a:gd name="connsiteX126" fmla="*/ 5042905 w 5851096"/>
              <a:gd name="connsiteY126" fmla="*/ 2267371 h 3089525"/>
              <a:gd name="connsiteX127" fmla="*/ 5042932 w 5851096"/>
              <a:gd name="connsiteY127" fmla="*/ 2267882 h 3089525"/>
              <a:gd name="connsiteX128" fmla="*/ 5043453 w 5851096"/>
              <a:gd name="connsiteY128" fmla="*/ 2267848 h 3089525"/>
              <a:gd name="connsiteX129" fmla="*/ 5044074 w 5851096"/>
              <a:gd name="connsiteY129" fmla="*/ 2279702 h 3089525"/>
              <a:gd name="connsiteX130" fmla="*/ 5042640 w 5851096"/>
              <a:gd name="connsiteY130" fmla="*/ 2297292 h 3089525"/>
              <a:gd name="connsiteX131" fmla="*/ 5034829 w 5851096"/>
              <a:gd name="connsiteY131" fmla="*/ 2393114 h 3089525"/>
              <a:gd name="connsiteX132" fmla="*/ 5034266 w 5851096"/>
              <a:gd name="connsiteY132" fmla="*/ 2400032 h 3089525"/>
              <a:gd name="connsiteX133" fmla="*/ 5033737 w 5851096"/>
              <a:gd name="connsiteY133" fmla="*/ 2400097 h 3089525"/>
              <a:gd name="connsiteX134" fmla="*/ 4448391 w 5851096"/>
              <a:gd name="connsiteY134" fmla="*/ 3084683 h 3089525"/>
              <a:gd name="connsiteX135" fmla="*/ 4428658 w 5851096"/>
              <a:gd name="connsiteY135" fmla="*/ 3089525 h 3089525"/>
              <a:gd name="connsiteX136" fmla="*/ 4175753 w 5851096"/>
              <a:gd name="connsiteY136" fmla="*/ 1361522 h 3089525"/>
              <a:gd name="connsiteX137" fmla="*/ 4177187 w 5851096"/>
              <a:gd name="connsiteY137" fmla="*/ 1343926 h 3089525"/>
              <a:gd name="connsiteX138" fmla="*/ 4184996 w 5851096"/>
              <a:gd name="connsiteY138" fmla="*/ 1248124 h 3089525"/>
              <a:gd name="connsiteX139" fmla="*/ 4185561 w 5851096"/>
              <a:gd name="connsiteY139" fmla="*/ 1241192 h 3089525"/>
              <a:gd name="connsiteX140" fmla="*/ 4186090 w 5851096"/>
              <a:gd name="connsiteY140" fmla="*/ 1241127 h 3089525"/>
              <a:gd name="connsiteX141" fmla="*/ 4908083 w 5851096"/>
              <a:gd name="connsiteY141" fmla="*/ 523010 h 3089525"/>
              <a:gd name="connsiteX142" fmla="*/ 4908205 w 5851096"/>
              <a:gd name="connsiteY142" fmla="*/ 521820 h 3089525"/>
              <a:gd name="connsiteX143" fmla="*/ 4925166 w 5851096"/>
              <a:gd name="connsiteY143" fmla="*/ 520226 h 3089525"/>
              <a:gd name="connsiteX144" fmla="*/ 5025030 w 5851096"/>
              <a:gd name="connsiteY144" fmla="*/ 510833 h 3089525"/>
              <a:gd name="connsiteX145" fmla="*/ 5042905 w 5851096"/>
              <a:gd name="connsiteY145" fmla="*/ 509151 h 3089525"/>
              <a:gd name="connsiteX146" fmla="*/ 5042932 w 5851096"/>
              <a:gd name="connsiteY146" fmla="*/ 509663 h 3089525"/>
              <a:gd name="connsiteX147" fmla="*/ 5043453 w 5851096"/>
              <a:gd name="connsiteY147" fmla="*/ 509629 h 3089525"/>
              <a:gd name="connsiteX148" fmla="*/ 5044074 w 5851096"/>
              <a:gd name="connsiteY148" fmla="*/ 521483 h 3089525"/>
              <a:gd name="connsiteX149" fmla="*/ 5042640 w 5851096"/>
              <a:gd name="connsiteY149" fmla="*/ 539073 h 3089525"/>
              <a:gd name="connsiteX150" fmla="*/ 5034829 w 5851096"/>
              <a:gd name="connsiteY150" fmla="*/ 634895 h 3089525"/>
              <a:gd name="connsiteX151" fmla="*/ 5034266 w 5851096"/>
              <a:gd name="connsiteY151" fmla="*/ 641812 h 3089525"/>
              <a:gd name="connsiteX152" fmla="*/ 5033737 w 5851096"/>
              <a:gd name="connsiteY152" fmla="*/ 641878 h 3089525"/>
              <a:gd name="connsiteX153" fmla="*/ 4311744 w 5851096"/>
              <a:gd name="connsiteY153" fmla="*/ 1359994 h 3089525"/>
              <a:gd name="connsiteX154" fmla="*/ 4311623 w 5851096"/>
              <a:gd name="connsiteY154" fmla="*/ 1361184 h 3089525"/>
              <a:gd name="connsiteX155" fmla="*/ 4294658 w 5851096"/>
              <a:gd name="connsiteY155" fmla="*/ 1362780 h 3089525"/>
              <a:gd name="connsiteX156" fmla="*/ 4194831 w 5851096"/>
              <a:gd name="connsiteY156" fmla="*/ 1372169 h 3089525"/>
              <a:gd name="connsiteX157" fmla="*/ 4176923 w 5851096"/>
              <a:gd name="connsiteY157" fmla="*/ 1373854 h 3089525"/>
              <a:gd name="connsiteX158" fmla="*/ 4176896 w 5851096"/>
              <a:gd name="connsiteY158" fmla="*/ 1373341 h 3089525"/>
              <a:gd name="connsiteX159" fmla="*/ 4176374 w 5851096"/>
              <a:gd name="connsiteY159" fmla="*/ 1373376 h 3089525"/>
              <a:gd name="connsiteX160" fmla="*/ 4175753 w 5851096"/>
              <a:gd name="connsiteY160" fmla="*/ 1361522 h 3089525"/>
              <a:gd name="connsiteX161" fmla="*/ 4175753 w 5851096"/>
              <a:gd name="connsiteY161" fmla="*/ 1411078 h 3089525"/>
              <a:gd name="connsiteX162" fmla="*/ 4176375 w 5851096"/>
              <a:gd name="connsiteY162" fmla="*/ 1399317 h 3089525"/>
              <a:gd name="connsiteX163" fmla="*/ 4176896 w 5851096"/>
              <a:gd name="connsiteY163" fmla="*/ 1399351 h 3089525"/>
              <a:gd name="connsiteX164" fmla="*/ 4176923 w 5851096"/>
              <a:gd name="connsiteY164" fmla="*/ 1398843 h 3089525"/>
              <a:gd name="connsiteX165" fmla="*/ 4194799 w 5851096"/>
              <a:gd name="connsiteY165" fmla="*/ 1400511 h 3089525"/>
              <a:gd name="connsiteX166" fmla="*/ 4294662 w 5851096"/>
              <a:gd name="connsiteY166" fmla="*/ 1409831 h 3089525"/>
              <a:gd name="connsiteX167" fmla="*/ 4311623 w 5851096"/>
              <a:gd name="connsiteY167" fmla="*/ 1411413 h 3089525"/>
              <a:gd name="connsiteX168" fmla="*/ 4311745 w 5851096"/>
              <a:gd name="connsiteY168" fmla="*/ 1412593 h 3089525"/>
              <a:gd name="connsiteX169" fmla="*/ 5033738 w 5851096"/>
              <a:gd name="connsiteY169" fmla="*/ 2125070 h 3089525"/>
              <a:gd name="connsiteX170" fmla="*/ 5034267 w 5851096"/>
              <a:gd name="connsiteY170" fmla="*/ 2125135 h 3089525"/>
              <a:gd name="connsiteX171" fmla="*/ 5034832 w 5851096"/>
              <a:gd name="connsiteY171" fmla="*/ 2132012 h 3089525"/>
              <a:gd name="connsiteX172" fmla="*/ 5042640 w 5851096"/>
              <a:gd name="connsiteY172" fmla="*/ 2227062 h 3089525"/>
              <a:gd name="connsiteX173" fmla="*/ 5044074 w 5851096"/>
              <a:gd name="connsiteY173" fmla="*/ 2244520 h 3089525"/>
              <a:gd name="connsiteX174" fmla="*/ 5043454 w 5851096"/>
              <a:gd name="connsiteY174" fmla="*/ 2256280 h 3089525"/>
              <a:gd name="connsiteX175" fmla="*/ 5042932 w 5851096"/>
              <a:gd name="connsiteY175" fmla="*/ 2256246 h 3089525"/>
              <a:gd name="connsiteX176" fmla="*/ 5042905 w 5851096"/>
              <a:gd name="connsiteY176" fmla="*/ 2256755 h 3089525"/>
              <a:gd name="connsiteX177" fmla="*/ 5024997 w 5851096"/>
              <a:gd name="connsiteY177" fmla="*/ 2255084 h 3089525"/>
              <a:gd name="connsiteX178" fmla="*/ 4925170 w 5851096"/>
              <a:gd name="connsiteY178" fmla="*/ 2245767 h 3089525"/>
              <a:gd name="connsiteX179" fmla="*/ 4908205 w 5851096"/>
              <a:gd name="connsiteY179" fmla="*/ 2244184 h 3089525"/>
              <a:gd name="connsiteX180" fmla="*/ 4908084 w 5851096"/>
              <a:gd name="connsiteY180" fmla="*/ 2243004 h 3089525"/>
              <a:gd name="connsiteX181" fmla="*/ 4186091 w 5851096"/>
              <a:gd name="connsiteY181" fmla="*/ 1530527 h 3089525"/>
              <a:gd name="connsiteX182" fmla="*/ 4185562 w 5851096"/>
              <a:gd name="connsiteY182" fmla="*/ 1530463 h 3089525"/>
              <a:gd name="connsiteX183" fmla="*/ 4184999 w 5851096"/>
              <a:gd name="connsiteY183" fmla="*/ 1523599 h 3089525"/>
              <a:gd name="connsiteX184" fmla="*/ 4177187 w 5851096"/>
              <a:gd name="connsiteY184" fmla="*/ 1428529 h 3089525"/>
              <a:gd name="connsiteX185" fmla="*/ 4175753 w 5851096"/>
              <a:gd name="connsiteY185" fmla="*/ 1411078 h 3089525"/>
              <a:gd name="connsiteX186" fmla="*/ 3445328 w 5851096"/>
              <a:gd name="connsiteY186" fmla="*/ 659222 h 3089525"/>
              <a:gd name="connsiteX187" fmla="*/ 4013692 w 5851096"/>
              <a:gd name="connsiteY187" fmla="*/ 1223782 h 3089525"/>
              <a:gd name="connsiteX188" fmla="*/ 3445328 w 5851096"/>
              <a:gd name="connsiteY188" fmla="*/ 659222 h 3089525"/>
              <a:gd name="connsiteX189" fmla="*/ 3445328 w 5851096"/>
              <a:gd name="connsiteY189" fmla="*/ 2417442 h 3089525"/>
              <a:gd name="connsiteX190" fmla="*/ 4013692 w 5851096"/>
              <a:gd name="connsiteY190" fmla="*/ 2982001 h 3089525"/>
              <a:gd name="connsiteX191" fmla="*/ 3445328 w 5851096"/>
              <a:gd name="connsiteY191" fmla="*/ 2417442 h 3089525"/>
              <a:gd name="connsiteX192" fmla="*/ 3445326 w 5851096"/>
              <a:gd name="connsiteY192" fmla="*/ 2107862 h 3089525"/>
              <a:gd name="connsiteX193" fmla="*/ 4013690 w 5851096"/>
              <a:gd name="connsiteY193" fmla="*/ 1547735 h 3089525"/>
              <a:gd name="connsiteX194" fmla="*/ 3445326 w 5851096"/>
              <a:gd name="connsiteY194" fmla="*/ 2107862 h 3089525"/>
              <a:gd name="connsiteX195" fmla="*/ 3295350 w 5851096"/>
              <a:gd name="connsiteY195" fmla="*/ 521483 h 3089525"/>
              <a:gd name="connsiteX196" fmla="*/ 3295971 w 5851096"/>
              <a:gd name="connsiteY196" fmla="*/ 509629 h 3089525"/>
              <a:gd name="connsiteX197" fmla="*/ 3296492 w 5851096"/>
              <a:gd name="connsiteY197" fmla="*/ 509663 h 3089525"/>
              <a:gd name="connsiteX198" fmla="*/ 3296519 w 5851096"/>
              <a:gd name="connsiteY198" fmla="*/ 509151 h 3089525"/>
              <a:gd name="connsiteX199" fmla="*/ 3314395 w 5851096"/>
              <a:gd name="connsiteY199" fmla="*/ 510833 h 3089525"/>
              <a:gd name="connsiteX200" fmla="*/ 3414258 w 5851096"/>
              <a:gd name="connsiteY200" fmla="*/ 520226 h 3089525"/>
              <a:gd name="connsiteX201" fmla="*/ 3431219 w 5851096"/>
              <a:gd name="connsiteY201" fmla="*/ 521820 h 3089525"/>
              <a:gd name="connsiteX202" fmla="*/ 3431341 w 5851096"/>
              <a:gd name="connsiteY202" fmla="*/ 523010 h 3089525"/>
              <a:gd name="connsiteX203" fmla="*/ 4153335 w 5851096"/>
              <a:gd name="connsiteY203" fmla="*/ 1241127 h 3089525"/>
              <a:gd name="connsiteX204" fmla="*/ 4153863 w 5851096"/>
              <a:gd name="connsiteY204" fmla="*/ 1241192 h 3089525"/>
              <a:gd name="connsiteX205" fmla="*/ 4154429 w 5851096"/>
              <a:gd name="connsiteY205" fmla="*/ 1248124 h 3089525"/>
              <a:gd name="connsiteX206" fmla="*/ 4162237 w 5851096"/>
              <a:gd name="connsiteY206" fmla="*/ 1343926 h 3089525"/>
              <a:gd name="connsiteX207" fmla="*/ 4163671 w 5851096"/>
              <a:gd name="connsiteY207" fmla="*/ 1361522 h 3089525"/>
              <a:gd name="connsiteX208" fmla="*/ 4163050 w 5851096"/>
              <a:gd name="connsiteY208" fmla="*/ 1373376 h 3089525"/>
              <a:gd name="connsiteX209" fmla="*/ 4162528 w 5851096"/>
              <a:gd name="connsiteY209" fmla="*/ 1373341 h 3089525"/>
              <a:gd name="connsiteX210" fmla="*/ 4162501 w 5851096"/>
              <a:gd name="connsiteY210" fmla="*/ 1373854 h 3089525"/>
              <a:gd name="connsiteX211" fmla="*/ 4144594 w 5851096"/>
              <a:gd name="connsiteY211" fmla="*/ 1372169 h 3089525"/>
              <a:gd name="connsiteX212" fmla="*/ 4044766 w 5851096"/>
              <a:gd name="connsiteY212" fmla="*/ 1362780 h 3089525"/>
              <a:gd name="connsiteX213" fmla="*/ 4027802 w 5851096"/>
              <a:gd name="connsiteY213" fmla="*/ 1361184 h 3089525"/>
              <a:gd name="connsiteX214" fmla="*/ 4027681 w 5851096"/>
              <a:gd name="connsiteY214" fmla="*/ 1359994 h 3089525"/>
              <a:gd name="connsiteX215" fmla="*/ 3305687 w 5851096"/>
              <a:gd name="connsiteY215" fmla="*/ 641878 h 3089525"/>
              <a:gd name="connsiteX216" fmla="*/ 3305158 w 5851096"/>
              <a:gd name="connsiteY216" fmla="*/ 641812 h 3089525"/>
              <a:gd name="connsiteX217" fmla="*/ 3304595 w 5851096"/>
              <a:gd name="connsiteY217" fmla="*/ 634895 h 3089525"/>
              <a:gd name="connsiteX218" fmla="*/ 3296784 w 5851096"/>
              <a:gd name="connsiteY218" fmla="*/ 539073 h 3089525"/>
              <a:gd name="connsiteX219" fmla="*/ 3295350 w 5851096"/>
              <a:gd name="connsiteY219" fmla="*/ 521483 h 3089525"/>
              <a:gd name="connsiteX220" fmla="*/ 3295350 w 5851096"/>
              <a:gd name="connsiteY220" fmla="*/ 2279702 h 3089525"/>
              <a:gd name="connsiteX221" fmla="*/ 3295971 w 5851096"/>
              <a:gd name="connsiteY221" fmla="*/ 2267848 h 3089525"/>
              <a:gd name="connsiteX222" fmla="*/ 3296492 w 5851096"/>
              <a:gd name="connsiteY222" fmla="*/ 2267882 h 3089525"/>
              <a:gd name="connsiteX223" fmla="*/ 3296519 w 5851096"/>
              <a:gd name="connsiteY223" fmla="*/ 2267371 h 3089525"/>
              <a:gd name="connsiteX224" fmla="*/ 3314395 w 5851096"/>
              <a:gd name="connsiteY224" fmla="*/ 2269052 h 3089525"/>
              <a:gd name="connsiteX225" fmla="*/ 3414258 w 5851096"/>
              <a:gd name="connsiteY225" fmla="*/ 2278445 h 3089525"/>
              <a:gd name="connsiteX226" fmla="*/ 3431219 w 5851096"/>
              <a:gd name="connsiteY226" fmla="*/ 2280040 h 3089525"/>
              <a:gd name="connsiteX227" fmla="*/ 3431341 w 5851096"/>
              <a:gd name="connsiteY227" fmla="*/ 2281230 h 3089525"/>
              <a:gd name="connsiteX228" fmla="*/ 4153335 w 5851096"/>
              <a:gd name="connsiteY228" fmla="*/ 2999346 h 3089525"/>
              <a:gd name="connsiteX229" fmla="*/ 4153863 w 5851096"/>
              <a:gd name="connsiteY229" fmla="*/ 2999411 h 3089525"/>
              <a:gd name="connsiteX230" fmla="*/ 4154429 w 5851096"/>
              <a:gd name="connsiteY230" fmla="*/ 3006343 h 3089525"/>
              <a:gd name="connsiteX231" fmla="*/ 4161209 w 5851096"/>
              <a:gd name="connsiteY231" fmla="*/ 3089525 h 3089525"/>
              <a:gd name="connsiteX232" fmla="*/ 3910768 w 5851096"/>
              <a:gd name="connsiteY232" fmla="*/ 3089525 h 3089525"/>
              <a:gd name="connsiteX233" fmla="*/ 3891034 w 5851096"/>
              <a:gd name="connsiteY233" fmla="*/ 3084683 h 3089525"/>
              <a:gd name="connsiteX234" fmla="*/ 3305687 w 5851096"/>
              <a:gd name="connsiteY234" fmla="*/ 2400097 h 3089525"/>
              <a:gd name="connsiteX235" fmla="*/ 3305158 w 5851096"/>
              <a:gd name="connsiteY235" fmla="*/ 2400032 h 3089525"/>
              <a:gd name="connsiteX236" fmla="*/ 3304595 w 5851096"/>
              <a:gd name="connsiteY236" fmla="*/ 2393114 h 3089525"/>
              <a:gd name="connsiteX237" fmla="*/ 3296784 w 5851096"/>
              <a:gd name="connsiteY237" fmla="*/ 2297292 h 3089525"/>
              <a:gd name="connsiteX238" fmla="*/ 3295350 w 5851096"/>
              <a:gd name="connsiteY238" fmla="*/ 2279702 h 3089525"/>
              <a:gd name="connsiteX239" fmla="*/ 3295347 w 5851096"/>
              <a:gd name="connsiteY239" fmla="*/ 486299 h 3089525"/>
              <a:gd name="connsiteX240" fmla="*/ 3296782 w 5851096"/>
              <a:gd name="connsiteY240" fmla="*/ 468842 h 3089525"/>
              <a:gd name="connsiteX241" fmla="*/ 3304590 w 5851096"/>
              <a:gd name="connsiteY241" fmla="*/ 373792 h 3089525"/>
              <a:gd name="connsiteX242" fmla="*/ 3305155 w 5851096"/>
              <a:gd name="connsiteY242" fmla="*/ 366915 h 3089525"/>
              <a:gd name="connsiteX243" fmla="*/ 3305684 w 5851096"/>
              <a:gd name="connsiteY243" fmla="*/ 366850 h 3089525"/>
              <a:gd name="connsiteX244" fmla="*/ 3393781 w 5851096"/>
              <a:gd name="connsiteY244" fmla="*/ 100280 h 3089525"/>
              <a:gd name="connsiteX245" fmla="*/ 3459303 w 5851096"/>
              <a:gd name="connsiteY245" fmla="*/ 0 h 3089525"/>
              <a:gd name="connsiteX246" fmla="*/ 3635443 w 5851096"/>
              <a:gd name="connsiteY246" fmla="*/ 0 h 3089525"/>
              <a:gd name="connsiteX247" fmla="*/ 3564068 w 5851096"/>
              <a:gd name="connsiteY247" fmla="*/ 79433 h 3089525"/>
              <a:gd name="connsiteX248" fmla="*/ 3445326 w 5851096"/>
              <a:gd name="connsiteY248" fmla="*/ 349642 h 3089525"/>
              <a:gd name="connsiteX249" fmla="*/ 3904544 w 5851096"/>
              <a:gd name="connsiteY249" fmla="*/ 45955 h 3089525"/>
              <a:gd name="connsiteX250" fmla="*/ 3927798 w 5851096"/>
              <a:gd name="connsiteY250" fmla="*/ 0 h 3089525"/>
              <a:gd name="connsiteX251" fmla="*/ 4083290 w 5851096"/>
              <a:gd name="connsiteY251" fmla="*/ 0 h 3089525"/>
              <a:gd name="connsiteX252" fmla="*/ 4029061 w 5851096"/>
              <a:gd name="connsiteY252" fmla="*/ 99096 h 3089525"/>
              <a:gd name="connsiteX253" fmla="*/ 3431338 w 5851096"/>
              <a:gd name="connsiteY253" fmla="*/ 484784 h 3089525"/>
              <a:gd name="connsiteX254" fmla="*/ 3431217 w 5851096"/>
              <a:gd name="connsiteY254" fmla="*/ 485964 h 3089525"/>
              <a:gd name="connsiteX255" fmla="*/ 3414252 w 5851096"/>
              <a:gd name="connsiteY255" fmla="*/ 487548 h 3089525"/>
              <a:gd name="connsiteX256" fmla="*/ 3314425 w 5851096"/>
              <a:gd name="connsiteY256" fmla="*/ 496864 h 3089525"/>
              <a:gd name="connsiteX257" fmla="*/ 3296517 w 5851096"/>
              <a:gd name="connsiteY257" fmla="*/ 498535 h 3089525"/>
              <a:gd name="connsiteX258" fmla="*/ 3296490 w 5851096"/>
              <a:gd name="connsiteY258" fmla="*/ 498027 h 3089525"/>
              <a:gd name="connsiteX259" fmla="*/ 3295968 w 5851096"/>
              <a:gd name="connsiteY259" fmla="*/ 498061 h 3089525"/>
              <a:gd name="connsiteX260" fmla="*/ 3295347 w 5851096"/>
              <a:gd name="connsiteY260" fmla="*/ 486299 h 3089525"/>
              <a:gd name="connsiteX261" fmla="*/ 3295347 w 5851096"/>
              <a:gd name="connsiteY261" fmla="*/ 2244520 h 3089525"/>
              <a:gd name="connsiteX262" fmla="*/ 3296782 w 5851096"/>
              <a:gd name="connsiteY262" fmla="*/ 2227062 h 3089525"/>
              <a:gd name="connsiteX263" fmla="*/ 3304590 w 5851096"/>
              <a:gd name="connsiteY263" fmla="*/ 2132012 h 3089525"/>
              <a:gd name="connsiteX264" fmla="*/ 3305155 w 5851096"/>
              <a:gd name="connsiteY264" fmla="*/ 2125135 h 3089525"/>
              <a:gd name="connsiteX265" fmla="*/ 3305684 w 5851096"/>
              <a:gd name="connsiteY265" fmla="*/ 2125070 h 3089525"/>
              <a:gd name="connsiteX266" fmla="*/ 4027678 w 5851096"/>
              <a:gd name="connsiteY266" fmla="*/ 1412593 h 3089525"/>
              <a:gd name="connsiteX267" fmla="*/ 4027800 w 5851096"/>
              <a:gd name="connsiteY267" fmla="*/ 1411413 h 3089525"/>
              <a:gd name="connsiteX268" fmla="*/ 4044760 w 5851096"/>
              <a:gd name="connsiteY268" fmla="*/ 1409831 h 3089525"/>
              <a:gd name="connsiteX269" fmla="*/ 4144624 w 5851096"/>
              <a:gd name="connsiteY269" fmla="*/ 1400511 h 3089525"/>
              <a:gd name="connsiteX270" fmla="*/ 4162499 w 5851096"/>
              <a:gd name="connsiteY270" fmla="*/ 1398843 h 3089525"/>
              <a:gd name="connsiteX271" fmla="*/ 4162526 w 5851096"/>
              <a:gd name="connsiteY271" fmla="*/ 1399351 h 3089525"/>
              <a:gd name="connsiteX272" fmla="*/ 4163047 w 5851096"/>
              <a:gd name="connsiteY272" fmla="*/ 1399317 h 3089525"/>
              <a:gd name="connsiteX273" fmla="*/ 4163669 w 5851096"/>
              <a:gd name="connsiteY273" fmla="*/ 1411078 h 3089525"/>
              <a:gd name="connsiteX274" fmla="*/ 4162235 w 5851096"/>
              <a:gd name="connsiteY274" fmla="*/ 1428529 h 3089525"/>
              <a:gd name="connsiteX275" fmla="*/ 4154424 w 5851096"/>
              <a:gd name="connsiteY275" fmla="*/ 1523599 h 3089525"/>
              <a:gd name="connsiteX276" fmla="*/ 4153860 w 5851096"/>
              <a:gd name="connsiteY276" fmla="*/ 1530463 h 3089525"/>
              <a:gd name="connsiteX277" fmla="*/ 4153332 w 5851096"/>
              <a:gd name="connsiteY277" fmla="*/ 1530527 h 3089525"/>
              <a:gd name="connsiteX278" fmla="*/ 3431338 w 5851096"/>
              <a:gd name="connsiteY278" fmla="*/ 2243004 h 3089525"/>
              <a:gd name="connsiteX279" fmla="*/ 3431217 w 5851096"/>
              <a:gd name="connsiteY279" fmla="*/ 2244184 h 3089525"/>
              <a:gd name="connsiteX280" fmla="*/ 3414252 w 5851096"/>
              <a:gd name="connsiteY280" fmla="*/ 2245767 h 3089525"/>
              <a:gd name="connsiteX281" fmla="*/ 3314425 w 5851096"/>
              <a:gd name="connsiteY281" fmla="*/ 2255084 h 3089525"/>
              <a:gd name="connsiteX282" fmla="*/ 3296517 w 5851096"/>
              <a:gd name="connsiteY282" fmla="*/ 2256755 h 3089525"/>
              <a:gd name="connsiteX283" fmla="*/ 3296490 w 5851096"/>
              <a:gd name="connsiteY283" fmla="*/ 2256246 h 3089525"/>
              <a:gd name="connsiteX284" fmla="*/ 3295968 w 5851096"/>
              <a:gd name="connsiteY284" fmla="*/ 2256280 h 3089525"/>
              <a:gd name="connsiteX285" fmla="*/ 3295347 w 5851096"/>
              <a:gd name="connsiteY285" fmla="*/ 2244520 h 3089525"/>
              <a:gd name="connsiteX286" fmla="*/ 2555546 w 5851096"/>
              <a:gd name="connsiteY286" fmla="*/ 1223782 h 3089525"/>
              <a:gd name="connsiteX287" fmla="*/ 3123910 w 5851096"/>
              <a:gd name="connsiteY287" fmla="*/ 659222 h 3089525"/>
              <a:gd name="connsiteX288" fmla="*/ 2555546 w 5851096"/>
              <a:gd name="connsiteY288" fmla="*/ 1223782 h 3089525"/>
              <a:gd name="connsiteX289" fmla="*/ 2555546 w 5851096"/>
              <a:gd name="connsiteY289" fmla="*/ 1547735 h 3089525"/>
              <a:gd name="connsiteX290" fmla="*/ 3123910 w 5851096"/>
              <a:gd name="connsiteY290" fmla="*/ 2107862 h 3089525"/>
              <a:gd name="connsiteX291" fmla="*/ 2555546 w 5851096"/>
              <a:gd name="connsiteY291" fmla="*/ 1547735 h 3089525"/>
              <a:gd name="connsiteX292" fmla="*/ 2555546 w 5851096"/>
              <a:gd name="connsiteY292" fmla="*/ 2982001 h 3089525"/>
              <a:gd name="connsiteX293" fmla="*/ 3123910 w 5851096"/>
              <a:gd name="connsiteY293" fmla="*/ 2417442 h 3089525"/>
              <a:gd name="connsiteX294" fmla="*/ 2555546 w 5851096"/>
              <a:gd name="connsiteY294" fmla="*/ 2982001 h 3089525"/>
              <a:gd name="connsiteX295" fmla="*/ 2485948 w 5851096"/>
              <a:gd name="connsiteY295" fmla="*/ 0 h 3089525"/>
              <a:gd name="connsiteX296" fmla="*/ 2641440 w 5851096"/>
              <a:gd name="connsiteY296" fmla="*/ 0 h 3089525"/>
              <a:gd name="connsiteX297" fmla="*/ 2664693 w 5851096"/>
              <a:gd name="connsiteY297" fmla="*/ 45955 h 3089525"/>
              <a:gd name="connsiteX298" fmla="*/ 3123910 w 5851096"/>
              <a:gd name="connsiteY298" fmla="*/ 349642 h 3089525"/>
              <a:gd name="connsiteX299" fmla="*/ 3005167 w 5851096"/>
              <a:gd name="connsiteY299" fmla="*/ 79433 h 3089525"/>
              <a:gd name="connsiteX300" fmla="*/ 2933794 w 5851096"/>
              <a:gd name="connsiteY300" fmla="*/ 0 h 3089525"/>
              <a:gd name="connsiteX301" fmla="*/ 3109934 w 5851096"/>
              <a:gd name="connsiteY301" fmla="*/ 0 h 3089525"/>
              <a:gd name="connsiteX302" fmla="*/ 3175456 w 5851096"/>
              <a:gd name="connsiteY302" fmla="*/ 100280 h 3089525"/>
              <a:gd name="connsiteX303" fmla="*/ 3263553 w 5851096"/>
              <a:gd name="connsiteY303" fmla="*/ 366850 h 3089525"/>
              <a:gd name="connsiteX304" fmla="*/ 3264081 w 5851096"/>
              <a:gd name="connsiteY304" fmla="*/ 366915 h 3089525"/>
              <a:gd name="connsiteX305" fmla="*/ 3264647 w 5851096"/>
              <a:gd name="connsiteY305" fmla="*/ 373792 h 3089525"/>
              <a:gd name="connsiteX306" fmla="*/ 3272455 w 5851096"/>
              <a:gd name="connsiteY306" fmla="*/ 468842 h 3089525"/>
              <a:gd name="connsiteX307" fmla="*/ 3273888 w 5851096"/>
              <a:gd name="connsiteY307" fmla="*/ 486299 h 3089525"/>
              <a:gd name="connsiteX308" fmla="*/ 3273268 w 5851096"/>
              <a:gd name="connsiteY308" fmla="*/ 498061 h 3089525"/>
              <a:gd name="connsiteX309" fmla="*/ 3272746 w 5851096"/>
              <a:gd name="connsiteY309" fmla="*/ 498027 h 3089525"/>
              <a:gd name="connsiteX310" fmla="*/ 3272719 w 5851096"/>
              <a:gd name="connsiteY310" fmla="*/ 498535 h 3089525"/>
              <a:gd name="connsiteX311" fmla="*/ 3254811 w 5851096"/>
              <a:gd name="connsiteY311" fmla="*/ 496864 h 3089525"/>
              <a:gd name="connsiteX312" fmla="*/ 3154984 w 5851096"/>
              <a:gd name="connsiteY312" fmla="*/ 487548 h 3089525"/>
              <a:gd name="connsiteX313" fmla="*/ 3138020 w 5851096"/>
              <a:gd name="connsiteY313" fmla="*/ 485964 h 3089525"/>
              <a:gd name="connsiteX314" fmla="*/ 3137899 w 5851096"/>
              <a:gd name="connsiteY314" fmla="*/ 484784 h 3089525"/>
              <a:gd name="connsiteX315" fmla="*/ 2540177 w 5851096"/>
              <a:gd name="connsiteY315" fmla="*/ 99096 h 3089525"/>
              <a:gd name="connsiteX316" fmla="*/ 2408030 w 5851096"/>
              <a:gd name="connsiteY316" fmla="*/ 3089525 h 3089525"/>
              <a:gd name="connsiteX317" fmla="*/ 2414810 w 5851096"/>
              <a:gd name="connsiteY317" fmla="*/ 3006343 h 3089525"/>
              <a:gd name="connsiteX318" fmla="*/ 2415375 w 5851096"/>
              <a:gd name="connsiteY318" fmla="*/ 2999411 h 3089525"/>
              <a:gd name="connsiteX319" fmla="*/ 2415904 w 5851096"/>
              <a:gd name="connsiteY319" fmla="*/ 2999346 h 3089525"/>
              <a:gd name="connsiteX320" fmla="*/ 3137898 w 5851096"/>
              <a:gd name="connsiteY320" fmla="*/ 2281230 h 3089525"/>
              <a:gd name="connsiteX321" fmla="*/ 3138020 w 5851096"/>
              <a:gd name="connsiteY321" fmla="*/ 2280040 h 3089525"/>
              <a:gd name="connsiteX322" fmla="*/ 3154980 w 5851096"/>
              <a:gd name="connsiteY322" fmla="*/ 2278445 h 3089525"/>
              <a:gd name="connsiteX323" fmla="*/ 3254844 w 5851096"/>
              <a:gd name="connsiteY323" fmla="*/ 2269052 h 3089525"/>
              <a:gd name="connsiteX324" fmla="*/ 3272719 w 5851096"/>
              <a:gd name="connsiteY324" fmla="*/ 2267371 h 3089525"/>
              <a:gd name="connsiteX325" fmla="*/ 3272746 w 5851096"/>
              <a:gd name="connsiteY325" fmla="*/ 2267882 h 3089525"/>
              <a:gd name="connsiteX326" fmla="*/ 3273267 w 5851096"/>
              <a:gd name="connsiteY326" fmla="*/ 2267848 h 3089525"/>
              <a:gd name="connsiteX327" fmla="*/ 3273888 w 5851096"/>
              <a:gd name="connsiteY327" fmla="*/ 2279702 h 3089525"/>
              <a:gd name="connsiteX328" fmla="*/ 3272455 w 5851096"/>
              <a:gd name="connsiteY328" fmla="*/ 2297292 h 3089525"/>
              <a:gd name="connsiteX329" fmla="*/ 3264644 w 5851096"/>
              <a:gd name="connsiteY329" fmla="*/ 2393114 h 3089525"/>
              <a:gd name="connsiteX330" fmla="*/ 3264080 w 5851096"/>
              <a:gd name="connsiteY330" fmla="*/ 2400032 h 3089525"/>
              <a:gd name="connsiteX331" fmla="*/ 3263552 w 5851096"/>
              <a:gd name="connsiteY331" fmla="*/ 2400097 h 3089525"/>
              <a:gd name="connsiteX332" fmla="*/ 2678205 w 5851096"/>
              <a:gd name="connsiteY332" fmla="*/ 3084683 h 3089525"/>
              <a:gd name="connsiteX333" fmla="*/ 2658472 w 5851096"/>
              <a:gd name="connsiteY333" fmla="*/ 3089525 h 3089525"/>
              <a:gd name="connsiteX334" fmla="*/ 2405567 w 5851096"/>
              <a:gd name="connsiteY334" fmla="*/ 1361522 h 3089525"/>
              <a:gd name="connsiteX335" fmla="*/ 2407002 w 5851096"/>
              <a:gd name="connsiteY335" fmla="*/ 1343926 h 3089525"/>
              <a:gd name="connsiteX336" fmla="*/ 2414810 w 5851096"/>
              <a:gd name="connsiteY336" fmla="*/ 1248124 h 3089525"/>
              <a:gd name="connsiteX337" fmla="*/ 2415375 w 5851096"/>
              <a:gd name="connsiteY337" fmla="*/ 1241192 h 3089525"/>
              <a:gd name="connsiteX338" fmla="*/ 2415904 w 5851096"/>
              <a:gd name="connsiteY338" fmla="*/ 1241127 h 3089525"/>
              <a:gd name="connsiteX339" fmla="*/ 3137898 w 5851096"/>
              <a:gd name="connsiteY339" fmla="*/ 523010 h 3089525"/>
              <a:gd name="connsiteX340" fmla="*/ 3138020 w 5851096"/>
              <a:gd name="connsiteY340" fmla="*/ 521820 h 3089525"/>
              <a:gd name="connsiteX341" fmla="*/ 3154980 w 5851096"/>
              <a:gd name="connsiteY341" fmla="*/ 520226 h 3089525"/>
              <a:gd name="connsiteX342" fmla="*/ 3254844 w 5851096"/>
              <a:gd name="connsiteY342" fmla="*/ 510833 h 3089525"/>
              <a:gd name="connsiteX343" fmla="*/ 3272719 w 5851096"/>
              <a:gd name="connsiteY343" fmla="*/ 509151 h 3089525"/>
              <a:gd name="connsiteX344" fmla="*/ 3272746 w 5851096"/>
              <a:gd name="connsiteY344" fmla="*/ 509663 h 3089525"/>
              <a:gd name="connsiteX345" fmla="*/ 3273267 w 5851096"/>
              <a:gd name="connsiteY345" fmla="*/ 509629 h 3089525"/>
              <a:gd name="connsiteX346" fmla="*/ 3273888 w 5851096"/>
              <a:gd name="connsiteY346" fmla="*/ 521483 h 3089525"/>
              <a:gd name="connsiteX347" fmla="*/ 3272455 w 5851096"/>
              <a:gd name="connsiteY347" fmla="*/ 539073 h 3089525"/>
              <a:gd name="connsiteX348" fmla="*/ 3264644 w 5851096"/>
              <a:gd name="connsiteY348" fmla="*/ 634895 h 3089525"/>
              <a:gd name="connsiteX349" fmla="*/ 3264080 w 5851096"/>
              <a:gd name="connsiteY349" fmla="*/ 641812 h 3089525"/>
              <a:gd name="connsiteX350" fmla="*/ 3263552 w 5851096"/>
              <a:gd name="connsiteY350" fmla="*/ 641878 h 3089525"/>
              <a:gd name="connsiteX351" fmla="*/ 2541558 w 5851096"/>
              <a:gd name="connsiteY351" fmla="*/ 1359994 h 3089525"/>
              <a:gd name="connsiteX352" fmla="*/ 2541437 w 5851096"/>
              <a:gd name="connsiteY352" fmla="*/ 1361184 h 3089525"/>
              <a:gd name="connsiteX353" fmla="*/ 2524472 w 5851096"/>
              <a:gd name="connsiteY353" fmla="*/ 1362780 h 3089525"/>
              <a:gd name="connsiteX354" fmla="*/ 2424645 w 5851096"/>
              <a:gd name="connsiteY354" fmla="*/ 1372169 h 3089525"/>
              <a:gd name="connsiteX355" fmla="*/ 2406737 w 5851096"/>
              <a:gd name="connsiteY355" fmla="*/ 1373854 h 3089525"/>
              <a:gd name="connsiteX356" fmla="*/ 2406710 w 5851096"/>
              <a:gd name="connsiteY356" fmla="*/ 1373341 h 3089525"/>
              <a:gd name="connsiteX357" fmla="*/ 2406188 w 5851096"/>
              <a:gd name="connsiteY357" fmla="*/ 1373376 h 3089525"/>
              <a:gd name="connsiteX358" fmla="*/ 2405567 w 5851096"/>
              <a:gd name="connsiteY358" fmla="*/ 1361522 h 3089525"/>
              <a:gd name="connsiteX359" fmla="*/ 2405567 w 5851096"/>
              <a:gd name="connsiteY359" fmla="*/ 1411078 h 3089525"/>
              <a:gd name="connsiteX360" fmla="*/ 2406189 w 5851096"/>
              <a:gd name="connsiteY360" fmla="*/ 1399317 h 3089525"/>
              <a:gd name="connsiteX361" fmla="*/ 2406710 w 5851096"/>
              <a:gd name="connsiteY361" fmla="*/ 1399351 h 3089525"/>
              <a:gd name="connsiteX362" fmla="*/ 2406737 w 5851096"/>
              <a:gd name="connsiteY362" fmla="*/ 1398843 h 3089525"/>
              <a:gd name="connsiteX363" fmla="*/ 2424613 w 5851096"/>
              <a:gd name="connsiteY363" fmla="*/ 1400511 h 3089525"/>
              <a:gd name="connsiteX364" fmla="*/ 2524476 w 5851096"/>
              <a:gd name="connsiteY364" fmla="*/ 1409831 h 3089525"/>
              <a:gd name="connsiteX365" fmla="*/ 2541437 w 5851096"/>
              <a:gd name="connsiteY365" fmla="*/ 1411413 h 3089525"/>
              <a:gd name="connsiteX366" fmla="*/ 2541559 w 5851096"/>
              <a:gd name="connsiteY366" fmla="*/ 1412593 h 3089525"/>
              <a:gd name="connsiteX367" fmla="*/ 3263553 w 5851096"/>
              <a:gd name="connsiteY367" fmla="*/ 2125070 h 3089525"/>
              <a:gd name="connsiteX368" fmla="*/ 3264081 w 5851096"/>
              <a:gd name="connsiteY368" fmla="*/ 2125135 h 3089525"/>
              <a:gd name="connsiteX369" fmla="*/ 3264647 w 5851096"/>
              <a:gd name="connsiteY369" fmla="*/ 2132012 h 3089525"/>
              <a:gd name="connsiteX370" fmla="*/ 3272455 w 5851096"/>
              <a:gd name="connsiteY370" fmla="*/ 2227062 h 3089525"/>
              <a:gd name="connsiteX371" fmla="*/ 3273888 w 5851096"/>
              <a:gd name="connsiteY371" fmla="*/ 2244520 h 3089525"/>
              <a:gd name="connsiteX372" fmla="*/ 3273268 w 5851096"/>
              <a:gd name="connsiteY372" fmla="*/ 2256280 h 3089525"/>
              <a:gd name="connsiteX373" fmla="*/ 3272746 w 5851096"/>
              <a:gd name="connsiteY373" fmla="*/ 2256246 h 3089525"/>
              <a:gd name="connsiteX374" fmla="*/ 3272719 w 5851096"/>
              <a:gd name="connsiteY374" fmla="*/ 2256755 h 3089525"/>
              <a:gd name="connsiteX375" fmla="*/ 3254811 w 5851096"/>
              <a:gd name="connsiteY375" fmla="*/ 2255084 h 3089525"/>
              <a:gd name="connsiteX376" fmla="*/ 3154984 w 5851096"/>
              <a:gd name="connsiteY376" fmla="*/ 2245767 h 3089525"/>
              <a:gd name="connsiteX377" fmla="*/ 3138020 w 5851096"/>
              <a:gd name="connsiteY377" fmla="*/ 2244184 h 3089525"/>
              <a:gd name="connsiteX378" fmla="*/ 3137899 w 5851096"/>
              <a:gd name="connsiteY378" fmla="*/ 2243004 h 3089525"/>
              <a:gd name="connsiteX379" fmla="*/ 2415905 w 5851096"/>
              <a:gd name="connsiteY379" fmla="*/ 1530527 h 3089525"/>
              <a:gd name="connsiteX380" fmla="*/ 2415376 w 5851096"/>
              <a:gd name="connsiteY380" fmla="*/ 1530463 h 3089525"/>
              <a:gd name="connsiteX381" fmla="*/ 2414813 w 5851096"/>
              <a:gd name="connsiteY381" fmla="*/ 1523599 h 3089525"/>
              <a:gd name="connsiteX382" fmla="*/ 2407002 w 5851096"/>
              <a:gd name="connsiteY382" fmla="*/ 1428529 h 3089525"/>
              <a:gd name="connsiteX383" fmla="*/ 2405567 w 5851096"/>
              <a:gd name="connsiteY383" fmla="*/ 1411078 h 3089525"/>
              <a:gd name="connsiteX384" fmla="*/ 1675142 w 5851096"/>
              <a:gd name="connsiteY384" fmla="*/ 659222 h 3089525"/>
              <a:gd name="connsiteX385" fmla="*/ 2243506 w 5851096"/>
              <a:gd name="connsiteY385" fmla="*/ 1223782 h 3089525"/>
              <a:gd name="connsiteX386" fmla="*/ 1675142 w 5851096"/>
              <a:gd name="connsiteY386" fmla="*/ 659222 h 3089525"/>
              <a:gd name="connsiteX387" fmla="*/ 1675142 w 5851096"/>
              <a:gd name="connsiteY387" fmla="*/ 2417442 h 3089525"/>
              <a:gd name="connsiteX388" fmla="*/ 2243506 w 5851096"/>
              <a:gd name="connsiteY388" fmla="*/ 2982001 h 3089525"/>
              <a:gd name="connsiteX389" fmla="*/ 1675142 w 5851096"/>
              <a:gd name="connsiteY389" fmla="*/ 2417442 h 3089525"/>
              <a:gd name="connsiteX390" fmla="*/ 1675140 w 5851096"/>
              <a:gd name="connsiteY390" fmla="*/ 2107862 h 3089525"/>
              <a:gd name="connsiteX391" fmla="*/ 2243504 w 5851096"/>
              <a:gd name="connsiteY391" fmla="*/ 1547735 h 3089525"/>
              <a:gd name="connsiteX392" fmla="*/ 1675140 w 5851096"/>
              <a:gd name="connsiteY392" fmla="*/ 2107862 h 3089525"/>
              <a:gd name="connsiteX393" fmla="*/ 1525164 w 5851096"/>
              <a:gd name="connsiteY393" fmla="*/ 521483 h 3089525"/>
              <a:gd name="connsiteX394" fmla="*/ 1525785 w 5851096"/>
              <a:gd name="connsiteY394" fmla="*/ 509629 h 3089525"/>
              <a:gd name="connsiteX395" fmla="*/ 1526306 w 5851096"/>
              <a:gd name="connsiteY395" fmla="*/ 509663 h 3089525"/>
              <a:gd name="connsiteX396" fmla="*/ 1526333 w 5851096"/>
              <a:gd name="connsiteY396" fmla="*/ 509151 h 3089525"/>
              <a:gd name="connsiteX397" fmla="*/ 1544208 w 5851096"/>
              <a:gd name="connsiteY397" fmla="*/ 510833 h 3089525"/>
              <a:gd name="connsiteX398" fmla="*/ 1644072 w 5851096"/>
              <a:gd name="connsiteY398" fmla="*/ 520226 h 3089525"/>
              <a:gd name="connsiteX399" fmla="*/ 1661032 w 5851096"/>
              <a:gd name="connsiteY399" fmla="*/ 521820 h 3089525"/>
              <a:gd name="connsiteX400" fmla="*/ 1661154 w 5851096"/>
              <a:gd name="connsiteY400" fmla="*/ 523010 h 3089525"/>
              <a:gd name="connsiteX401" fmla="*/ 2383148 w 5851096"/>
              <a:gd name="connsiteY401" fmla="*/ 1241127 h 3089525"/>
              <a:gd name="connsiteX402" fmla="*/ 2383678 w 5851096"/>
              <a:gd name="connsiteY402" fmla="*/ 1241192 h 3089525"/>
              <a:gd name="connsiteX403" fmla="*/ 2384242 w 5851096"/>
              <a:gd name="connsiteY403" fmla="*/ 1248124 h 3089525"/>
              <a:gd name="connsiteX404" fmla="*/ 2392051 w 5851096"/>
              <a:gd name="connsiteY404" fmla="*/ 1343926 h 3089525"/>
              <a:gd name="connsiteX405" fmla="*/ 2393485 w 5851096"/>
              <a:gd name="connsiteY405" fmla="*/ 1361522 h 3089525"/>
              <a:gd name="connsiteX406" fmla="*/ 2392864 w 5851096"/>
              <a:gd name="connsiteY406" fmla="*/ 1373376 h 3089525"/>
              <a:gd name="connsiteX407" fmla="*/ 2392342 w 5851096"/>
              <a:gd name="connsiteY407" fmla="*/ 1373341 h 3089525"/>
              <a:gd name="connsiteX408" fmla="*/ 2392315 w 5851096"/>
              <a:gd name="connsiteY408" fmla="*/ 1373854 h 3089525"/>
              <a:gd name="connsiteX409" fmla="*/ 2374407 w 5851096"/>
              <a:gd name="connsiteY409" fmla="*/ 1372169 h 3089525"/>
              <a:gd name="connsiteX410" fmla="*/ 2274580 w 5851096"/>
              <a:gd name="connsiteY410" fmla="*/ 1362780 h 3089525"/>
              <a:gd name="connsiteX411" fmla="*/ 2257615 w 5851096"/>
              <a:gd name="connsiteY411" fmla="*/ 1361184 h 3089525"/>
              <a:gd name="connsiteX412" fmla="*/ 2257494 w 5851096"/>
              <a:gd name="connsiteY412" fmla="*/ 1359994 h 3089525"/>
              <a:gd name="connsiteX413" fmla="*/ 1535500 w 5851096"/>
              <a:gd name="connsiteY413" fmla="*/ 641878 h 3089525"/>
              <a:gd name="connsiteX414" fmla="*/ 1534972 w 5851096"/>
              <a:gd name="connsiteY414" fmla="*/ 641812 h 3089525"/>
              <a:gd name="connsiteX415" fmla="*/ 1534408 w 5851096"/>
              <a:gd name="connsiteY415" fmla="*/ 634895 h 3089525"/>
              <a:gd name="connsiteX416" fmla="*/ 1526597 w 5851096"/>
              <a:gd name="connsiteY416" fmla="*/ 539073 h 3089525"/>
              <a:gd name="connsiteX417" fmla="*/ 1525164 w 5851096"/>
              <a:gd name="connsiteY417" fmla="*/ 521483 h 3089525"/>
              <a:gd name="connsiteX418" fmla="*/ 1525164 w 5851096"/>
              <a:gd name="connsiteY418" fmla="*/ 2279702 h 3089525"/>
              <a:gd name="connsiteX419" fmla="*/ 1525785 w 5851096"/>
              <a:gd name="connsiteY419" fmla="*/ 2267848 h 3089525"/>
              <a:gd name="connsiteX420" fmla="*/ 1526306 w 5851096"/>
              <a:gd name="connsiteY420" fmla="*/ 2267882 h 3089525"/>
              <a:gd name="connsiteX421" fmla="*/ 1526333 w 5851096"/>
              <a:gd name="connsiteY421" fmla="*/ 2267371 h 3089525"/>
              <a:gd name="connsiteX422" fmla="*/ 1544208 w 5851096"/>
              <a:gd name="connsiteY422" fmla="*/ 2269052 h 3089525"/>
              <a:gd name="connsiteX423" fmla="*/ 1644072 w 5851096"/>
              <a:gd name="connsiteY423" fmla="*/ 2278445 h 3089525"/>
              <a:gd name="connsiteX424" fmla="*/ 1661032 w 5851096"/>
              <a:gd name="connsiteY424" fmla="*/ 2280040 h 3089525"/>
              <a:gd name="connsiteX425" fmla="*/ 1661154 w 5851096"/>
              <a:gd name="connsiteY425" fmla="*/ 2281230 h 3089525"/>
              <a:gd name="connsiteX426" fmla="*/ 2383148 w 5851096"/>
              <a:gd name="connsiteY426" fmla="*/ 2999346 h 3089525"/>
              <a:gd name="connsiteX427" fmla="*/ 2383678 w 5851096"/>
              <a:gd name="connsiteY427" fmla="*/ 2999411 h 3089525"/>
              <a:gd name="connsiteX428" fmla="*/ 2384242 w 5851096"/>
              <a:gd name="connsiteY428" fmla="*/ 3006343 h 3089525"/>
              <a:gd name="connsiteX429" fmla="*/ 2391022 w 5851096"/>
              <a:gd name="connsiteY429" fmla="*/ 3089525 h 3089525"/>
              <a:gd name="connsiteX430" fmla="*/ 2140581 w 5851096"/>
              <a:gd name="connsiteY430" fmla="*/ 3089525 h 3089525"/>
              <a:gd name="connsiteX431" fmla="*/ 2120847 w 5851096"/>
              <a:gd name="connsiteY431" fmla="*/ 3084683 h 3089525"/>
              <a:gd name="connsiteX432" fmla="*/ 1535500 w 5851096"/>
              <a:gd name="connsiteY432" fmla="*/ 2400097 h 3089525"/>
              <a:gd name="connsiteX433" fmla="*/ 1534972 w 5851096"/>
              <a:gd name="connsiteY433" fmla="*/ 2400032 h 3089525"/>
              <a:gd name="connsiteX434" fmla="*/ 1534408 w 5851096"/>
              <a:gd name="connsiteY434" fmla="*/ 2393114 h 3089525"/>
              <a:gd name="connsiteX435" fmla="*/ 1526597 w 5851096"/>
              <a:gd name="connsiteY435" fmla="*/ 2297292 h 3089525"/>
              <a:gd name="connsiteX436" fmla="*/ 1525164 w 5851096"/>
              <a:gd name="connsiteY436" fmla="*/ 2279702 h 3089525"/>
              <a:gd name="connsiteX437" fmla="*/ 1525162 w 5851096"/>
              <a:gd name="connsiteY437" fmla="*/ 486299 h 3089525"/>
              <a:gd name="connsiteX438" fmla="*/ 1526595 w 5851096"/>
              <a:gd name="connsiteY438" fmla="*/ 468842 h 3089525"/>
              <a:gd name="connsiteX439" fmla="*/ 1534403 w 5851096"/>
              <a:gd name="connsiteY439" fmla="*/ 373792 h 3089525"/>
              <a:gd name="connsiteX440" fmla="*/ 1534969 w 5851096"/>
              <a:gd name="connsiteY440" fmla="*/ 366915 h 3089525"/>
              <a:gd name="connsiteX441" fmla="*/ 1535497 w 5851096"/>
              <a:gd name="connsiteY441" fmla="*/ 366850 h 3089525"/>
              <a:gd name="connsiteX442" fmla="*/ 1623594 w 5851096"/>
              <a:gd name="connsiteY442" fmla="*/ 100280 h 3089525"/>
              <a:gd name="connsiteX443" fmla="*/ 1689117 w 5851096"/>
              <a:gd name="connsiteY443" fmla="*/ 0 h 3089525"/>
              <a:gd name="connsiteX444" fmla="*/ 1865257 w 5851096"/>
              <a:gd name="connsiteY444" fmla="*/ 0 h 3089525"/>
              <a:gd name="connsiteX445" fmla="*/ 1793882 w 5851096"/>
              <a:gd name="connsiteY445" fmla="*/ 79433 h 3089525"/>
              <a:gd name="connsiteX446" fmla="*/ 1675140 w 5851096"/>
              <a:gd name="connsiteY446" fmla="*/ 349642 h 3089525"/>
              <a:gd name="connsiteX447" fmla="*/ 2134358 w 5851096"/>
              <a:gd name="connsiteY447" fmla="*/ 45955 h 3089525"/>
              <a:gd name="connsiteX448" fmla="*/ 2157611 w 5851096"/>
              <a:gd name="connsiteY448" fmla="*/ 0 h 3089525"/>
              <a:gd name="connsiteX449" fmla="*/ 2313103 w 5851096"/>
              <a:gd name="connsiteY449" fmla="*/ 0 h 3089525"/>
              <a:gd name="connsiteX450" fmla="*/ 2258874 w 5851096"/>
              <a:gd name="connsiteY450" fmla="*/ 99096 h 3089525"/>
              <a:gd name="connsiteX451" fmla="*/ 1661151 w 5851096"/>
              <a:gd name="connsiteY451" fmla="*/ 484784 h 3089525"/>
              <a:gd name="connsiteX452" fmla="*/ 1661030 w 5851096"/>
              <a:gd name="connsiteY452" fmla="*/ 485964 h 3089525"/>
              <a:gd name="connsiteX453" fmla="*/ 1644066 w 5851096"/>
              <a:gd name="connsiteY453" fmla="*/ 487548 h 3089525"/>
              <a:gd name="connsiteX454" fmla="*/ 1544239 w 5851096"/>
              <a:gd name="connsiteY454" fmla="*/ 496864 h 3089525"/>
              <a:gd name="connsiteX455" fmla="*/ 1526331 w 5851096"/>
              <a:gd name="connsiteY455" fmla="*/ 498535 h 3089525"/>
              <a:gd name="connsiteX456" fmla="*/ 1526304 w 5851096"/>
              <a:gd name="connsiteY456" fmla="*/ 498027 h 3089525"/>
              <a:gd name="connsiteX457" fmla="*/ 1525782 w 5851096"/>
              <a:gd name="connsiteY457" fmla="*/ 498061 h 3089525"/>
              <a:gd name="connsiteX458" fmla="*/ 1525162 w 5851096"/>
              <a:gd name="connsiteY458" fmla="*/ 486299 h 3089525"/>
              <a:gd name="connsiteX459" fmla="*/ 1525161 w 5851096"/>
              <a:gd name="connsiteY459" fmla="*/ 2244520 h 3089525"/>
              <a:gd name="connsiteX460" fmla="*/ 1526595 w 5851096"/>
              <a:gd name="connsiteY460" fmla="*/ 2227062 h 3089525"/>
              <a:gd name="connsiteX461" fmla="*/ 1534403 w 5851096"/>
              <a:gd name="connsiteY461" fmla="*/ 2132012 h 3089525"/>
              <a:gd name="connsiteX462" fmla="*/ 1534969 w 5851096"/>
              <a:gd name="connsiteY462" fmla="*/ 2125135 h 3089525"/>
              <a:gd name="connsiteX463" fmla="*/ 1535497 w 5851096"/>
              <a:gd name="connsiteY463" fmla="*/ 2125070 h 3089525"/>
              <a:gd name="connsiteX464" fmla="*/ 2257491 w 5851096"/>
              <a:gd name="connsiteY464" fmla="*/ 1412593 h 3089525"/>
              <a:gd name="connsiteX465" fmla="*/ 2257613 w 5851096"/>
              <a:gd name="connsiteY465" fmla="*/ 1411413 h 3089525"/>
              <a:gd name="connsiteX466" fmla="*/ 2274574 w 5851096"/>
              <a:gd name="connsiteY466" fmla="*/ 1409831 h 3089525"/>
              <a:gd name="connsiteX467" fmla="*/ 2374437 w 5851096"/>
              <a:gd name="connsiteY467" fmla="*/ 1400511 h 3089525"/>
              <a:gd name="connsiteX468" fmla="*/ 2392313 w 5851096"/>
              <a:gd name="connsiteY468" fmla="*/ 1398843 h 3089525"/>
              <a:gd name="connsiteX469" fmla="*/ 2392341 w 5851096"/>
              <a:gd name="connsiteY469" fmla="*/ 1399351 h 3089525"/>
              <a:gd name="connsiteX470" fmla="*/ 2392861 w 5851096"/>
              <a:gd name="connsiteY470" fmla="*/ 1399317 h 3089525"/>
              <a:gd name="connsiteX471" fmla="*/ 2393483 w 5851096"/>
              <a:gd name="connsiteY471" fmla="*/ 1411078 h 3089525"/>
              <a:gd name="connsiteX472" fmla="*/ 2392048 w 5851096"/>
              <a:gd name="connsiteY472" fmla="*/ 1428529 h 3089525"/>
              <a:gd name="connsiteX473" fmla="*/ 2384237 w 5851096"/>
              <a:gd name="connsiteY473" fmla="*/ 1523599 h 3089525"/>
              <a:gd name="connsiteX474" fmla="*/ 2383674 w 5851096"/>
              <a:gd name="connsiteY474" fmla="*/ 1530463 h 3089525"/>
              <a:gd name="connsiteX475" fmla="*/ 2383145 w 5851096"/>
              <a:gd name="connsiteY475" fmla="*/ 1530527 h 3089525"/>
              <a:gd name="connsiteX476" fmla="*/ 1661151 w 5851096"/>
              <a:gd name="connsiteY476" fmla="*/ 2243004 h 3089525"/>
              <a:gd name="connsiteX477" fmla="*/ 1661030 w 5851096"/>
              <a:gd name="connsiteY477" fmla="*/ 2244184 h 3089525"/>
              <a:gd name="connsiteX478" fmla="*/ 1644066 w 5851096"/>
              <a:gd name="connsiteY478" fmla="*/ 2245767 h 3089525"/>
              <a:gd name="connsiteX479" fmla="*/ 1544238 w 5851096"/>
              <a:gd name="connsiteY479" fmla="*/ 2255084 h 3089525"/>
              <a:gd name="connsiteX480" fmla="*/ 1526331 w 5851096"/>
              <a:gd name="connsiteY480" fmla="*/ 2256755 h 3089525"/>
              <a:gd name="connsiteX481" fmla="*/ 1526304 w 5851096"/>
              <a:gd name="connsiteY481" fmla="*/ 2256246 h 3089525"/>
              <a:gd name="connsiteX482" fmla="*/ 1525782 w 5851096"/>
              <a:gd name="connsiteY482" fmla="*/ 2256280 h 3089525"/>
              <a:gd name="connsiteX483" fmla="*/ 1525161 w 5851096"/>
              <a:gd name="connsiteY483" fmla="*/ 2244520 h 3089525"/>
              <a:gd name="connsiteX484" fmla="*/ 785360 w 5851096"/>
              <a:gd name="connsiteY484" fmla="*/ 1223782 h 3089525"/>
              <a:gd name="connsiteX485" fmla="*/ 1353724 w 5851096"/>
              <a:gd name="connsiteY485" fmla="*/ 659222 h 3089525"/>
              <a:gd name="connsiteX486" fmla="*/ 785360 w 5851096"/>
              <a:gd name="connsiteY486" fmla="*/ 1223782 h 3089525"/>
              <a:gd name="connsiteX487" fmla="*/ 785360 w 5851096"/>
              <a:gd name="connsiteY487" fmla="*/ 1547735 h 3089525"/>
              <a:gd name="connsiteX488" fmla="*/ 1353724 w 5851096"/>
              <a:gd name="connsiteY488" fmla="*/ 2107862 h 3089525"/>
              <a:gd name="connsiteX489" fmla="*/ 785360 w 5851096"/>
              <a:gd name="connsiteY489" fmla="*/ 1547735 h 3089525"/>
              <a:gd name="connsiteX490" fmla="*/ 785360 w 5851096"/>
              <a:gd name="connsiteY490" fmla="*/ 2982001 h 3089525"/>
              <a:gd name="connsiteX491" fmla="*/ 1353724 w 5851096"/>
              <a:gd name="connsiteY491" fmla="*/ 2417442 h 3089525"/>
              <a:gd name="connsiteX492" fmla="*/ 785360 w 5851096"/>
              <a:gd name="connsiteY492" fmla="*/ 2982001 h 3089525"/>
              <a:gd name="connsiteX493" fmla="*/ 715762 w 5851096"/>
              <a:gd name="connsiteY493" fmla="*/ 0 h 3089525"/>
              <a:gd name="connsiteX494" fmla="*/ 871255 w 5851096"/>
              <a:gd name="connsiteY494" fmla="*/ 0 h 3089525"/>
              <a:gd name="connsiteX495" fmla="*/ 894508 w 5851096"/>
              <a:gd name="connsiteY495" fmla="*/ 45955 h 3089525"/>
              <a:gd name="connsiteX496" fmla="*/ 1353724 w 5851096"/>
              <a:gd name="connsiteY496" fmla="*/ 349642 h 3089525"/>
              <a:gd name="connsiteX497" fmla="*/ 1234983 w 5851096"/>
              <a:gd name="connsiteY497" fmla="*/ 79433 h 3089525"/>
              <a:gd name="connsiteX498" fmla="*/ 1163608 w 5851096"/>
              <a:gd name="connsiteY498" fmla="*/ 0 h 3089525"/>
              <a:gd name="connsiteX499" fmla="*/ 1339748 w 5851096"/>
              <a:gd name="connsiteY499" fmla="*/ 0 h 3089525"/>
              <a:gd name="connsiteX500" fmla="*/ 1405271 w 5851096"/>
              <a:gd name="connsiteY500" fmla="*/ 100280 h 3089525"/>
              <a:gd name="connsiteX501" fmla="*/ 1493366 w 5851096"/>
              <a:gd name="connsiteY501" fmla="*/ 366850 h 3089525"/>
              <a:gd name="connsiteX502" fmla="*/ 1493895 w 5851096"/>
              <a:gd name="connsiteY502" fmla="*/ 366914 h 3089525"/>
              <a:gd name="connsiteX503" fmla="*/ 1494460 w 5851096"/>
              <a:gd name="connsiteY503" fmla="*/ 373792 h 3089525"/>
              <a:gd name="connsiteX504" fmla="*/ 1502268 w 5851096"/>
              <a:gd name="connsiteY504" fmla="*/ 468842 h 3089525"/>
              <a:gd name="connsiteX505" fmla="*/ 1503703 w 5851096"/>
              <a:gd name="connsiteY505" fmla="*/ 486299 h 3089525"/>
              <a:gd name="connsiteX506" fmla="*/ 1503082 w 5851096"/>
              <a:gd name="connsiteY506" fmla="*/ 498061 h 3089525"/>
              <a:gd name="connsiteX507" fmla="*/ 1502560 w 5851096"/>
              <a:gd name="connsiteY507" fmla="*/ 498027 h 3089525"/>
              <a:gd name="connsiteX508" fmla="*/ 1502533 w 5851096"/>
              <a:gd name="connsiteY508" fmla="*/ 498535 h 3089525"/>
              <a:gd name="connsiteX509" fmla="*/ 1484625 w 5851096"/>
              <a:gd name="connsiteY509" fmla="*/ 496864 h 3089525"/>
              <a:gd name="connsiteX510" fmla="*/ 1384798 w 5851096"/>
              <a:gd name="connsiteY510" fmla="*/ 487548 h 3089525"/>
              <a:gd name="connsiteX511" fmla="*/ 1367833 w 5851096"/>
              <a:gd name="connsiteY511" fmla="*/ 485964 h 3089525"/>
              <a:gd name="connsiteX512" fmla="*/ 1367712 w 5851096"/>
              <a:gd name="connsiteY512" fmla="*/ 484784 h 3089525"/>
              <a:gd name="connsiteX513" fmla="*/ 769992 w 5851096"/>
              <a:gd name="connsiteY513" fmla="*/ 99096 h 3089525"/>
              <a:gd name="connsiteX514" fmla="*/ 637843 w 5851096"/>
              <a:gd name="connsiteY514" fmla="*/ 3089525 h 3089525"/>
              <a:gd name="connsiteX515" fmla="*/ 644623 w 5851096"/>
              <a:gd name="connsiteY515" fmla="*/ 3006343 h 3089525"/>
              <a:gd name="connsiteX516" fmla="*/ 645189 w 5851096"/>
              <a:gd name="connsiteY516" fmla="*/ 2999411 h 3089525"/>
              <a:gd name="connsiteX517" fmla="*/ 645717 w 5851096"/>
              <a:gd name="connsiteY517" fmla="*/ 2999346 h 3089525"/>
              <a:gd name="connsiteX518" fmla="*/ 1367711 w 5851096"/>
              <a:gd name="connsiteY518" fmla="*/ 2281230 h 3089525"/>
              <a:gd name="connsiteX519" fmla="*/ 1367833 w 5851096"/>
              <a:gd name="connsiteY519" fmla="*/ 2280040 h 3089525"/>
              <a:gd name="connsiteX520" fmla="*/ 1384794 w 5851096"/>
              <a:gd name="connsiteY520" fmla="*/ 2278445 h 3089525"/>
              <a:gd name="connsiteX521" fmla="*/ 1484657 w 5851096"/>
              <a:gd name="connsiteY521" fmla="*/ 2269052 h 3089525"/>
              <a:gd name="connsiteX522" fmla="*/ 1502533 w 5851096"/>
              <a:gd name="connsiteY522" fmla="*/ 2267371 h 3089525"/>
              <a:gd name="connsiteX523" fmla="*/ 1502560 w 5851096"/>
              <a:gd name="connsiteY523" fmla="*/ 2267882 h 3089525"/>
              <a:gd name="connsiteX524" fmla="*/ 1503081 w 5851096"/>
              <a:gd name="connsiteY524" fmla="*/ 2267848 h 3089525"/>
              <a:gd name="connsiteX525" fmla="*/ 1503703 w 5851096"/>
              <a:gd name="connsiteY525" fmla="*/ 2279702 h 3089525"/>
              <a:gd name="connsiteX526" fmla="*/ 1502268 w 5851096"/>
              <a:gd name="connsiteY526" fmla="*/ 2297292 h 3089525"/>
              <a:gd name="connsiteX527" fmla="*/ 1494457 w 5851096"/>
              <a:gd name="connsiteY527" fmla="*/ 2393114 h 3089525"/>
              <a:gd name="connsiteX528" fmla="*/ 1493894 w 5851096"/>
              <a:gd name="connsiteY528" fmla="*/ 2400032 h 3089525"/>
              <a:gd name="connsiteX529" fmla="*/ 1493365 w 5851096"/>
              <a:gd name="connsiteY529" fmla="*/ 2400097 h 3089525"/>
              <a:gd name="connsiteX530" fmla="*/ 908018 w 5851096"/>
              <a:gd name="connsiteY530" fmla="*/ 3084683 h 3089525"/>
              <a:gd name="connsiteX531" fmla="*/ 888285 w 5851096"/>
              <a:gd name="connsiteY531" fmla="*/ 3089525 h 3089525"/>
              <a:gd name="connsiteX532" fmla="*/ 635382 w 5851096"/>
              <a:gd name="connsiteY532" fmla="*/ 1361522 h 3089525"/>
              <a:gd name="connsiteX533" fmla="*/ 636815 w 5851096"/>
              <a:gd name="connsiteY533" fmla="*/ 1343926 h 3089525"/>
              <a:gd name="connsiteX534" fmla="*/ 644623 w 5851096"/>
              <a:gd name="connsiteY534" fmla="*/ 1248124 h 3089525"/>
              <a:gd name="connsiteX535" fmla="*/ 645189 w 5851096"/>
              <a:gd name="connsiteY535" fmla="*/ 1241192 h 3089525"/>
              <a:gd name="connsiteX536" fmla="*/ 645717 w 5851096"/>
              <a:gd name="connsiteY536" fmla="*/ 1241127 h 3089525"/>
              <a:gd name="connsiteX537" fmla="*/ 1367711 w 5851096"/>
              <a:gd name="connsiteY537" fmla="*/ 523010 h 3089525"/>
              <a:gd name="connsiteX538" fmla="*/ 1367833 w 5851096"/>
              <a:gd name="connsiteY538" fmla="*/ 521820 h 3089525"/>
              <a:gd name="connsiteX539" fmla="*/ 1384794 w 5851096"/>
              <a:gd name="connsiteY539" fmla="*/ 520226 h 3089525"/>
              <a:gd name="connsiteX540" fmla="*/ 1484657 w 5851096"/>
              <a:gd name="connsiteY540" fmla="*/ 510833 h 3089525"/>
              <a:gd name="connsiteX541" fmla="*/ 1502533 w 5851096"/>
              <a:gd name="connsiteY541" fmla="*/ 509151 h 3089525"/>
              <a:gd name="connsiteX542" fmla="*/ 1502560 w 5851096"/>
              <a:gd name="connsiteY542" fmla="*/ 509663 h 3089525"/>
              <a:gd name="connsiteX543" fmla="*/ 1503081 w 5851096"/>
              <a:gd name="connsiteY543" fmla="*/ 509629 h 3089525"/>
              <a:gd name="connsiteX544" fmla="*/ 1503703 w 5851096"/>
              <a:gd name="connsiteY544" fmla="*/ 521483 h 3089525"/>
              <a:gd name="connsiteX545" fmla="*/ 1502268 w 5851096"/>
              <a:gd name="connsiteY545" fmla="*/ 539073 h 3089525"/>
              <a:gd name="connsiteX546" fmla="*/ 1494457 w 5851096"/>
              <a:gd name="connsiteY546" fmla="*/ 634895 h 3089525"/>
              <a:gd name="connsiteX547" fmla="*/ 1493894 w 5851096"/>
              <a:gd name="connsiteY547" fmla="*/ 641812 h 3089525"/>
              <a:gd name="connsiteX548" fmla="*/ 1493365 w 5851096"/>
              <a:gd name="connsiteY548" fmla="*/ 641878 h 3089525"/>
              <a:gd name="connsiteX549" fmla="*/ 771371 w 5851096"/>
              <a:gd name="connsiteY549" fmla="*/ 1359994 h 3089525"/>
              <a:gd name="connsiteX550" fmla="*/ 771250 w 5851096"/>
              <a:gd name="connsiteY550" fmla="*/ 1361184 h 3089525"/>
              <a:gd name="connsiteX551" fmla="*/ 754286 w 5851096"/>
              <a:gd name="connsiteY551" fmla="*/ 1362780 h 3089525"/>
              <a:gd name="connsiteX552" fmla="*/ 654458 w 5851096"/>
              <a:gd name="connsiteY552" fmla="*/ 1372169 h 3089525"/>
              <a:gd name="connsiteX553" fmla="*/ 636551 w 5851096"/>
              <a:gd name="connsiteY553" fmla="*/ 1373854 h 3089525"/>
              <a:gd name="connsiteX554" fmla="*/ 636524 w 5851096"/>
              <a:gd name="connsiteY554" fmla="*/ 1373341 h 3089525"/>
              <a:gd name="connsiteX555" fmla="*/ 636002 w 5851096"/>
              <a:gd name="connsiteY555" fmla="*/ 1373376 h 3089525"/>
              <a:gd name="connsiteX556" fmla="*/ 635382 w 5851096"/>
              <a:gd name="connsiteY556" fmla="*/ 1361522 h 3089525"/>
              <a:gd name="connsiteX557" fmla="*/ 635382 w 5851096"/>
              <a:gd name="connsiteY557" fmla="*/ 1411078 h 3089525"/>
              <a:gd name="connsiteX558" fmla="*/ 636003 w 5851096"/>
              <a:gd name="connsiteY558" fmla="*/ 1399317 h 3089525"/>
              <a:gd name="connsiteX559" fmla="*/ 636524 w 5851096"/>
              <a:gd name="connsiteY559" fmla="*/ 1399351 h 3089525"/>
              <a:gd name="connsiteX560" fmla="*/ 636551 w 5851096"/>
              <a:gd name="connsiteY560" fmla="*/ 1398843 h 3089525"/>
              <a:gd name="connsiteX561" fmla="*/ 654426 w 5851096"/>
              <a:gd name="connsiteY561" fmla="*/ 1400511 h 3089525"/>
              <a:gd name="connsiteX562" fmla="*/ 754290 w 5851096"/>
              <a:gd name="connsiteY562" fmla="*/ 1409831 h 3089525"/>
              <a:gd name="connsiteX563" fmla="*/ 771250 w 5851096"/>
              <a:gd name="connsiteY563" fmla="*/ 1411413 h 3089525"/>
              <a:gd name="connsiteX564" fmla="*/ 771372 w 5851096"/>
              <a:gd name="connsiteY564" fmla="*/ 1412593 h 3089525"/>
              <a:gd name="connsiteX565" fmla="*/ 1493366 w 5851096"/>
              <a:gd name="connsiteY565" fmla="*/ 2125070 h 3089525"/>
              <a:gd name="connsiteX566" fmla="*/ 1493895 w 5851096"/>
              <a:gd name="connsiteY566" fmla="*/ 2125135 h 3089525"/>
              <a:gd name="connsiteX567" fmla="*/ 1494460 w 5851096"/>
              <a:gd name="connsiteY567" fmla="*/ 2132012 h 3089525"/>
              <a:gd name="connsiteX568" fmla="*/ 1502268 w 5851096"/>
              <a:gd name="connsiteY568" fmla="*/ 2227062 h 3089525"/>
              <a:gd name="connsiteX569" fmla="*/ 1503703 w 5851096"/>
              <a:gd name="connsiteY569" fmla="*/ 2244520 h 3089525"/>
              <a:gd name="connsiteX570" fmla="*/ 1503082 w 5851096"/>
              <a:gd name="connsiteY570" fmla="*/ 2256280 h 3089525"/>
              <a:gd name="connsiteX571" fmla="*/ 1502560 w 5851096"/>
              <a:gd name="connsiteY571" fmla="*/ 2256246 h 3089525"/>
              <a:gd name="connsiteX572" fmla="*/ 1502533 w 5851096"/>
              <a:gd name="connsiteY572" fmla="*/ 2256755 h 3089525"/>
              <a:gd name="connsiteX573" fmla="*/ 1484625 w 5851096"/>
              <a:gd name="connsiteY573" fmla="*/ 2255084 h 3089525"/>
              <a:gd name="connsiteX574" fmla="*/ 1384798 w 5851096"/>
              <a:gd name="connsiteY574" fmla="*/ 2245767 h 3089525"/>
              <a:gd name="connsiteX575" fmla="*/ 1367833 w 5851096"/>
              <a:gd name="connsiteY575" fmla="*/ 2244184 h 3089525"/>
              <a:gd name="connsiteX576" fmla="*/ 1367712 w 5851096"/>
              <a:gd name="connsiteY576" fmla="*/ 2243004 h 3089525"/>
              <a:gd name="connsiteX577" fmla="*/ 645718 w 5851096"/>
              <a:gd name="connsiteY577" fmla="*/ 1530527 h 3089525"/>
              <a:gd name="connsiteX578" fmla="*/ 645190 w 5851096"/>
              <a:gd name="connsiteY578" fmla="*/ 1530463 h 3089525"/>
              <a:gd name="connsiteX579" fmla="*/ 644626 w 5851096"/>
              <a:gd name="connsiteY579" fmla="*/ 1523599 h 3089525"/>
              <a:gd name="connsiteX580" fmla="*/ 636815 w 5851096"/>
              <a:gd name="connsiteY580" fmla="*/ 1428529 h 3089525"/>
              <a:gd name="connsiteX581" fmla="*/ 635382 w 5851096"/>
              <a:gd name="connsiteY581" fmla="*/ 1411078 h 3089525"/>
              <a:gd name="connsiteX582" fmla="*/ 0 w 5851096"/>
              <a:gd name="connsiteY582" fmla="*/ 120584 h 3089525"/>
              <a:gd name="connsiteX583" fmla="*/ 0 w 5851096"/>
              <a:gd name="connsiteY583" fmla="*/ 0 h 3089525"/>
              <a:gd name="connsiteX584" fmla="*/ 95071 w 5851096"/>
              <a:gd name="connsiteY584" fmla="*/ 0 h 3089525"/>
              <a:gd name="connsiteX585" fmla="*/ 23697 w 5851096"/>
              <a:gd name="connsiteY585" fmla="*/ 79433 h 3089525"/>
              <a:gd name="connsiteX586" fmla="*/ 0 w 5851096"/>
              <a:gd name="connsiteY586" fmla="*/ 459154 h 3089525"/>
              <a:gd name="connsiteX587" fmla="*/ 0 w 5851096"/>
              <a:gd name="connsiteY587" fmla="*/ 322913 h 3089525"/>
              <a:gd name="connsiteX588" fmla="*/ 85961 w 5851096"/>
              <a:gd name="connsiteY588" fmla="*/ 286715 h 3089525"/>
              <a:gd name="connsiteX589" fmla="*/ 364172 w 5851096"/>
              <a:gd name="connsiteY589" fmla="*/ 45955 h 3089525"/>
              <a:gd name="connsiteX590" fmla="*/ 387426 w 5851096"/>
              <a:gd name="connsiteY590" fmla="*/ 0 h 3089525"/>
              <a:gd name="connsiteX591" fmla="*/ 542918 w 5851096"/>
              <a:gd name="connsiteY591" fmla="*/ 0 h 3089525"/>
              <a:gd name="connsiteX592" fmla="*/ 488688 w 5851096"/>
              <a:gd name="connsiteY592" fmla="*/ 99096 h 3089525"/>
              <a:gd name="connsiteX593" fmla="*/ 13938 w 5851096"/>
              <a:gd name="connsiteY593" fmla="*/ 455878 h 3089525"/>
              <a:gd name="connsiteX594" fmla="*/ 0 w 5851096"/>
              <a:gd name="connsiteY594" fmla="*/ 1108862 h 3089525"/>
              <a:gd name="connsiteX595" fmla="*/ 0 w 5851096"/>
              <a:gd name="connsiteY595" fmla="*/ 893255 h 3089525"/>
              <a:gd name="connsiteX596" fmla="*/ 33376 w 5851096"/>
              <a:gd name="connsiteY596" fmla="*/ 945052 h 3089525"/>
              <a:gd name="connsiteX597" fmla="*/ 473320 w 5851096"/>
              <a:gd name="connsiteY597" fmla="*/ 1223782 h 3089525"/>
              <a:gd name="connsiteX598" fmla="*/ 9746 w 5851096"/>
              <a:gd name="connsiteY598" fmla="*/ 689563 h 3089525"/>
              <a:gd name="connsiteX599" fmla="*/ 0 w 5851096"/>
              <a:gd name="connsiteY599" fmla="*/ 686740 h 3089525"/>
              <a:gd name="connsiteX600" fmla="*/ 0 w 5851096"/>
              <a:gd name="connsiteY600" fmla="*/ 549764 h 3089525"/>
              <a:gd name="connsiteX601" fmla="*/ 27617 w 5851096"/>
              <a:gd name="connsiteY601" fmla="*/ 556541 h 3089525"/>
              <a:gd name="connsiteX602" fmla="*/ 612962 w 5851096"/>
              <a:gd name="connsiteY602" fmla="*/ 1241127 h 3089525"/>
              <a:gd name="connsiteX603" fmla="*/ 613492 w 5851096"/>
              <a:gd name="connsiteY603" fmla="*/ 1241192 h 3089525"/>
              <a:gd name="connsiteX604" fmla="*/ 614057 w 5851096"/>
              <a:gd name="connsiteY604" fmla="*/ 1248124 h 3089525"/>
              <a:gd name="connsiteX605" fmla="*/ 621865 w 5851096"/>
              <a:gd name="connsiteY605" fmla="*/ 1343926 h 3089525"/>
              <a:gd name="connsiteX606" fmla="*/ 623299 w 5851096"/>
              <a:gd name="connsiteY606" fmla="*/ 1361522 h 3089525"/>
              <a:gd name="connsiteX607" fmla="*/ 622679 w 5851096"/>
              <a:gd name="connsiteY607" fmla="*/ 1373376 h 3089525"/>
              <a:gd name="connsiteX608" fmla="*/ 622157 w 5851096"/>
              <a:gd name="connsiteY608" fmla="*/ 1373341 h 3089525"/>
              <a:gd name="connsiteX609" fmla="*/ 622129 w 5851096"/>
              <a:gd name="connsiteY609" fmla="*/ 1373854 h 3089525"/>
              <a:gd name="connsiteX610" fmla="*/ 604221 w 5851096"/>
              <a:gd name="connsiteY610" fmla="*/ 1372169 h 3089525"/>
              <a:gd name="connsiteX611" fmla="*/ 504394 w 5851096"/>
              <a:gd name="connsiteY611" fmla="*/ 1362780 h 3089525"/>
              <a:gd name="connsiteX612" fmla="*/ 487429 w 5851096"/>
              <a:gd name="connsiteY612" fmla="*/ 1361184 h 3089525"/>
              <a:gd name="connsiteX613" fmla="*/ 487308 w 5851096"/>
              <a:gd name="connsiteY613" fmla="*/ 1359994 h 3089525"/>
              <a:gd name="connsiteX614" fmla="*/ 5260 w 5851096"/>
              <a:gd name="connsiteY614" fmla="*/ 1114967 h 3089525"/>
              <a:gd name="connsiteX615" fmla="*/ 0 w 5851096"/>
              <a:gd name="connsiteY615" fmla="*/ 2216459 h 3089525"/>
              <a:gd name="connsiteX616" fmla="*/ 0 w 5851096"/>
              <a:gd name="connsiteY616" fmla="*/ 2080559 h 3089525"/>
              <a:gd name="connsiteX617" fmla="*/ 9744 w 5851096"/>
              <a:gd name="connsiteY617" fmla="*/ 2077760 h 3089525"/>
              <a:gd name="connsiteX618" fmla="*/ 473318 w 5851096"/>
              <a:gd name="connsiteY618" fmla="*/ 1547735 h 3089525"/>
              <a:gd name="connsiteX619" fmla="*/ 33374 w 5851096"/>
              <a:gd name="connsiteY619" fmla="*/ 1824276 h 3089525"/>
              <a:gd name="connsiteX620" fmla="*/ 0 w 5851096"/>
              <a:gd name="connsiteY620" fmla="*/ 1875663 h 3089525"/>
              <a:gd name="connsiteX621" fmla="*/ 0 w 5851096"/>
              <a:gd name="connsiteY621" fmla="*/ 1661750 h 3089525"/>
              <a:gd name="connsiteX622" fmla="*/ 5257 w 5851096"/>
              <a:gd name="connsiteY622" fmla="*/ 1655695 h 3089525"/>
              <a:gd name="connsiteX623" fmla="*/ 487305 w 5851096"/>
              <a:gd name="connsiteY623" fmla="*/ 1412593 h 3089525"/>
              <a:gd name="connsiteX624" fmla="*/ 487427 w 5851096"/>
              <a:gd name="connsiteY624" fmla="*/ 1411413 h 3089525"/>
              <a:gd name="connsiteX625" fmla="*/ 504388 w 5851096"/>
              <a:gd name="connsiteY625" fmla="*/ 1409831 h 3089525"/>
              <a:gd name="connsiteX626" fmla="*/ 604251 w 5851096"/>
              <a:gd name="connsiteY626" fmla="*/ 1400511 h 3089525"/>
              <a:gd name="connsiteX627" fmla="*/ 622127 w 5851096"/>
              <a:gd name="connsiteY627" fmla="*/ 1398843 h 3089525"/>
              <a:gd name="connsiteX628" fmla="*/ 622154 w 5851096"/>
              <a:gd name="connsiteY628" fmla="*/ 1399351 h 3089525"/>
              <a:gd name="connsiteX629" fmla="*/ 622675 w 5851096"/>
              <a:gd name="connsiteY629" fmla="*/ 1399317 h 3089525"/>
              <a:gd name="connsiteX630" fmla="*/ 623297 w 5851096"/>
              <a:gd name="connsiteY630" fmla="*/ 1411078 h 3089525"/>
              <a:gd name="connsiteX631" fmla="*/ 621863 w 5851096"/>
              <a:gd name="connsiteY631" fmla="*/ 1428529 h 3089525"/>
              <a:gd name="connsiteX632" fmla="*/ 614051 w 5851096"/>
              <a:gd name="connsiteY632" fmla="*/ 1523599 h 3089525"/>
              <a:gd name="connsiteX633" fmla="*/ 613488 w 5851096"/>
              <a:gd name="connsiteY633" fmla="*/ 1530463 h 3089525"/>
              <a:gd name="connsiteX634" fmla="*/ 612959 w 5851096"/>
              <a:gd name="connsiteY634" fmla="*/ 1530527 h 3089525"/>
              <a:gd name="connsiteX635" fmla="*/ 27613 w 5851096"/>
              <a:gd name="connsiteY635" fmla="*/ 2209736 h 3089525"/>
              <a:gd name="connsiteX636" fmla="*/ 0 w 5851096"/>
              <a:gd name="connsiteY636" fmla="*/ 2867081 h 3089525"/>
              <a:gd name="connsiteX637" fmla="*/ 0 w 5851096"/>
              <a:gd name="connsiteY637" fmla="*/ 2651475 h 3089525"/>
              <a:gd name="connsiteX638" fmla="*/ 33376 w 5851096"/>
              <a:gd name="connsiteY638" fmla="*/ 2703272 h 3089525"/>
              <a:gd name="connsiteX639" fmla="*/ 473320 w 5851096"/>
              <a:gd name="connsiteY639" fmla="*/ 2982001 h 3089525"/>
              <a:gd name="connsiteX640" fmla="*/ 9746 w 5851096"/>
              <a:gd name="connsiteY640" fmla="*/ 2447782 h 3089525"/>
              <a:gd name="connsiteX641" fmla="*/ 0 w 5851096"/>
              <a:gd name="connsiteY641" fmla="*/ 2444960 h 3089525"/>
              <a:gd name="connsiteX642" fmla="*/ 0 w 5851096"/>
              <a:gd name="connsiteY642" fmla="*/ 2307984 h 3089525"/>
              <a:gd name="connsiteX643" fmla="*/ 27617 w 5851096"/>
              <a:gd name="connsiteY643" fmla="*/ 2314760 h 3089525"/>
              <a:gd name="connsiteX644" fmla="*/ 612962 w 5851096"/>
              <a:gd name="connsiteY644" fmla="*/ 2999346 h 3089525"/>
              <a:gd name="connsiteX645" fmla="*/ 613492 w 5851096"/>
              <a:gd name="connsiteY645" fmla="*/ 2999411 h 3089525"/>
              <a:gd name="connsiteX646" fmla="*/ 614056 w 5851096"/>
              <a:gd name="connsiteY646" fmla="*/ 3006343 h 3089525"/>
              <a:gd name="connsiteX647" fmla="*/ 620836 w 5851096"/>
              <a:gd name="connsiteY647" fmla="*/ 3089525 h 3089525"/>
              <a:gd name="connsiteX648" fmla="*/ 370396 w 5851096"/>
              <a:gd name="connsiteY648" fmla="*/ 3089525 h 3089525"/>
              <a:gd name="connsiteX649" fmla="*/ 350661 w 5851096"/>
              <a:gd name="connsiteY649" fmla="*/ 3084682 h 3089525"/>
              <a:gd name="connsiteX650" fmla="*/ 5260 w 5851096"/>
              <a:gd name="connsiteY650" fmla="*/ 2873187 h 308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Lst>
            <a:rect l="l" t="t" r="r" b="b"/>
            <a:pathLst>
              <a:path w="5851096" h="3089525">
                <a:moveTo>
                  <a:pt x="5215514" y="659222"/>
                </a:moveTo>
                <a:cubicBezTo>
                  <a:pt x="5271247" y="939930"/>
                  <a:pt x="5495997" y="1162499"/>
                  <a:pt x="5783878" y="1223782"/>
                </a:cubicBezTo>
                <a:cubicBezTo>
                  <a:pt x="5728146" y="943074"/>
                  <a:pt x="5503395" y="720505"/>
                  <a:pt x="5215514" y="659222"/>
                </a:cubicBezTo>
                <a:close/>
                <a:moveTo>
                  <a:pt x="5215514" y="2417442"/>
                </a:moveTo>
                <a:cubicBezTo>
                  <a:pt x="5271247" y="2698150"/>
                  <a:pt x="5495997" y="2920718"/>
                  <a:pt x="5783878" y="2982001"/>
                </a:cubicBezTo>
                <a:cubicBezTo>
                  <a:pt x="5728146" y="2701294"/>
                  <a:pt x="5503395" y="2478725"/>
                  <a:pt x="5215514" y="2417442"/>
                </a:cubicBezTo>
                <a:close/>
                <a:moveTo>
                  <a:pt x="5215512" y="2107862"/>
                </a:moveTo>
                <a:cubicBezTo>
                  <a:pt x="5503392" y="2047060"/>
                  <a:pt x="5728143" y="1826239"/>
                  <a:pt x="5783876" y="1547735"/>
                </a:cubicBezTo>
                <a:cubicBezTo>
                  <a:pt x="5495995" y="1608537"/>
                  <a:pt x="5271244" y="1829358"/>
                  <a:pt x="5215512" y="2107862"/>
                </a:cubicBezTo>
                <a:close/>
                <a:moveTo>
                  <a:pt x="5065535" y="521483"/>
                </a:moveTo>
                <a:lnTo>
                  <a:pt x="5066157" y="509629"/>
                </a:lnTo>
                <a:lnTo>
                  <a:pt x="5066678" y="509663"/>
                </a:lnTo>
                <a:lnTo>
                  <a:pt x="5066705" y="509151"/>
                </a:lnTo>
                <a:lnTo>
                  <a:pt x="5084580" y="510833"/>
                </a:lnTo>
                <a:cubicBezTo>
                  <a:pt x="5118460" y="511379"/>
                  <a:pt x="5151823" y="514468"/>
                  <a:pt x="5184444" y="520226"/>
                </a:cubicBezTo>
                <a:cubicBezTo>
                  <a:pt x="5190277" y="519792"/>
                  <a:pt x="5195851" y="520774"/>
                  <a:pt x="5201405" y="521820"/>
                </a:cubicBezTo>
                <a:lnTo>
                  <a:pt x="5201527" y="523010"/>
                </a:lnTo>
                <a:cubicBezTo>
                  <a:pt x="5483077" y="569171"/>
                  <a:pt x="5718838" y="744362"/>
                  <a:pt x="5841311" y="983324"/>
                </a:cubicBezTo>
                <a:lnTo>
                  <a:pt x="5851096" y="1006985"/>
                </a:lnTo>
                <a:lnTo>
                  <a:pt x="5851096" y="1366179"/>
                </a:lnTo>
                <a:lnTo>
                  <a:pt x="5814952" y="1362779"/>
                </a:lnTo>
                <a:cubicBezTo>
                  <a:pt x="5809118" y="1363214"/>
                  <a:pt x="5803543" y="1362231"/>
                  <a:pt x="5797987" y="1361184"/>
                </a:cubicBezTo>
                <a:lnTo>
                  <a:pt x="5797866" y="1359994"/>
                </a:lnTo>
                <a:cubicBezTo>
                  <a:pt x="5422466" y="1298446"/>
                  <a:pt x="5128467" y="1007510"/>
                  <a:pt x="5075873" y="641878"/>
                </a:cubicBezTo>
                <a:cubicBezTo>
                  <a:pt x="5075697" y="641823"/>
                  <a:pt x="5075522" y="641817"/>
                  <a:pt x="5075344" y="641812"/>
                </a:cubicBezTo>
                <a:lnTo>
                  <a:pt x="5074781" y="634895"/>
                </a:lnTo>
                <a:cubicBezTo>
                  <a:pt x="5069489" y="603550"/>
                  <a:pt x="5066925" y="571542"/>
                  <a:pt x="5066970" y="539073"/>
                </a:cubicBezTo>
                <a:cubicBezTo>
                  <a:pt x="5065597" y="533241"/>
                  <a:pt x="5065535" y="527369"/>
                  <a:pt x="5065535" y="521483"/>
                </a:cubicBezTo>
                <a:close/>
                <a:moveTo>
                  <a:pt x="5065535" y="2279702"/>
                </a:moveTo>
                <a:lnTo>
                  <a:pt x="5066157" y="2267848"/>
                </a:lnTo>
                <a:lnTo>
                  <a:pt x="5066678" y="2267882"/>
                </a:lnTo>
                <a:lnTo>
                  <a:pt x="5066705" y="2267371"/>
                </a:lnTo>
                <a:lnTo>
                  <a:pt x="5084580" y="2269052"/>
                </a:lnTo>
                <a:cubicBezTo>
                  <a:pt x="5118460" y="2269598"/>
                  <a:pt x="5151823" y="2272687"/>
                  <a:pt x="5184444" y="2278445"/>
                </a:cubicBezTo>
                <a:cubicBezTo>
                  <a:pt x="5190277" y="2278011"/>
                  <a:pt x="5195851" y="2278993"/>
                  <a:pt x="5201405" y="2280040"/>
                </a:cubicBezTo>
                <a:lnTo>
                  <a:pt x="5201527" y="2281230"/>
                </a:lnTo>
                <a:cubicBezTo>
                  <a:pt x="5483077" y="2327390"/>
                  <a:pt x="5718838" y="2502582"/>
                  <a:pt x="5841311" y="2741544"/>
                </a:cubicBezTo>
                <a:lnTo>
                  <a:pt x="5851096" y="2765204"/>
                </a:lnTo>
                <a:lnTo>
                  <a:pt x="5851096" y="3089525"/>
                </a:lnTo>
                <a:lnTo>
                  <a:pt x="5680952" y="3089525"/>
                </a:lnTo>
                <a:lnTo>
                  <a:pt x="5661219" y="3084683"/>
                </a:lnTo>
                <a:cubicBezTo>
                  <a:pt x="5352738" y="2982764"/>
                  <a:pt x="5121893" y="2720025"/>
                  <a:pt x="5075873" y="2400097"/>
                </a:cubicBezTo>
                <a:cubicBezTo>
                  <a:pt x="5075697" y="2400042"/>
                  <a:pt x="5075522" y="2400037"/>
                  <a:pt x="5075344" y="2400032"/>
                </a:cubicBezTo>
                <a:lnTo>
                  <a:pt x="5074781" y="2393114"/>
                </a:lnTo>
                <a:cubicBezTo>
                  <a:pt x="5069489" y="2361770"/>
                  <a:pt x="5066925" y="2329761"/>
                  <a:pt x="5066970" y="2297292"/>
                </a:cubicBezTo>
                <a:cubicBezTo>
                  <a:pt x="5065597" y="2291461"/>
                  <a:pt x="5065535" y="2285589"/>
                  <a:pt x="5065535" y="2279702"/>
                </a:cubicBezTo>
                <a:close/>
                <a:moveTo>
                  <a:pt x="5065533" y="486299"/>
                </a:moveTo>
                <a:cubicBezTo>
                  <a:pt x="5065533" y="480458"/>
                  <a:pt x="5065595" y="474631"/>
                  <a:pt x="5066968" y="468842"/>
                </a:cubicBezTo>
                <a:cubicBezTo>
                  <a:pt x="5066923" y="436636"/>
                  <a:pt x="5069486" y="404884"/>
                  <a:pt x="5074776" y="373792"/>
                </a:cubicBezTo>
                <a:lnTo>
                  <a:pt x="5075341" y="366915"/>
                </a:lnTo>
                <a:cubicBezTo>
                  <a:pt x="5075518" y="366910"/>
                  <a:pt x="5075694" y="366905"/>
                  <a:pt x="5075869" y="366850"/>
                </a:cubicBezTo>
                <a:cubicBezTo>
                  <a:pt x="5089628" y="271960"/>
                  <a:pt x="5119903" y="182140"/>
                  <a:pt x="5163966" y="100280"/>
                </a:cubicBezTo>
                <a:lnTo>
                  <a:pt x="5229488" y="0"/>
                </a:lnTo>
                <a:lnTo>
                  <a:pt x="5405629" y="0"/>
                </a:lnTo>
                <a:lnTo>
                  <a:pt x="5334254" y="79433"/>
                </a:lnTo>
                <a:cubicBezTo>
                  <a:pt x="5276439" y="159050"/>
                  <a:pt x="5235311" y="250706"/>
                  <a:pt x="5215512" y="349642"/>
                </a:cubicBezTo>
                <a:cubicBezTo>
                  <a:pt x="5406992" y="309201"/>
                  <a:pt x="5570544" y="197965"/>
                  <a:pt x="5674730" y="45955"/>
                </a:cubicBezTo>
                <a:lnTo>
                  <a:pt x="5697983" y="0"/>
                </a:lnTo>
                <a:lnTo>
                  <a:pt x="5851096" y="0"/>
                </a:lnTo>
                <a:lnTo>
                  <a:pt x="5851096" y="4349"/>
                </a:lnTo>
                <a:lnTo>
                  <a:pt x="5799246" y="99096"/>
                </a:lnTo>
                <a:cubicBezTo>
                  <a:pt x="5669765" y="299632"/>
                  <a:pt x="5454064" y="443705"/>
                  <a:pt x="5201524" y="484784"/>
                </a:cubicBezTo>
                <a:lnTo>
                  <a:pt x="5201403" y="485964"/>
                </a:lnTo>
                <a:cubicBezTo>
                  <a:pt x="5195847" y="487004"/>
                  <a:pt x="5190272" y="487979"/>
                  <a:pt x="5184438" y="487548"/>
                </a:cubicBezTo>
                <a:cubicBezTo>
                  <a:pt x="5151829" y="493257"/>
                  <a:pt x="5118478" y="496322"/>
                  <a:pt x="5084610" y="496864"/>
                </a:cubicBezTo>
                <a:lnTo>
                  <a:pt x="5066703" y="498535"/>
                </a:lnTo>
                <a:lnTo>
                  <a:pt x="5066676" y="498027"/>
                </a:lnTo>
                <a:lnTo>
                  <a:pt x="5066154" y="498061"/>
                </a:lnTo>
                <a:cubicBezTo>
                  <a:pt x="5065562" y="494151"/>
                  <a:pt x="5065533" y="490228"/>
                  <a:pt x="5065533" y="486299"/>
                </a:cubicBezTo>
                <a:close/>
                <a:moveTo>
                  <a:pt x="5065533" y="2244520"/>
                </a:moveTo>
                <a:cubicBezTo>
                  <a:pt x="5065533" y="2238678"/>
                  <a:pt x="5065595" y="2232850"/>
                  <a:pt x="5066968" y="2227062"/>
                </a:cubicBezTo>
                <a:cubicBezTo>
                  <a:pt x="5066923" y="2194855"/>
                  <a:pt x="5069486" y="2163105"/>
                  <a:pt x="5074776" y="2132012"/>
                </a:cubicBezTo>
                <a:lnTo>
                  <a:pt x="5075341" y="2125135"/>
                </a:lnTo>
                <a:cubicBezTo>
                  <a:pt x="5075518" y="2125130"/>
                  <a:pt x="5075694" y="2125125"/>
                  <a:pt x="5075869" y="2125070"/>
                </a:cubicBezTo>
                <a:cubicBezTo>
                  <a:pt x="5128465" y="1762307"/>
                  <a:pt x="5422464" y="1473657"/>
                  <a:pt x="5797863" y="1412593"/>
                </a:cubicBezTo>
                <a:lnTo>
                  <a:pt x="5797985" y="1411413"/>
                </a:lnTo>
                <a:cubicBezTo>
                  <a:pt x="5803539" y="1410374"/>
                  <a:pt x="5809112" y="1409399"/>
                  <a:pt x="5814946" y="1409830"/>
                </a:cubicBezTo>
                <a:lnTo>
                  <a:pt x="5851096" y="1406457"/>
                </a:lnTo>
                <a:lnTo>
                  <a:pt x="5851096" y="1762823"/>
                </a:lnTo>
                <a:lnTo>
                  <a:pt x="5841309" y="1786304"/>
                </a:lnTo>
                <a:cubicBezTo>
                  <a:pt x="5718836" y="2023390"/>
                  <a:pt x="5483074" y="2197206"/>
                  <a:pt x="5201524" y="2243004"/>
                </a:cubicBezTo>
                <a:lnTo>
                  <a:pt x="5201403" y="2244184"/>
                </a:lnTo>
                <a:cubicBezTo>
                  <a:pt x="5195847" y="2245223"/>
                  <a:pt x="5190272" y="2246198"/>
                  <a:pt x="5184438" y="2245767"/>
                </a:cubicBezTo>
                <a:cubicBezTo>
                  <a:pt x="5151829" y="2251477"/>
                  <a:pt x="5118478" y="2254542"/>
                  <a:pt x="5084610" y="2255084"/>
                </a:cubicBezTo>
                <a:lnTo>
                  <a:pt x="5066703" y="2256755"/>
                </a:lnTo>
                <a:lnTo>
                  <a:pt x="5066676" y="2256246"/>
                </a:lnTo>
                <a:lnTo>
                  <a:pt x="5066154" y="2256280"/>
                </a:lnTo>
                <a:cubicBezTo>
                  <a:pt x="5065562" y="2252372"/>
                  <a:pt x="5065533" y="2248449"/>
                  <a:pt x="5065533" y="2244520"/>
                </a:cubicBezTo>
                <a:close/>
                <a:moveTo>
                  <a:pt x="4325732" y="1223782"/>
                </a:moveTo>
                <a:cubicBezTo>
                  <a:pt x="4613612" y="1162499"/>
                  <a:pt x="4838363" y="939930"/>
                  <a:pt x="4894096" y="659222"/>
                </a:cubicBezTo>
                <a:cubicBezTo>
                  <a:pt x="4606215" y="720505"/>
                  <a:pt x="4381464" y="943074"/>
                  <a:pt x="4325732" y="1223782"/>
                </a:cubicBezTo>
                <a:close/>
                <a:moveTo>
                  <a:pt x="4325732" y="1547735"/>
                </a:moveTo>
                <a:cubicBezTo>
                  <a:pt x="4381465" y="1826239"/>
                  <a:pt x="4606215" y="2047060"/>
                  <a:pt x="4894096" y="2107862"/>
                </a:cubicBezTo>
                <a:cubicBezTo>
                  <a:pt x="4838364" y="1829358"/>
                  <a:pt x="4613612" y="1608537"/>
                  <a:pt x="4325732" y="1547735"/>
                </a:cubicBezTo>
                <a:close/>
                <a:moveTo>
                  <a:pt x="4325732" y="2982001"/>
                </a:moveTo>
                <a:cubicBezTo>
                  <a:pt x="4613612" y="2920718"/>
                  <a:pt x="4838363" y="2698150"/>
                  <a:pt x="4894096" y="2417442"/>
                </a:cubicBezTo>
                <a:cubicBezTo>
                  <a:pt x="4606215" y="2478725"/>
                  <a:pt x="4381464" y="2701294"/>
                  <a:pt x="4325732" y="2982001"/>
                </a:cubicBezTo>
                <a:close/>
                <a:moveTo>
                  <a:pt x="4256134" y="0"/>
                </a:moveTo>
                <a:lnTo>
                  <a:pt x="4411625" y="0"/>
                </a:lnTo>
                <a:lnTo>
                  <a:pt x="4434878" y="45955"/>
                </a:lnTo>
                <a:cubicBezTo>
                  <a:pt x="4539065" y="197965"/>
                  <a:pt x="4702616" y="309201"/>
                  <a:pt x="4894096" y="349642"/>
                </a:cubicBezTo>
                <a:cubicBezTo>
                  <a:pt x="4874298" y="250706"/>
                  <a:pt x="4833170" y="159050"/>
                  <a:pt x="4775353" y="79433"/>
                </a:cubicBezTo>
                <a:lnTo>
                  <a:pt x="4703980" y="0"/>
                </a:lnTo>
                <a:lnTo>
                  <a:pt x="4880119" y="0"/>
                </a:lnTo>
                <a:lnTo>
                  <a:pt x="4945641" y="100280"/>
                </a:lnTo>
                <a:cubicBezTo>
                  <a:pt x="4989705" y="182140"/>
                  <a:pt x="5019980" y="271960"/>
                  <a:pt x="5033738" y="366850"/>
                </a:cubicBezTo>
                <a:cubicBezTo>
                  <a:pt x="5033914" y="366905"/>
                  <a:pt x="5034090" y="366910"/>
                  <a:pt x="5034267" y="366915"/>
                </a:cubicBezTo>
                <a:lnTo>
                  <a:pt x="5034832" y="373792"/>
                </a:lnTo>
                <a:cubicBezTo>
                  <a:pt x="5040122" y="404884"/>
                  <a:pt x="5042685" y="436636"/>
                  <a:pt x="5042640" y="468842"/>
                </a:cubicBezTo>
                <a:cubicBezTo>
                  <a:pt x="5044013" y="474631"/>
                  <a:pt x="5044074" y="480458"/>
                  <a:pt x="5044074" y="486299"/>
                </a:cubicBezTo>
                <a:cubicBezTo>
                  <a:pt x="5044074" y="490228"/>
                  <a:pt x="5044046" y="494151"/>
                  <a:pt x="5043454" y="498061"/>
                </a:cubicBezTo>
                <a:lnTo>
                  <a:pt x="5042932" y="498027"/>
                </a:lnTo>
                <a:lnTo>
                  <a:pt x="5042905" y="498535"/>
                </a:lnTo>
                <a:lnTo>
                  <a:pt x="5024997" y="496864"/>
                </a:lnTo>
                <a:cubicBezTo>
                  <a:pt x="4991129" y="496322"/>
                  <a:pt x="4957779" y="493257"/>
                  <a:pt x="4925170" y="487548"/>
                </a:cubicBezTo>
                <a:cubicBezTo>
                  <a:pt x="4919336" y="487979"/>
                  <a:pt x="4913761" y="487004"/>
                  <a:pt x="4908205" y="485964"/>
                </a:cubicBezTo>
                <a:lnTo>
                  <a:pt x="4908084" y="484784"/>
                </a:lnTo>
                <a:cubicBezTo>
                  <a:pt x="4655545" y="443705"/>
                  <a:pt x="4439844" y="299632"/>
                  <a:pt x="4310363" y="99096"/>
                </a:cubicBezTo>
                <a:close/>
                <a:moveTo>
                  <a:pt x="4178216" y="3089525"/>
                </a:moveTo>
                <a:lnTo>
                  <a:pt x="4184996" y="3006343"/>
                </a:lnTo>
                <a:lnTo>
                  <a:pt x="4185561" y="2999411"/>
                </a:lnTo>
                <a:cubicBezTo>
                  <a:pt x="4185737" y="2999406"/>
                  <a:pt x="4185914" y="2999401"/>
                  <a:pt x="4186090" y="2999346"/>
                </a:cubicBezTo>
                <a:cubicBezTo>
                  <a:pt x="4238685" y="2633713"/>
                  <a:pt x="4532684" y="2342777"/>
                  <a:pt x="4908083" y="2281230"/>
                </a:cubicBezTo>
                <a:lnTo>
                  <a:pt x="4908205" y="2280040"/>
                </a:lnTo>
                <a:cubicBezTo>
                  <a:pt x="4913759" y="2278993"/>
                  <a:pt x="4919332" y="2278011"/>
                  <a:pt x="4925166" y="2278445"/>
                </a:cubicBezTo>
                <a:cubicBezTo>
                  <a:pt x="4957787" y="2272687"/>
                  <a:pt x="4991150" y="2269598"/>
                  <a:pt x="5025030" y="2269052"/>
                </a:cubicBezTo>
                <a:lnTo>
                  <a:pt x="5042905" y="2267371"/>
                </a:lnTo>
                <a:lnTo>
                  <a:pt x="5042932" y="2267882"/>
                </a:lnTo>
                <a:lnTo>
                  <a:pt x="5043453" y="2267848"/>
                </a:lnTo>
                <a:lnTo>
                  <a:pt x="5044074" y="2279702"/>
                </a:lnTo>
                <a:cubicBezTo>
                  <a:pt x="5044074" y="2285589"/>
                  <a:pt x="5044013" y="2291461"/>
                  <a:pt x="5042640" y="2297292"/>
                </a:cubicBezTo>
                <a:cubicBezTo>
                  <a:pt x="5042685" y="2329761"/>
                  <a:pt x="5040121" y="2361770"/>
                  <a:pt x="5034829" y="2393114"/>
                </a:cubicBezTo>
                <a:lnTo>
                  <a:pt x="5034266" y="2400032"/>
                </a:lnTo>
                <a:cubicBezTo>
                  <a:pt x="5034088" y="2400037"/>
                  <a:pt x="5033912" y="2400042"/>
                  <a:pt x="5033737" y="2400097"/>
                </a:cubicBezTo>
                <a:cubicBezTo>
                  <a:pt x="4987717" y="2720025"/>
                  <a:pt x="4756872" y="2982764"/>
                  <a:pt x="4448391" y="3084683"/>
                </a:cubicBezTo>
                <a:lnTo>
                  <a:pt x="4428658" y="3089525"/>
                </a:lnTo>
                <a:close/>
                <a:moveTo>
                  <a:pt x="4175753" y="1361522"/>
                </a:moveTo>
                <a:cubicBezTo>
                  <a:pt x="4175753" y="1355634"/>
                  <a:pt x="4175815" y="1349760"/>
                  <a:pt x="4177187" y="1343926"/>
                </a:cubicBezTo>
                <a:cubicBezTo>
                  <a:pt x="4177144" y="1311465"/>
                  <a:pt x="4179705" y="1279462"/>
                  <a:pt x="4184996" y="1248124"/>
                </a:cubicBezTo>
                <a:lnTo>
                  <a:pt x="4185561" y="1241192"/>
                </a:lnTo>
                <a:cubicBezTo>
                  <a:pt x="4185737" y="1241187"/>
                  <a:pt x="4185914" y="1241182"/>
                  <a:pt x="4186090" y="1241127"/>
                </a:cubicBezTo>
                <a:cubicBezTo>
                  <a:pt x="4238685" y="875493"/>
                  <a:pt x="4532684" y="584557"/>
                  <a:pt x="4908083" y="523010"/>
                </a:cubicBezTo>
                <a:lnTo>
                  <a:pt x="4908205" y="521820"/>
                </a:lnTo>
                <a:cubicBezTo>
                  <a:pt x="4913759" y="520774"/>
                  <a:pt x="4919332" y="519792"/>
                  <a:pt x="4925166" y="520226"/>
                </a:cubicBezTo>
                <a:cubicBezTo>
                  <a:pt x="4957787" y="514468"/>
                  <a:pt x="4991150" y="511379"/>
                  <a:pt x="5025030" y="510833"/>
                </a:cubicBezTo>
                <a:lnTo>
                  <a:pt x="5042905" y="509151"/>
                </a:lnTo>
                <a:lnTo>
                  <a:pt x="5042932" y="509663"/>
                </a:lnTo>
                <a:lnTo>
                  <a:pt x="5043453" y="509629"/>
                </a:lnTo>
                <a:lnTo>
                  <a:pt x="5044074" y="521483"/>
                </a:lnTo>
                <a:cubicBezTo>
                  <a:pt x="5044074" y="527369"/>
                  <a:pt x="5044013" y="533241"/>
                  <a:pt x="5042640" y="539073"/>
                </a:cubicBezTo>
                <a:cubicBezTo>
                  <a:pt x="5042685" y="571542"/>
                  <a:pt x="5040121" y="603550"/>
                  <a:pt x="5034829" y="634895"/>
                </a:cubicBezTo>
                <a:lnTo>
                  <a:pt x="5034266" y="641812"/>
                </a:lnTo>
                <a:cubicBezTo>
                  <a:pt x="5034088" y="641817"/>
                  <a:pt x="5033912" y="641823"/>
                  <a:pt x="5033737" y="641878"/>
                </a:cubicBezTo>
                <a:cubicBezTo>
                  <a:pt x="4981143" y="1007510"/>
                  <a:pt x="4687144" y="1298446"/>
                  <a:pt x="4311744" y="1359994"/>
                </a:cubicBezTo>
                <a:lnTo>
                  <a:pt x="4311623" y="1361184"/>
                </a:lnTo>
                <a:cubicBezTo>
                  <a:pt x="4306067" y="1362231"/>
                  <a:pt x="4300492" y="1363214"/>
                  <a:pt x="4294658" y="1362780"/>
                </a:cubicBezTo>
                <a:cubicBezTo>
                  <a:pt x="4262048" y="1368535"/>
                  <a:pt x="4228698" y="1371623"/>
                  <a:pt x="4194831" y="1372169"/>
                </a:cubicBezTo>
                <a:lnTo>
                  <a:pt x="4176923" y="1373854"/>
                </a:lnTo>
                <a:lnTo>
                  <a:pt x="4176896" y="1373341"/>
                </a:lnTo>
                <a:lnTo>
                  <a:pt x="4176374" y="1373376"/>
                </a:lnTo>
                <a:cubicBezTo>
                  <a:pt x="4175781" y="1369436"/>
                  <a:pt x="4175753" y="1365482"/>
                  <a:pt x="4175753" y="1361522"/>
                </a:cubicBezTo>
                <a:close/>
                <a:moveTo>
                  <a:pt x="4175753" y="1411078"/>
                </a:moveTo>
                <a:lnTo>
                  <a:pt x="4176375" y="1399317"/>
                </a:lnTo>
                <a:lnTo>
                  <a:pt x="4176896" y="1399351"/>
                </a:lnTo>
                <a:lnTo>
                  <a:pt x="4176923" y="1398843"/>
                </a:lnTo>
                <a:lnTo>
                  <a:pt x="4194799" y="1400511"/>
                </a:lnTo>
                <a:cubicBezTo>
                  <a:pt x="4228677" y="1401053"/>
                  <a:pt x="4262041" y="1404118"/>
                  <a:pt x="4294662" y="1409831"/>
                </a:cubicBezTo>
                <a:cubicBezTo>
                  <a:pt x="4300495" y="1409399"/>
                  <a:pt x="4306069" y="1410375"/>
                  <a:pt x="4311623" y="1411413"/>
                </a:cubicBezTo>
                <a:lnTo>
                  <a:pt x="4311745" y="1412593"/>
                </a:lnTo>
                <a:cubicBezTo>
                  <a:pt x="4687144" y="1473657"/>
                  <a:pt x="4981143" y="1762307"/>
                  <a:pt x="5033738" y="2125070"/>
                </a:cubicBezTo>
                <a:cubicBezTo>
                  <a:pt x="5033914" y="2125125"/>
                  <a:pt x="5034090" y="2125130"/>
                  <a:pt x="5034267" y="2125135"/>
                </a:cubicBezTo>
                <a:lnTo>
                  <a:pt x="5034832" y="2132012"/>
                </a:lnTo>
                <a:cubicBezTo>
                  <a:pt x="5040122" y="2163105"/>
                  <a:pt x="5042685" y="2194855"/>
                  <a:pt x="5042640" y="2227062"/>
                </a:cubicBezTo>
                <a:cubicBezTo>
                  <a:pt x="5044013" y="2232850"/>
                  <a:pt x="5044074" y="2238678"/>
                  <a:pt x="5044074" y="2244520"/>
                </a:cubicBezTo>
                <a:cubicBezTo>
                  <a:pt x="5044074" y="2248449"/>
                  <a:pt x="5044046" y="2252372"/>
                  <a:pt x="5043454" y="2256280"/>
                </a:cubicBezTo>
                <a:lnTo>
                  <a:pt x="5042932" y="2256246"/>
                </a:lnTo>
                <a:lnTo>
                  <a:pt x="5042905" y="2256755"/>
                </a:lnTo>
                <a:lnTo>
                  <a:pt x="5024997" y="2255084"/>
                </a:lnTo>
                <a:cubicBezTo>
                  <a:pt x="4991129" y="2254542"/>
                  <a:pt x="4957779" y="2251477"/>
                  <a:pt x="4925170" y="2245767"/>
                </a:cubicBezTo>
                <a:cubicBezTo>
                  <a:pt x="4919336" y="2246198"/>
                  <a:pt x="4913761" y="2245223"/>
                  <a:pt x="4908205" y="2244184"/>
                </a:cubicBezTo>
                <a:lnTo>
                  <a:pt x="4908084" y="2243004"/>
                </a:lnTo>
                <a:cubicBezTo>
                  <a:pt x="4532684" y="2181939"/>
                  <a:pt x="4238685" y="1893288"/>
                  <a:pt x="4186091" y="1530527"/>
                </a:cubicBezTo>
                <a:cubicBezTo>
                  <a:pt x="4185915" y="1530472"/>
                  <a:pt x="4185739" y="1530468"/>
                  <a:pt x="4185562" y="1530463"/>
                </a:cubicBezTo>
                <a:lnTo>
                  <a:pt x="4184999" y="1523599"/>
                </a:lnTo>
                <a:cubicBezTo>
                  <a:pt x="4179707" y="1492501"/>
                  <a:pt x="4177144" y="1460743"/>
                  <a:pt x="4177187" y="1428529"/>
                </a:cubicBezTo>
                <a:cubicBezTo>
                  <a:pt x="4175815" y="1422743"/>
                  <a:pt x="4175753" y="1416918"/>
                  <a:pt x="4175753" y="1411078"/>
                </a:cubicBezTo>
                <a:close/>
                <a:moveTo>
                  <a:pt x="3445328" y="659222"/>
                </a:moveTo>
                <a:cubicBezTo>
                  <a:pt x="3501061" y="939930"/>
                  <a:pt x="3725812" y="1162499"/>
                  <a:pt x="4013692" y="1223782"/>
                </a:cubicBezTo>
                <a:cubicBezTo>
                  <a:pt x="3957960" y="943074"/>
                  <a:pt x="3733209" y="720505"/>
                  <a:pt x="3445328" y="659222"/>
                </a:cubicBezTo>
                <a:close/>
                <a:moveTo>
                  <a:pt x="3445328" y="2417442"/>
                </a:moveTo>
                <a:cubicBezTo>
                  <a:pt x="3501061" y="2698150"/>
                  <a:pt x="3725812" y="2920718"/>
                  <a:pt x="4013692" y="2982001"/>
                </a:cubicBezTo>
                <a:cubicBezTo>
                  <a:pt x="3957960" y="2701294"/>
                  <a:pt x="3733209" y="2478725"/>
                  <a:pt x="3445328" y="2417442"/>
                </a:cubicBezTo>
                <a:close/>
                <a:moveTo>
                  <a:pt x="3445326" y="2107862"/>
                </a:moveTo>
                <a:cubicBezTo>
                  <a:pt x="3733207" y="2047060"/>
                  <a:pt x="3957957" y="1826239"/>
                  <a:pt x="4013690" y="1547735"/>
                </a:cubicBezTo>
                <a:cubicBezTo>
                  <a:pt x="3725809" y="1608537"/>
                  <a:pt x="3501058" y="1829358"/>
                  <a:pt x="3445326" y="2107862"/>
                </a:cubicBezTo>
                <a:close/>
                <a:moveTo>
                  <a:pt x="3295350" y="521483"/>
                </a:moveTo>
                <a:lnTo>
                  <a:pt x="3295971" y="509629"/>
                </a:lnTo>
                <a:lnTo>
                  <a:pt x="3296492" y="509663"/>
                </a:lnTo>
                <a:lnTo>
                  <a:pt x="3296519" y="509151"/>
                </a:lnTo>
                <a:lnTo>
                  <a:pt x="3314395" y="510833"/>
                </a:lnTo>
                <a:cubicBezTo>
                  <a:pt x="3348274" y="511379"/>
                  <a:pt x="3381637" y="514468"/>
                  <a:pt x="3414258" y="520226"/>
                </a:cubicBezTo>
                <a:cubicBezTo>
                  <a:pt x="3420092" y="519792"/>
                  <a:pt x="3425665" y="520774"/>
                  <a:pt x="3431219" y="521820"/>
                </a:cubicBezTo>
                <a:lnTo>
                  <a:pt x="3431341" y="523010"/>
                </a:lnTo>
                <a:cubicBezTo>
                  <a:pt x="3806740" y="584557"/>
                  <a:pt x="4100739" y="875493"/>
                  <a:pt x="4153335" y="1241127"/>
                </a:cubicBezTo>
                <a:cubicBezTo>
                  <a:pt x="4153510" y="1241182"/>
                  <a:pt x="4153688" y="1241187"/>
                  <a:pt x="4153863" y="1241192"/>
                </a:cubicBezTo>
                <a:lnTo>
                  <a:pt x="4154429" y="1248124"/>
                </a:lnTo>
                <a:cubicBezTo>
                  <a:pt x="4159718" y="1279462"/>
                  <a:pt x="4162281" y="1311465"/>
                  <a:pt x="4162237" y="1343926"/>
                </a:cubicBezTo>
                <a:cubicBezTo>
                  <a:pt x="4163610" y="1349760"/>
                  <a:pt x="4163671" y="1355634"/>
                  <a:pt x="4163671" y="1361522"/>
                </a:cubicBezTo>
                <a:cubicBezTo>
                  <a:pt x="4163671" y="1365482"/>
                  <a:pt x="4163642" y="1369436"/>
                  <a:pt x="4163050" y="1373376"/>
                </a:cubicBezTo>
                <a:lnTo>
                  <a:pt x="4162528" y="1373341"/>
                </a:lnTo>
                <a:lnTo>
                  <a:pt x="4162501" y="1373854"/>
                </a:lnTo>
                <a:lnTo>
                  <a:pt x="4144594" y="1372169"/>
                </a:lnTo>
                <a:cubicBezTo>
                  <a:pt x="4110727" y="1371623"/>
                  <a:pt x="4077375" y="1368535"/>
                  <a:pt x="4044766" y="1362780"/>
                </a:cubicBezTo>
                <a:cubicBezTo>
                  <a:pt x="4038932" y="1363214"/>
                  <a:pt x="4033357" y="1362231"/>
                  <a:pt x="4027802" y="1361184"/>
                </a:cubicBezTo>
                <a:lnTo>
                  <a:pt x="4027681" y="1359994"/>
                </a:lnTo>
                <a:cubicBezTo>
                  <a:pt x="3652280" y="1298446"/>
                  <a:pt x="3358281" y="1007510"/>
                  <a:pt x="3305687" y="641878"/>
                </a:cubicBezTo>
                <a:cubicBezTo>
                  <a:pt x="3305511" y="641823"/>
                  <a:pt x="3305336" y="641818"/>
                  <a:pt x="3305158" y="641812"/>
                </a:cubicBezTo>
                <a:lnTo>
                  <a:pt x="3304595" y="634895"/>
                </a:lnTo>
                <a:cubicBezTo>
                  <a:pt x="3299303" y="603550"/>
                  <a:pt x="3296740" y="571542"/>
                  <a:pt x="3296784" y="539073"/>
                </a:cubicBezTo>
                <a:cubicBezTo>
                  <a:pt x="3295411" y="533241"/>
                  <a:pt x="3295350" y="527369"/>
                  <a:pt x="3295350" y="521483"/>
                </a:cubicBezTo>
                <a:close/>
                <a:moveTo>
                  <a:pt x="3295350" y="2279702"/>
                </a:moveTo>
                <a:lnTo>
                  <a:pt x="3295971" y="2267848"/>
                </a:lnTo>
                <a:lnTo>
                  <a:pt x="3296492" y="2267882"/>
                </a:lnTo>
                <a:lnTo>
                  <a:pt x="3296519" y="2267371"/>
                </a:lnTo>
                <a:lnTo>
                  <a:pt x="3314395" y="2269052"/>
                </a:lnTo>
                <a:cubicBezTo>
                  <a:pt x="3348274" y="2269598"/>
                  <a:pt x="3381637" y="2272687"/>
                  <a:pt x="3414258" y="2278445"/>
                </a:cubicBezTo>
                <a:cubicBezTo>
                  <a:pt x="3420092" y="2278011"/>
                  <a:pt x="3425665" y="2278993"/>
                  <a:pt x="3431219" y="2280040"/>
                </a:cubicBezTo>
                <a:lnTo>
                  <a:pt x="3431341" y="2281230"/>
                </a:lnTo>
                <a:cubicBezTo>
                  <a:pt x="3806740" y="2342777"/>
                  <a:pt x="4100739" y="2633713"/>
                  <a:pt x="4153335" y="2999346"/>
                </a:cubicBezTo>
                <a:cubicBezTo>
                  <a:pt x="4153510" y="2999401"/>
                  <a:pt x="4153688" y="2999406"/>
                  <a:pt x="4153863" y="2999411"/>
                </a:cubicBezTo>
                <a:lnTo>
                  <a:pt x="4154429" y="3006343"/>
                </a:lnTo>
                <a:lnTo>
                  <a:pt x="4161209" y="3089525"/>
                </a:lnTo>
                <a:lnTo>
                  <a:pt x="3910768" y="3089525"/>
                </a:lnTo>
                <a:lnTo>
                  <a:pt x="3891034" y="3084683"/>
                </a:lnTo>
                <a:cubicBezTo>
                  <a:pt x="3582552" y="2982764"/>
                  <a:pt x="3351706" y="2720025"/>
                  <a:pt x="3305687" y="2400097"/>
                </a:cubicBezTo>
                <a:cubicBezTo>
                  <a:pt x="3305511" y="2400042"/>
                  <a:pt x="3305336" y="2400037"/>
                  <a:pt x="3305158" y="2400032"/>
                </a:cubicBezTo>
                <a:lnTo>
                  <a:pt x="3304595" y="2393114"/>
                </a:lnTo>
                <a:cubicBezTo>
                  <a:pt x="3299303" y="2361770"/>
                  <a:pt x="3296740" y="2329761"/>
                  <a:pt x="3296784" y="2297292"/>
                </a:cubicBezTo>
                <a:cubicBezTo>
                  <a:pt x="3295411" y="2291461"/>
                  <a:pt x="3295350" y="2285589"/>
                  <a:pt x="3295350" y="2279702"/>
                </a:cubicBezTo>
                <a:close/>
                <a:moveTo>
                  <a:pt x="3295347" y="486299"/>
                </a:moveTo>
                <a:cubicBezTo>
                  <a:pt x="3295347" y="480458"/>
                  <a:pt x="3295409" y="474631"/>
                  <a:pt x="3296782" y="468842"/>
                </a:cubicBezTo>
                <a:cubicBezTo>
                  <a:pt x="3296738" y="436636"/>
                  <a:pt x="3299300" y="404884"/>
                  <a:pt x="3304590" y="373792"/>
                </a:cubicBezTo>
                <a:lnTo>
                  <a:pt x="3305155" y="366915"/>
                </a:lnTo>
                <a:cubicBezTo>
                  <a:pt x="3305332" y="366910"/>
                  <a:pt x="3305508" y="366905"/>
                  <a:pt x="3305684" y="366850"/>
                </a:cubicBezTo>
                <a:cubicBezTo>
                  <a:pt x="3319442" y="271960"/>
                  <a:pt x="3349717" y="182140"/>
                  <a:pt x="3393781" y="100280"/>
                </a:cubicBezTo>
                <a:lnTo>
                  <a:pt x="3459303" y="0"/>
                </a:lnTo>
                <a:lnTo>
                  <a:pt x="3635443" y="0"/>
                </a:lnTo>
                <a:lnTo>
                  <a:pt x="3564068" y="79433"/>
                </a:lnTo>
                <a:cubicBezTo>
                  <a:pt x="3506253" y="159050"/>
                  <a:pt x="3465125" y="250706"/>
                  <a:pt x="3445326" y="349642"/>
                </a:cubicBezTo>
                <a:cubicBezTo>
                  <a:pt x="3636807" y="309201"/>
                  <a:pt x="3800358" y="197965"/>
                  <a:pt x="3904544" y="45955"/>
                </a:cubicBezTo>
                <a:lnTo>
                  <a:pt x="3927798" y="0"/>
                </a:lnTo>
                <a:lnTo>
                  <a:pt x="4083290" y="0"/>
                </a:lnTo>
                <a:lnTo>
                  <a:pt x="4029061" y="99096"/>
                </a:lnTo>
                <a:cubicBezTo>
                  <a:pt x="3899579" y="299632"/>
                  <a:pt x="3683877" y="443705"/>
                  <a:pt x="3431338" y="484784"/>
                </a:cubicBezTo>
                <a:lnTo>
                  <a:pt x="3431217" y="485964"/>
                </a:lnTo>
                <a:cubicBezTo>
                  <a:pt x="3425661" y="487004"/>
                  <a:pt x="3420086" y="487979"/>
                  <a:pt x="3414252" y="487548"/>
                </a:cubicBezTo>
                <a:cubicBezTo>
                  <a:pt x="3381643" y="493257"/>
                  <a:pt x="3348292" y="496322"/>
                  <a:pt x="3314425" y="496864"/>
                </a:cubicBezTo>
                <a:lnTo>
                  <a:pt x="3296517" y="498535"/>
                </a:lnTo>
                <a:lnTo>
                  <a:pt x="3296490" y="498027"/>
                </a:lnTo>
                <a:lnTo>
                  <a:pt x="3295968" y="498061"/>
                </a:lnTo>
                <a:cubicBezTo>
                  <a:pt x="3295376" y="494151"/>
                  <a:pt x="3295347" y="490228"/>
                  <a:pt x="3295347" y="486299"/>
                </a:cubicBezTo>
                <a:close/>
                <a:moveTo>
                  <a:pt x="3295347" y="2244520"/>
                </a:moveTo>
                <a:cubicBezTo>
                  <a:pt x="3295347" y="2238678"/>
                  <a:pt x="3295409" y="2232850"/>
                  <a:pt x="3296782" y="2227062"/>
                </a:cubicBezTo>
                <a:cubicBezTo>
                  <a:pt x="3296738" y="2194855"/>
                  <a:pt x="3299300" y="2163105"/>
                  <a:pt x="3304590" y="2132012"/>
                </a:cubicBezTo>
                <a:lnTo>
                  <a:pt x="3305155" y="2125135"/>
                </a:lnTo>
                <a:cubicBezTo>
                  <a:pt x="3305332" y="2125130"/>
                  <a:pt x="3305508" y="2125125"/>
                  <a:pt x="3305684" y="2125070"/>
                </a:cubicBezTo>
                <a:cubicBezTo>
                  <a:pt x="3358279" y="1762307"/>
                  <a:pt x="3652278" y="1473657"/>
                  <a:pt x="4027678" y="1412593"/>
                </a:cubicBezTo>
                <a:lnTo>
                  <a:pt x="4027800" y="1411413"/>
                </a:lnTo>
                <a:cubicBezTo>
                  <a:pt x="4033353" y="1410375"/>
                  <a:pt x="4038927" y="1409399"/>
                  <a:pt x="4044760" y="1409831"/>
                </a:cubicBezTo>
                <a:cubicBezTo>
                  <a:pt x="4077382" y="1404118"/>
                  <a:pt x="4110744" y="1401053"/>
                  <a:pt x="4144624" y="1400511"/>
                </a:cubicBezTo>
                <a:lnTo>
                  <a:pt x="4162499" y="1398843"/>
                </a:lnTo>
                <a:lnTo>
                  <a:pt x="4162526" y="1399351"/>
                </a:lnTo>
                <a:lnTo>
                  <a:pt x="4163047" y="1399317"/>
                </a:lnTo>
                <a:lnTo>
                  <a:pt x="4163669" y="1411078"/>
                </a:lnTo>
                <a:cubicBezTo>
                  <a:pt x="4163669" y="1416918"/>
                  <a:pt x="4163608" y="1422743"/>
                  <a:pt x="4162235" y="1428529"/>
                </a:cubicBezTo>
                <a:cubicBezTo>
                  <a:pt x="4162279" y="1460743"/>
                  <a:pt x="4159715" y="1492501"/>
                  <a:pt x="4154424" y="1523599"/>
                </a:cubicBezTo>
                <a:lnTo>
                  <a:pt x="4153860" y="1530463"/>
                </a:lnTo>
                <a:cubicBezTo>
                  <a:pt x="4153683" y="1530468"/>
                  <a:pt x="4153507" y="1530472"/>
                  <a:pt x="4153332" y="1530527"/>
                </a:cubicBezTo>
                <a:cubicBezTo>
                  <a:pt x="4100737" y="1893288"/>
                  <a:pt x="3806738" y="2181939"/>
                  <a:pt x="3431338" y="2243004"/>
                </a:cubicBezTo>
                <a:lnTo>
                  <a:pt x="3431217" y="2244184"/>
                </a:lnTo>
                <a:cubicBezTo>
                  <a:pt x="3425661" y="2245223"/>
                  <a:pt x="3420086" y="2246198"/>
                  <a:pt x="3414252" y="2245767"/>
                </a:cubicBezTo>
                <a:cubicBezTo>
                  <a:pt x="3381643" y="2251477"/>
                  <a:pt x="3348292" y="2254542"/>
                  <a:pt x="3314425" y="2255084"/>
                </a:cubicBezTo>
                <a:lnTo>
                  <a:pt x="3296517" y="2256755"/>
                </a:lnTo>
                <a:lnTo>
                  <a:pt x="3296490" y="2256246"/>
                </a:lnTo>
                <a:lnTo>
                  <a:pt x="3295968" y="2256280"/>
                </a:lnTo>
                <a:cubicBezTo>
                  <a:pt x="3295376" y="2252372"/>
                  <a:pt x="3295347" y="2248449"/>
                  <a:pt x="3295347" y="2244520"/>
                </a:cubicBezTo>
                <a:close/>
                <a:moveTo>
                  <a:pt x="2555546" y="1223782"/>
                </a:moveTo>
                <a:cubicBezTo>
                  <a:pt x="2843426" y="1162499"/>
                  <a:pt x="3068177" y="939930"/>
                  <a:pt x="3123910" y="659222"/>
                </a:cubicBezTo>
                <a:cubicBezTo>
                  <a:pt x="2836029" y="720505"/>
                  <a:pt x="2611278" y="943074"/>
                  <a:pt x="2555546" y="1223782"/>
                </a:cubicBezTo>
                <a:close/>
                <a:moveTo>
                  <a:pt x="2555546" y="1547735"/>
                </a:moveTo>
                <a:cubicBezTo>
                  <a:pt x="2611279" y="1826239"/>
                  <a:pt x="2836029" y="2047060"/>
                  <a:pt x="3123910" y="2107862"/>
                </a:cubicBezTo>
                <a:cubicBezTo>
                  <a:pt x="3068178" y="1829358"/>
                  <a:pt x="2843426" y="1608537"/>
                  <a:pt x="2555546" y="1547735"/>
                </a:cubicBezTo>
                <a:close/>
                <a:moveTo>
                  <a:pt x="2555546" y="2982001"/>
                </a:moveTo>
                <a:cubicBezTo>
                  <a:pt x="2843426" y="2920718"/>
                  <a:pt x="3068177" y="2698150"/>
                  <a:pt x="3123910" y="2417442"/>
                </a:cubicBezTo>
                <a:cubicBezTo>
                  <a:pt x="2836029" y="2478725"/>
                  <a:pt x="2611278" y="2701294"/>
                  <a:pt x="2555546" y="2982001"/>
                </a:cubicBezTo>
                <a:close/>
                <a:moveTo>
                  <a:pt x="2485948" y="0"/>
                </a:moveTo>
                <a:lnTo>
                  <a:pt x="2641440" y="0"/>
                </a:lnTo>
                <a:lnTo>
                  <a:pt x="2664693" y="45955"/>
                </a:lnTo>
                <a:cubicBezTo>
                  <a:pt x="2768879" y="197965"/>
                  <a:pt x="2932430" y="309201"/>
                  <a:pt x="3123910" y="349642"/>
                </a:cubicBezTo>
                <a:cubicBezTo>
                  <a:pt x="3104112" y="250706"/>
                  <a:pt x="3062984" y="159050"/>
                  <a:pt x="3005167" y="79433"/>
                </a:cubicBezTo>
                <a:lnTo>
                  <a:pt x="2933794" y="0"/>
                </a:lnTo>
                <a:lnTo>
                  <a:pt x="3109934" y="0"/>
                </a:lnTo>
                <a:lnTo>
                  <a:pt x="3175456" y="100280"/>
                </a:lnTo>
                <a:cubicBezTo>
                  <a:pt x="3219520" y="182140"/>
                  <a:pt x="3249795" y="271960"/>
                  <a:pt x="3263553" y="366850"/>
                </a:cubicBezTo>
                <a:cubicBezTo>
                  <a:pt x="3263728" y="366905"/>
                  <a:pt x="3263905" y="366910"/>
                  <a:pt x="3264081" y="366915"/>
                </a:cubicBezTo>
                <a:lnTo>
                  <a:pt x="3264647" y="373792"/>
                </a:lnTo>
                <a:cubicBezTo>
                  <a:pt x="3269936" y="404884"/>
                  <a:pt x="3272499" y="436636"/>
                  <a:pt x="3272455" y="468842"/>
                </a:cubicBezTo>
                <a:cubicBezTo>
                  <a:pt x="3273828" y="474631"/>
                  <a:pt x="3273888" y="480458"/>
                  <a:pt x="3273888" y="486299"/>
                </a:cubicBezTo>
                <a:cubicBezTo>
                  <a:pt x="3273888" y="490228"/>
                  <a:pt x="3273860" y="494151"/>
                  <a:pt x="3273268" y="498061"/>
                </a:cubicBezTo>
                <a:lnTo>
                  <a:pt x="3272746" y="498027"/>
                </a:lnTo>
                <a:lnTo>
                  <a:pt x="3272719" y="498535"/>
                </a:lnTo>
                <a:lnTo>
                  <a:pt x="3254811" y="496864"/>
                </a:lnTo>
                <a:cubicBezTo>
                  <a:pt x="3220945" y="496322"/>
                  <a:pt x="3187593" y="493257"/>
                  <a:pt x="3154984" y="487548"/>
                </a:cubicBezTo>
                <a:cubicBezTo>
                  <a:pt x="3149150" y="487979"/>
                  <a:pt x="3143575" y="487004"/>
                  <a:pt x="3138020" y="485964"/>
                </a:cubicBezTo>
                <a:lnTo>
                  <a:pt x="3137899" y="484784"/>
                </a:lnTo>
                <a:cubicBezTo>
                  <a:pt x="2885360" y="443705"/>
                  <a:pt x="2669659" y="299632"/>
                  <a:pt x="2540177" y="99096"/>
                </a:cubicBezTo>
                <a:close/>
                <a:moveTo>
                  <a:pt x="2408030" y="3089525"/>
                </a:moveTo>
                <a:lnTo>
                  <a:pt x="2414810" y="3006343"/>
                </a:lnTo>
                <a:lnTo>
                  <a:pt x="2415375" y="2999411"/>
                </a:lnTo>
                <a:cubicBezTo>
                  <a:pt x="2415552" y="2999406"/>
                  <a:pt x="2415728" y="2999401"/>
                  <a:pt x="2415904" y="2999346"/>
                </a:cubicBezTo>
                <a:cubicBezTo>
                  <a:pt x="2468499" y="2633713"/>
                  <a:pt x="2762498" y="2342777"/>
                  <a:pt x="3137898" y="2281230"/>
                </a:cubicBezTo>
                <a:lnTo>
                  <a:pt x="3138020" y="2280040"/>
                </a:lnTo>
                <a:cubicBezTo>
                  <a:pt x="3143573" y="2278993"/>
                  <a:pt x="3149146" y="2278011"/>
                  <a:pt x="3154980" y="2278445"/>
                </a:cubicBezTo>
                <a:cubicBezTo>
                  <a:pt x="3187602" y="2272687"/>
                  <a:pt x="3220964" y="2269598"/>
                  <a:pt x="3254844" y="2269052"/>
                </a:cubicBezTo>
                <a:lnTo>
                  <a:pt x="3272719" y="2267371"/>
                </a:lnTo>
                <a:lnTo>
                  <a:pt x="3272746" y="2267882"/>
                </a:lnTo>
                <a:lnTo>
                  <a:pt x="3273267" y="2267848"/>
                </a:lnTo>
                <a:lnTo>
                  <a:pt x="3273888" y="2279702"/>
                </a:lnTo>
                <a:cubicBezTo>
                  <a:pt x="3273888" y="2285589"/>
                  <a:pt x="3273828" y="2291461"/>
                  <a:pt x="3272455" y="2297292"/>
                </a:cubicBezTo>
                <a:cubicBezTo>
                  <a:pt x="3272499" y="2329761"/>
                  <a:pt x="3269935" y="2361770"/>
                  <a:pt x="3264644" y="2393114"/>
                </a:cubicBezTo>
                <a:lnTo>
                  <a:pt x="3264080" y="2400032"/>
                </a:lnTo>
                <a:cubicBezTo>
                  <a:pt x="3263903" y="2400037"/>
                  <a:pt x="3263726" y="2400042"/>
                  <a:pt x="3263552" y="2400097"/>
                </a:cubicBezTo>
                <a:cubicBezTo>
                  <a:pt x="3217532" y="2720025"/>
                  <a:pt x="2986686" y="2982764"/>
                  <a:pt x="2678205" y="3084683"/>
                </a:cubicBezTo>
                <a:lnTo>
                  <a:pt x="2658472" y="3089525"/>
                </a:lnTo>
                <a:close/>
                <a:moveTo>
                  <a:pt x="2405567" y="1361522"/>
                </a:moveTo>
                <a:cubicBezTo>
                  <a:pt x="2405567" y="1355634"/>
                  <a:pt x="2405629" y="1349760"/>
                  <a:pt x="2407002" y="1343926"/>
                </a:cubicBezTo>
                <a:cubicBezTo>
                  <a:pt x="2406958" y="1311465"/>
                  <a:pt x="2409520" y="1279462"/>
                  <a:pt x="2414810" y="1248124"/>
                </a:cubicBezTo>
                <a:lnTo>
                  <a:pt x="2415375" y="1241192"/>
                </a:lnTo>
                <a:cubicBezTo>
                  <a:pt x="2415552" y="1241187"/>
                  <a:pt x="2415728" y="1241182"/>
                  <a:pt x="2415904" y="1241127"/>
                </a:cubicBezTo>
                <a:cubicBezTo>
                  <a:pt x="2468499" y="875493"/>
                  <a:pt x="2762498" y="584557"/>
                  <a:pt x="3137898" y="523010"/>
                </a:cubicBezTo>
                <a:lnTo>
                  <a:pt x="3138020" y="521820"/>
                </a:lnTo>
                <a:cubicBezTo>
                  <a:pt x="3143573" y="520774"/>
                  <a:pt x="3149146" y="519792"/>
                  <a:pt x="3154980" y="520226"/>
                </a:cubicBezTo>
                <a:cubicBezTo>
                  <a:pt x="3187602" y="514468"/>
                  <a:pt x="3220964" y="511379"/>
                  <a:pt x="3254844" y="510833"/>
                </a:cubicBezTo>
                <a:lnTo>
                  <a:pt x="3272719" y="509151"/>
                </a:lnTo>
                <a:lnTo>
                  <a:pt x="3272746" y="509663"/>
                </a:lnTo>
                <a:lnTo>
                  <a:pt x="3273267" y="509629"/>
                </a:lnTo>
                <a:lnTo>
                  <a:pt x="3273888" y="521483"/>
                </a:lnTo>
                <a:cubicBezTo>
                  <a:pt x="3273888" y="527369"/>
                  <a:pt x="3273828" y="533241"/>
                  <a:pt x="3272455" y="539073"/>
                </a:cubicBezTo>
                <a:cubicBezTo>
                  <a:pt x="3272499" y="571542"/>
                  <a:pt x="3269935" y="603550"/>
                  <a:pt x="3264644" y="634895"/>
                </a:cubicBezTo>
                <a:lnTo>
                  <a:pt x="3264080" y="641812"/>
                </a:lnTo>
                <a:cubicBezTo>
                  <a:pt x="3263903" y="641818"/>
                  <a:pt x="3263726" y="641823"/>
                  <a:pt x="3263552" y="641878"/>
                </a:cubicBezTo>
                <a:cubicBezTo>
                  <a:pt x="3210957" y="1007510"/>
                  <a:pt x="2916958" y="1298446"/>
                  <a:pt x="2541558" y="1359994"/>
                </a:cubicBezTo>
                <a:lnTo>
                  <a:pt x="2541437" y="1361184"/>
                </a:lnTo>
                <a:cubicBezTo>
                  <a:pt x="2535881" y="1362231"/>
                  <a:pt x="2530306" y="1363214"/>
                  <a:pt x="2524472" y="1362780"/>
                </a:cubicBezTo>
                <a:cubicBezTo>
                  <a:pt x="2491863" y="1368535"/>
                  <a:pt x="2458513" y="1371623"/>
                  <a:pt x="2424645" y="1372169"/>
                </a:cubicBezTo>
                <a:lnTo>
                  <a:pt x="2406737" y="1373854"/>
                </a:lnTo>
                <a:lnTo>
                  <a:pt x="2406710" y="1373341"/>
                </a:lnTo>
                <a:lnTo>
                  <a:pt x="2406188" y="1373376"/>
                </a:lnTo>
                <a:cubicBezTo>
                  <a:pt x="2405596" y="1369436"/>
                  <a:pt x="2405567" y="1365482"/>
                  <a:pt x="2405567" y="1361522"/>
                </a:cubicBezTo>
                <a:close/>
                <a:moveTo>
                  <a:pt x="2405567" y="1411078"/>
                </a:moveTo>
                <a:lnTo>
                  <a:pt x="2406189" y="1399317"/>
                </a:lnTo>
                <a:lnTo>
                  <a:pt x="2406710" y="1399351"/>
                </a:lnTo>
                <a:lnTo>
                  <a:pt x="2406737" y="1398843"/>
                </a:lnTo>
                <a:lnTo>
                  <a:pt x="2424613" y="1400511"/>
                </a:lnTo>
                <a:cubicBezTo>
                  <a:pt x="2458492" y="1401053"/>
                  <a:pt x="2491855" y="1404118"/>
                  <a:pt x="2524476" y="1409831"/>
                </a:cubicBezTo>
                <a:cubicBezTo>
                  <a:pt x="2530309" y="1409399"/>
                  <a:pt x="2535883" y="1410375"/>
                  <a:pt x="2541437" y="1411413"/>
                </a:cubicBezTo>
                <a:lnTo>
                  <a:pt x="2541559" y="1412593"/>
                </a:lnTo>
                <a:cubicBezTo>
                  <a:pt x="2916958" y="1473657"/>
                  <a:pt x="3210957" y="1762307"/>
                  <a:pt x="3263553" y="2125070"/>
                </a:cubicBezTo>
                <a:cubicBezTo>
                  <a:pt x="3263728" y="2125125"/>
                  <a:pt x="3263905" y="2125130"/>
                  <a:pt x="3264081" y="2125135"/>
                </a:cubicBezTo>
                <a:lnTo>
                  <a:pt x="3264647" y="2132012"/>
                </a:lnTo>
                <a:cubicBezTo>
                  <a:pt x="3269936" y="2163105"/>
                  <a:pt x="3272499" y="2194855"/>
                  <a:pt x="3272455" y="2227062"/>
                </a:cubicBezTo>
                <a:cubicBezTo>
                  <a:pt x="3273828" y="2232850"/>
                  <a:pt x="3273888" y="2238678"/>
                  <a:pt x="3273888" y="2244520"/>
                </a:cubicBezTo>
                <a:cubicBezTo>
                  <a:pt x="3273888" y="2248449"/>
                  <a:pt x="3273860" y="2252372"/>
                  <a:pt x="3273268" y="2256280"/>
                </a:cubicBezTo>
                <a:lnTo>
                  <a:pt x="3272746" y="2256246"/>
                </a:lnTo>
                <a:lnTo>
                  <a:pt x="3272719" y="2256755"/>
                </a:lnTo>
                <a:lnTo>
                  <a:pt x="3254811" y="2255084"/>
                </a:lnTo>
                <a:cubicBezTo>
                  <a:pt x="3220945" y="2254542"/>
                  <a:pt x="3187593" y="2251477"/>
                  <a:pt x="3154984" y="2245767"/>
                </a:cubicBezTo>
                <a:cubicBezTo>
                  <a:pt x="3149150" y="2246198"/>
                  <a:pt x="3143575" y="2245223"/>
                  <a:pt x="3138020" y="2244184"/>
                </a:cubicBezTo>
                <a:lnTo>
                  <a:pt x="3137899" y="2243004"/>
                </a:lnTo>
                <a:cubicBezTo>
                  <a:pt x="2762498" y="2181939"/>
                  <a:pt x="2468499" y="1893288"/>
                  <a:pt x="2415905" y="1530527"/>
                </a:cubicBezTo>
                <a:cubicBezTo>
                  <a:pt x="2415730" y="1530472"/>
                  <a:pt x="2415554" y="1530468"/>
                  <a:pt x="2415376" y="1530463"/>
                </a:cubicBezTo>
                <a:lnTo>
                  <a:pt x="2414813" y="1523599"/>
                </a:lnTo>
                <a:cubicBezTo>
                  <a:pt x="2409521" y="1492501"/>
                  <a:pt x="2406958" y="1460743"/>
                  <a:pt x="2407002" y="1428529"/>
                </a:cubicBezTo>
                <a:cubicBezTo>
                  <a:pt x="2405629" y="1422743"/>
                  <a:pt x="2405567" y="1416918"/>
                  <a:pt x="2405567" y="1411078"/>
                </a:cubicBezTo>
                <a:close/>
                <a:moveTo>
                  <a:pt x="1675142" y="659222"/>
                </a:moveTo>
                <a:cubicBezTo>
                  <a:pt x="1730875" y="939930"/>
                  <a:pt x="1955626" y="1162499"/>
                  <a:pt x="2243506" y="1223782"/>
                </a:cubicBezTo>
                <a:cubicBezTo>
                  <a:pt x="2187774" y="943074"/>
                  <a:pt x="1963023" y="720505"/>
                  <a:pt x="1675142" y="659222"/>
                </a:cubicBezTo>
                <a:close/>
                <a:moveTo>
                  <a:pt x="1675142" y="2417442"/>
                </a:moveTo>
                <a:cubicBezTo>
                  <a:pt x="1730875" y="2698150"/>
                  <a:pt x="1955626" y="2920718"/>
                  <a:pt x="2243506" y="2982001"/>
                </a:cubicBezTo>
                <a:cubicBezTo>
                  <a:pt x="2187774" y="2701294"/>
                  <a:pt x="1963023" y="2478725"/>
                  <a:pt x="1675142" y="2417442"/>
                </a:cubicBezTo>
                <a:close/>
                <a:moveTo>
                  <a:pt x="1675140" y="2107862"/>
                </a:moveTo>
                <a:cubicBezTo>
                  <a:pt x="1963020" y="2047060"/>
                  <a:pt x="2187772" y="1826239"/>
                  <a:pt x="2243504" y="1547735"/>
                </a:cubicBezTo>
                <a:cubicBezTo>
                  <a:pt x="1955623" y="1608537"/>
                  <a:pt x="1730872" y="1829358"/>
                  <a:pt x="1675140" y="2107862"/>
                </a:cubicBezTo>
                <a:close/>
                <a:moveTo>
                  <a:pt x="1525164" y="521483"/>
                </a:moveTo>
                <a:lnTo>
                  <a:pt x="1525785" y="509629"/>
                </a:lnTo>
                <a:lnTo>
                  <a:pt x="1526306" y="509663"/>
                </a:lnTo>
                <a:lnTo>
                  <a:pt x="1526333" y="509151"/>
                </a:lnTo>
                <a:lnTo>
                  <a:pt x="1544208" y="510833"/>
                </a:lnTo>
                <a:cubicBezTo>
                  <a:pt x="1578088" y="511379"/>
                  <a:pt x="1611450" y="514468"/>
                  <a:pt x="1644072" y="520226"/>
                </a:cubicBezTo>
                <a:cubicBezTo>
                  <a:pt x="1649905" y="519792"/>
                  <a:pt x="1655479" y="520774"/>
                  <a:pt x="1661032" y="521820"/>
                </a:cubicBezTo>
                <a:lnTo>
                  <a:pt x="1661154" y="523010"/>
                </a:lnTo>
                <a:cubicBezTo>
                  <a:pt x="2036554" y="584557"/>
                  <a:pt x="2330554" y="875493"/>
                  <a:pt x="2383148" y="1241127"/>
                </a:cubicBezTo>
                <a:cubicBezTo>
                  <a:pt x="2383324" y="1241182"/>
                  <a:pt x="2383501" y="1241187"/>
                  <a:pt x="2383678" y="1241192"/>
                </a:cubicBezTo>
                <a:lnTo>
                  <a:pt x="2384242" y="1248124"/>
                </a:lnTo>
                <a:cubicBezTo>
                  <a:pt x="2389533" y="1279462"/>
                  <a:pt x="2392095" y="1311465"/>
                  <a:pt x="2392051" y="1343926"/>
                </a:cubicBezTo>
                <a:cubicBezTo>
                  <a:pt x="2393423" y="1349760"/>
                  <a:pt x="2393485" y="1355634"/>
                  <a:pt x="2393485" y="1361522"/>
                </a:cubicBezTo>
                <a:cubicBezTo>
                  <a:pt x="2393485" y="1365482"/>
                  <a:pt x="2393457" y="1369436"/>
                  <a:pt x="2392864" y="1373376"/>
                </a:cubicBezTo>
                <a:lnTo>
                  <a:pt x="2392342" y="1373341"/>
                </a:lnTo>
                <a:lnTo>
                  <a:pt x="2392315" y="1373854"/>
                </a:lnTo>
                <a:lnTo>
                  <a:pt x="2374407" y="1372169"/>
                </a:lnTo>
                <a:cubicBezTo>
                  <a:pt x="2340540" y="1371623"/>
                  <a:pt x="2307190" y="1368535"/>
                  <a:pt x="2274580" y="1362780"/>
                </a:cubicBezTo>
                <a:cubicBezTo>
                  <a:pt x="2268746" y="1363214"/>
                  <a:pt x="2263171" y="1362231"/>
                  <a:pt x="2257615" y="1361184"/>
                </a:cubicBezTo>
                <a:lnTo>
                  <a:pt x="2257494" y="1359994"/>
                </a:lnTo>
                <a:cubicBezTo>
                  <a:pt x="1882094" y="1298446"/>
                  <a:pt x="1588095" y="1007510"/>
                  <a:pt x="1535500" y="641878"/>
                </a:cubicBezTo>
                <a:cubicBezTo>
                  <a:pt x="1535326" y="641823"/>
                  <a:pt x="1535149" y="641818"/>
                  <a:pt x="1534972" y="641812"/>
                </a:cubicBezTo>
                <a:lnTo>
                  <a:pt x="1534408" y="634895"/>
                </a:lnTo>
                <a:cubicBezTo>
                  <a:pt x="1529117" y="603550"/>
                  <a:pt x="1526553" y="571542"/>
                  <a:pt x="1526597" y="539073"/>
                </a:cubicBezTo>
                <a:cubicBezTo>
                  <a:pt x="1525224" y="533241"/>
                  <a:pt x="1525164" y="527369"/>
                  <a:pt x="1525164" y="521483"/>
                </a:cubicBezTo>
                <a:close/>
                <a:moveTo>
                  <a:pt x="1525164" y="2279702"/>
                </a:moveTo>
                <a:lnTo>
                  <a:pt x="1525785" y="2267848"/>
                </a:lnTo>
                <a:lnTo>
                  <a:pt x="1526306" y="2267882"/>
                </a:lnTo>
                <a:lnTo>
                  <a:pt x="1526333" y="2267371"/>
                </a:lnTo>
                <a:lnTo>
                  <a:pt x="1544208" y="2269052"/>
                </a:lnTo>
                <a:cubicBezTo>
                  <a:pt x="1578088" y="2269598"/>
                  <a:pt x="1611450" y="2272687"/>
                  <a:pt x="1644072" y="2278445"/>
                </a:cubicBezTo>
                <a:cubicBezTo>
                  <a:pt x="1649905" y="2278011"/>
                  <a:pt x="1655479" y="2278993"/>
                  <a:pt x="1661032" y="2280040"/>
                </a:cubicBezTo>
                <a:lnTo>
                  <a:pt x="1661154" y="2281230"/>
                </a:lnTo>
                <a:cubicBezTo>
                  <a:pt x="2036554" y="2342777"/>
                  <a:pt x="2330554" y="2633713"/>
                  <a:pt x="2383148" y="2999346"/>
                </a:cubicBezTo>
                <a:cubicBezTo>
                  <a:pt x="2383324" y="2999401"/>
                  <a:pt x="2383501" y="2999406"/>
                  <a:pt x="2383678" y="2999411"/>
                </a:cubicBezTo>
                <a:lnTo>
                  <a:pt x="2384242" y="3006343"/>
                </a:lnTo>
                <a:lnTo>
                  <a:pt x="2391022" y="3089525"/>
                </a:lnTo>
                <a:lnTo>
                  <a:pt x="2140581" y="3089525"/>
                </a:lnTo>
                <a:lnTo>
                  <a:pt x="2120847" y="3084683"/>
                </a:lnTo>
                <a:cubicBezTo>
                  <a:pt x="1812366" y="2982764"/>
                  <a:pt x="1581520" y="2720025"/>
                  <a:pt x="1535500" y="2400097"/>
                </a:cubicBezTo>
                <a:cubicBezTo>
                  <a:pt x="1535326" y="2400042"/>
                  <a:pt x="1535149" y="2400037"/>
                  <a:pt x="1534972" y="2400032"/>
                </a:cubicBezTo>
                <a:lnTo>
                  <a:pt x="1534408" y="2393114"/>
                </a:lnTo>
                <a:cubicBezTo>
                  <a:pt x="1529117" y="2361770"/>
                  <a:pt x="1526553" y="2329761"/>
                  <a:pt x="1526597" y="2297292"/>
                </a:cubicBezTo>
                <a:cubicBezTo>
                  <a:pt x="1525224" y="2291461"/>
                  <a:pt x="1525164" y="2285589"/>
                  <a:pt x="1525164" y="2279702"/>
                </a:cubicBezTo>
                <a:close/>
                <a:moveTo>
                  <a:pt x="1525162" y="486299"/>
                </a:moveTo>
                <a:cubicBezTo>
                  <a:pt x="1525162" y="480458"/>
                  <a:pt x="1525222" y="474631"/>
                  <a:pt x="1526595" y="468842"/>
                </a:cubicBezTo>
                <a:cubicBezTo>
                  <a:pt x="1526551" y="436636"/>
                  <a:pt x="1529114" y="404884"/>
                  <a:pt x="1534403" y="373792"/>
                </a:cubicBezTo>
                <a:lnTo>
                  <a:pt x="1534969" y="366915"/>
                </a:lnTo>
                <a:cubicBezTo>
                  <a:pt x="1535145" y="366910"/>
                  <a:pt x="1535323" y="366905"/>
                  <a:pt x="1535497" y="366850"/>
                </a:cubicBezTo>
                <a:cubicBezTo>
                  <a:pt x="1549256" y="271960"/>
                  <a:pt x="1579531" y="182140"/>
                  <a:pt x="1623594" y="100280"/>
                </a:cubicBezTo>
                <a:lnTo>
                  <a:pt x="1689117" y="0"/>
                </a:lnTo>
                <a:lnTo>
                  <a:pt x="1865257" y="0"/>
                </a:lnTo>
                <a:lnTo>
                  <a:pt x="1793882" y="79433"/>
                </a:lnTo>
                <a:cubicBezTo>
                  <a:pt x="1736067" y="159050"/>
                  <a:pt x="1694939" y="250706"/>
                  <a:pt x="1675140" y="349642"/>
                </a:cubicBezTo>
                <a:cubicBezTo>
                  <a:pt x="1866621" y="309201"/>
                  <a:pt x="2030172" y="197965"/>
                  <a:pt x="2134358" y="45955"/>
                </a:cubicBezTo>
                <a:lnTo>
                  <a:pt x="2157611" y="0"/>
                </a:lnTo>
                <a:lnTo>
                  <a:pt x="2313103" y="0"/>
                </a:lnTo>
                <a:lnTo>
                  <a:pt x="2258874" y="99096"/>
                </a:lnTo>
                <a:cubicBezTo>
                  <a:pt x="2129392" y="299632"/>
                  <a:pt x="1913691" y="443705"/>
                  <a:pt x="1661151" y="484784"/>
                </a:cubicBezTo>
                <a:lnTo>
                  <a:pt x="1661030" y="485964"/>
                </a:lnTo>
                <a:cubicBezTo>
                  <a:pt x="1655475" y="487004"/>
                  <a:pt x="1649900" y="487979"/>
                  <a:pt x="1644066" y="487548"/>
                </a:cubicBezTo>
                <a:cubicBezTo>
                  <a:pt x="1611457" y="493257"/>
                  <a:pt x="1578105" y="496322"/>
                  <a:pt x="1544239" y="496864"/>
                </a:cubicBezTo>
                <a:lnTo>
                  <a:pt x="1526331" y="498535"/>
                </a:lnTo>
                <a:lnTo>
                  <a:pt x="1526304" y="498027"/>
                </a:lnTo>
                <a:lnTo>
                  <a:pt x="1525782" y="498061"/>
                </a:lnTo>
                <a:cubicBezTo>
                  <a:pt x="1525190" y="494151"/>
                  <a:pt x="1525162" y="490228"/>
                  <a:pt x="1525162" y="486299"/>
                </a:cubicBezTo>
                <a:close/>
                <a:moveTo>
                  <a:pt x="1525161" y="2244520"/>
                </a:moveTo>
                <a:cubicBezTo>
                  <a:pt x="1525161" y="2238678"/>
                  <a:pt x="1525222" y="2232850"/>
                  <a:pt x="1526595" y="2227062"/>
                </a:cubicBezTo>
                <a:cubicBezTo>
                  <a:pt x="1526551" y="2194855"/>
                  <a:pt x="1529114" y="2163105"/>
                  <a:pt x="1534403" y="2132012"/>
                </a:cubicBezTo>
                <a:lnTo>
                  <a:pt x="1534969" y="2125135"/>
                </a:lnTo>
                <a:cubicBezTo>
                  <a:pt x="1535145" y="2125130"/>
                  <a:pt x="1535322" y="2125125"/>
                  <a:pt x="1535497" y="2125070"/>
                </a:cubicBezTo>
                <a:cubicBezTo>
                  <a:pt x="1588092" y="1762307"/>
                  <a:pt x="1882092" y="1473657"/>
                  <a:pt x="2257491" y="1412593"/>
                </a:cubicBezTo>
                <a:lnTo>
                  <a:pt x="2257613" y="1411413"/>
                </a:lnTo>
                <a:cubicBezTo>
                  <a:pt x="2263167" y="1410375"/>
                  <a:pt x="2268741" y="1409399"/>
                  <a:pt x="2274574" y="1409831"/>
                </a:cubicBezTo>
                <a:cubicBezTo>
                  <a:pt x="2307195" y="1404118"/>
                  <a:pt x="2340559" y="1401053"/>
                  <a:pt x="2374437" y="1400511"/>
                </a:cubicBezTo>
                <a:lnTo>
                  <a:pt x="2392313" y="1398843"/>
                </a:lnTo>
                <a:lnTo>
                  <a:pt x="2392341" y="1399351"/>
                </a:lnTo>
                <a:lnTo>
                  <a:pt x="2392861" y="1399317"/>
                </a:lnTo>
                <a:lnTo>
                  <a:pt x="2393483" y="1411078"/>
                </a:lnTo>
                <a:cubicBezTo>
                  <a:pt x="2393483" y="1416918"/>
                  <a:pt x="2393421" y="1422743"/>
                  <a:pt x="2392048" y="1428529"/>
                </a:cubicBezTo>
                <a:cubicBezTo>
                  <a:pt x="2392092" y="1460743"/>
                  <a:pt x="2389530" y="1492501"/>
                  <a:pt x="2384237" y="1523599"/>
                </a:cubicBezTo>
                <a:lnTo>
                  <a:pt x="2383674" y="1530463"/>
                </a:lnTo>
                <a:cubicBezTo>
                  <a:pt x="2383497" y="1530468"/>
                  <a:pt x="2383321" y="1530472"/>
                  <a:pt x="2383145" y="1530527"/>
                </a:cubicBezTo>
                <a:cubicBezTo>
                  <a:pt x="2330551" y="1893288"/>
                  <a:pt x="2036552" y="2181939"/>
                  <a:pt x="1661151" y="2243004"/>
                </a:cubicBezTo>
                <a:lnTo>
                  <a:pt x="1661030" y="2244184"/>
                </a:lnTo>
                <a:cubicBezTo>
                  <a:pt x="1655475" y="2245223"/>
                  <a:pt x="1649900" y="2246198"/>
                  <a:pt x="1644066" y="2245767"/>
                </a:cubicBezTo>
                <a:cubicBezTo>
                  <a:pt x="1611457" y="2251477"/>
                  <a:pt x="1578105" y="2254542"/>
                  <a:pt x="1544238" y="2255084"/>
                </a:cubicBezTo>
                <a:lnTo>
                  <a:pt x="1526331" y="2256755"/>
                </a:lnTo>
                <a:lnTo>
                  <a:pt x="1526304" y="2256246"/>
                </a:lnTo>
                <a:lnTo>
                  <a:pt x="1525782" y="2256280"/>
                </a:lnTo>
                <a:cubicBezTo>
                  <a:pt x="1525190" y="2252372"/>
                  <a:pt x="1525161" y="2248449"/>
                  <a:pt x="1525161" y="2244520"/>
                </a:cubicBezTo>
                <a:close/>
                <a:moveTo>
                  <a:pt x="785360" y="1223782"/>
                </a:moveTo>
                <a:cubicBezTo>
                  <a:pt x="1073241" y="1162499"/>
                  <a:pt x="1297991" y="939930"/>
                  <a:pt x="1353724" y="659222"/>
                </a:cubicBezTo>
                <a:cubicBezTo>
                  <a:pt x="1065844" y="720505"/>
                  <a:pt x="841092" y="943074"/>
                  <a:pt x="785360" y="1223782"/>
                </a:cubicBezTo>
                <a:close/>
                <a:moveTo>
                  <a:pt x="785360" y="1547735"/>
                </a:moveTo>
                <a:cubicBezTo>
                  <a:pt x="841093" y="1826239"/>
                  <a:pt x="1065843" y="2047060"/>
                  <a:pt x="1353724" y="2107862"/>
                </a:cubicBezTo>
                <a:cubicBezTo>
                  <a:pt x="1297992" y="1829358"/>
                  <a:pt x="1073241" y="1608537"/>
                  <a:pt x="785360" y="1547735"/>
                </a:cubicBezTo>
                <a:close/>
                <a:moveTo>
                  <a:pt x="785360" y="2982001"/>
                </a:moveTo>
                <a:cubicBezTo>
                  <a:pt x="1073241" y="2920718"/>
                  <a:pt x="1297991" y="2698150"/>
                  <a:pt x="1353724" y="2417442"/>
                </a:cubicBezTo>
                <a:cubicBezTo>
                  <a:pt x="1065843" y="2478725"/>
                  <a:pt x="841092" y="2701294"/>
                  <a:pt x="785360" y="2982001"/>
                </a:cubicBezTo>
                <a:close/>
                <a:moveTo>
                  <a:pt x="715762" y="0"/>
                </a:moveTo>
                <a:lnTo>
                  <a:pt x="871255" y="0"/>
                </a:lnTo>
                <a:lnTo>
                  <a:pt x="894508" y="45955"/>
                </a:lnTo>
                <a:cubicBezTo>
                  <a:pt x="998693" y="197966"/>
                  <a:pt x="1162244" y="309201"/>
                  <a:pt x="1353724" y="349642"/>
                </a:cubicBezTo>
                <a:cubicBezTo>
                  <a:pt x="1333926" y="250706"/>
                  <a:pt x="1292798" y="159050"/>
                  <a:pt x="1234983" y="79433"/>
                </a:cubicBezTo>
                <a:lnTo>
                  <a:pt x="1163608" y="0"/>
                </a:lnTo>
                <a:lnTo>
                  <a:pt x="1339748" y="0"/>
                </a:lnTo>
                <a:lnTo>
                  <a:pt x="1405271" y="100280"/>
                </a:lnTo>
                <a:cubicBezTo>
                  <a:pt x="1449334" y="182140"/>
                  <a:pt x="1479609" y="271960"/>
                  <a:pt x="1493366" y="366850"/>
                </a:cubicBezTo>
                <a:cubicBezTo>
                  <a:pt x="1493542" y="366905"/>
                  <a:pt x="1493719" y="366910"/>
                  <a:pt x="1493895" y="366914"/>
                </a:cubicBezTo>
                <a:lnTo>
                  <a:pt x="1494460" y="373792"/>
                </a:lnTo>
                <a:cubicBezTo>
                  <a:pt x="1499750" y="404884"/>
                  <a:pt x="1502312" y="436636"/>
                  <a:pt x="1502268" y="468842"/>
                </a:cubicBezTo>
                <a:cubicBezTo>
                  <a:pt x="1503641" y="474631"/>
                  <a:pt x="1503703" y="480458"/>
                  <a:pt x="1503703" y="486299"/>
                </a:cubicBezTo>
                <a:cubicBezTo>
                  <a:pt x="1503703" y="490229"/>
                  <a:pt x="1503674" y="494151"/>
                  <a:pt x="1503082" y="498061"/>
                </a:cubicBezTo>
                <a:lnTo>
                  <a:pt x="1502560" y="498027"/>
                </a:lnTo>
                <a:lnTo>
                  <a:pt x="1502533" y="498535"/>
                </a:lnTo>
                <a:lnTo>
                  <a:pt x="1484625" y="496864"/>
                </a:lnTo>
                <a:cubicBezTo>
                  <a:pt x="1450758" y="496322"/>
                  <a:pt x="1417408" y="493257"/>
                  <a:pt x="1384798" y="487548"/>
                </a:cubicBezTo>
                <a:cubicBezTo>
                  <a:pt x="1378964" y="487979"/>
                  <a:pt x="1373389" y="487004"/>
                  <a:pt x="1367833" y="485964"/>
                </a:cubicBezTo>
                <a:lnTo>
                  <a:pt x="1367712" y="484784"/>
                </a:lnTo>
                <a:cubicBezTo>
                  <a:pt x="1115174" y="443705"/>
                  <a:pt x="899474" y="299632"/>
                  <a:pt x="769992" y="99096"/>
                </a:cubicBezTo>
                <a:close/>
                <a:moveTo>
                  <a:pt x="637843" y="3089525"/>
                </a:moveTo>
                <a:lnTo>
                  <a:pt x="644623" y="3006343"/>
                </a:lnTo>
                <a:lnTo>
                  <a:pt x="645189" y="2999411"/>
                </a:lnTo>
                <a:cubicBezTo>
                  <a:pt x="645364" y="2999406"/>
                  <a:pt x="645542" y="2999401"/>
                  <a:pt x="645717" y="2999346"/>
                </a:cubicBezTo>
                <a:cubicBezTo>
                  <a:pt x="698313" y="2633713"/>
                  <a:pt x="992312" y="2342777"/>
                  <a:pt x="1367711" y="2281230"/>
                </a:cubicBezTo>
                <a:lnTo>
                  <a:pt x="1367833" y="2280040"/>
                </a:lnTo>
                <a:cubicBezTo>
                  <a:pt x="1373387" y="2278993"/>
                  <a:pt x="1378961" y="2278011"/>
                  <a:pt x="1384794" y="2278445"/>
                </a:cubicBezTo>
                <a:cubicBezTo>
                  <a:pt x="1417415" y="2272687"/>
                  <a:pt x="1450779" y="2269598"/>
                  <a:pt x="1484657" y="2269052"/>
                </a:cubicBezTo>
                <a:lnTo>
                  <a:pt x="1502533" y="2267371"/>
                </a:lnTo>
                <a:lnTo>
                  <a:pt x="1502560" y="2267882"/>
                </a:lnTo>
                <a:lnTo>
                  <a:pt x="1503081" y="2267848"/>
                </a:lnTo>
                <a:lnTo>
                  <a:pt x="1503703" y="2279702"/>
                </a:lnTo>
                <a:cubicBezTo>
                  <a:pt x="1503703" y="2285589"/>
                  <a:pt x="1503641" y="2291461"/>
                  <a:pt x="1502268" y="2297292"/>
                </a:cubicBezTo>
                <a:cubicBezTo>
                  <a:pt x="1502312" y="2329761"/>
                  <a:pt x="1499749" y="2361770"/>
                  <a:pt x="1494457" y="2393114"/>
                </a:cubicBezTo>
                <a:lnTo>
                  <a:pt x="1493894" y="2400032"/>
                </a:lnTo>
                <a:cubicBezTo>
                  <a:pt x="1493716" y="2400037"/>
                  <a:pt x="1493541" y="2400042"/>
                  <a:pt x="1493365" y="2400097"/>
                </a:cubicBezTo>
                <a:cubicBezTo>
                  <a:pt x="1447346" y="2720025"/>
                  <a:pt x="1216500" y="2982764"/>
                  <a:pt x="908018" y="3084683"/>
                </a:cubicBezTo>
                <a:lnTo>
                  <a:pt x="888285" y="3089525"/>
                </a:lnTo>
                <a:close/>
                <a:moveTo>
                  <a:pt x="635382" y="1361522"/>
                </a:moveTo>
                <a:cubicBezTo>
                  <a:pt x="635382" y="1355634"/>
                  <a:pt x="635442" y="1349760"/>
                  <a:pt x="636815" y="1343926"/>
                </a:cubicBezTo>
                <a:cubicBezTo>
                  <a:pt x="636771" y="1311465"/>
                  <a:pt x="639334" y="1279462"/>
                  <a:pt x="644623" y="1248124"/>
                </a:cubicBezTo>
                <a:lnTo>
                  <a:pt x="645189" y="1241192"/>
                </a:lnTo>
                <a:cubicBezTo>
                  <a:pt x="645365" y="1241187"/>
                  <a:pt x="645543" y="1241182"/>
                  <a:pt x="645717" y="1241127"/>
                </a:cubicBezTo>
                <a:cubicBezTo>
                  <a:pt x="698313" y="875493"/>
                  <a:pt x="992312" y="584557"/>
                  <a:pt x="1367711" y="523010"/>
                </a:cubicBezTo>
                <a:lnTo>
                  <a:pt x="1367833" y="521820"/>
                </a:lnTo>
                <a:cubicBezTo>
                  <a:pt x="1373387" y="520774"/>
                  <a:pt x="1378961" y="519792"/>
                  <a:pt x="1384794" y="520226"/>
                </a:cubicBezTo>
                <a:cubicBezTo>
                  <a:pt x="1417415" y="514468"/>
                  <a:pt x="1450779" y="511379"/>
                  <a:pt x="1484657" y="510833"/>
                </a:cubicBezTo>
                <a:lnTo>
                  <a:pt x="1502533" y="509151"/>
                </a:lnTo>
                <a:lnTo>
                  <a:pt x="1502560" y="509663"/>
                </a:lnTo>
                <a:lnTo>
                  <a:pt x="1503081" y="509629"/>
                </a:lnTo>
                <a:lnTo>
                  <a:pt x="1503703" y="521483"/>
                </a:lnTo>
                <a:cubicBezTo>
                  <a:pt x="1503703" y="527369"/>
                  <a:pt x="1503641" y="533241"/>
                  <a:pt x="1502268" y="539073"/>
                </a:cubicBezTo>
                <a:cubicBezTo>
                  <a:pt x="1502312" y="571542"/>
                  <a:pt x="1499749" y="603550"/>
                  <a:pt x="1494457" y="634895"/>
                </a:cubicBezTo>
                <a:lnTo>
                  <a:pt x="1493894" y="641812"/>
                </a:lnTo>
                <a:cubicBezTo>
                  <a:pt x="1493716" y="641818"/>
                  <a:pt x="1493541" y="641823"/>
                  <a:pt x="1493365" y="641878"/>
                </a:cubicBezTo>
                <a:cubicBezTo>
                  <a:pt x="1440771" y="1007510"/>
                  <a:pt x="1146772" y="1298446"/>
                  <a:pt x="771371" y="1359994"/>
                </a:cubicBezTo>
                <a:lnTo>
                  <a:pt x="771250" y="1361184"/>
                </a:lnTo>
                <a:cubicBezTo>
                  <a:pt x="765695" y="1362231"/>
                  <a:pt x="760120" y="1363214"/>
                  <a:pt x="754286" y="1362780"/>
                </a:cubicBezTo>
                <a:cubicBezTo>
                  <a:pt x="721677" y="1368535"/>
                  <a:pt x="688326" y="1371623"/>
                  <a:pt x="654458" y="1372169"/>
                </a:cubicBezTo>
                <a:lnTo>
                  <a:pt x="636551" y="1373854"/>
                </a:lnTo>
                <a:lnTo>
                  <a:pt x="636524" y="1373341"/>
                </a:lnTo>
                <a:lnTo>
                  <a:pt x="636002" y="1373376"/>
                </a:lnTo>
                <a:cubicBezTo>
                  <a:pt x="635410" y="1369436"/>
                  <a:pt x="635382" y="1365482"/>
                  <a:pt x="635382" y="1361522"/>
                </a:cubicBezTo>
                <a:close/>
                <a:moveTo>
                  <a:pt x="635382" y="1411078"/>
                </a:moveTo>
                <a:lnTo>
                  <a:pt x="636003" y="1399317"/>
                </a:lnTo>
                <a:lnTo>
                  <a:pt x="636524" y="1399351"/>
                </a:lnTo>
                <a:lnTo>
                  <a:pt x="636551" y="1398843"/>
                </a:lnTo>
                <a:lnTo>
                  <a:pt x="654426" y="1400511"/>
                </a:lnTo>
                <a:cubicBezTo>
                  <a:pt x="688306" y="1401053"/>
                  <a:pt x="721668" y="1404118"/>
                  <a:pt x="754290" y="1409831"/>
                </a:cubicBezTo>
                <a:cubicBezTo>
                  <a:pt x="760124" y="1409399"/>
                  <a:pt x="765697" y="1410375"/>
                  <a:pt x="771250" y="1411413"/>
                </a:cubicBezTo>
                <a:lnTo>
                  <a:pt x="771372" y="1412593"/>
                </a:lnTo>
                <a:cubicBezTo>
                  <a:pt x="1146772" y="1473657"/>
                  <a:pt x="1440771" y="1762307"/>
                  <a:pt x="1493366" y="2125070"/>
                </a:cubicBezTo>
                <a:cubicBezTo>
                  <a:pt x="1493542" y="2125125"/>
                  <a:pt x="1493718" y="2125130"/>
                  <a:pt x="1493895" y="2125135"/>
                </a:cubicBezTo>
                <a:lnTo>
                  <a:pt x="1494460" y="2132012"/>
                </a:lnTo>
                <a:cubicBezTo>
                  <a:pt x="1499750" y="2163105"/>
                  <a:pt x="1502312" y="2194855"/>
                  <a:pt x="1502268" y="2227062"/>
                </a:cubicBezTo>
                <a:cubicBezTo>
                  <a:pt x="1503641" y="2232850"/>
                  <a:pt x="1503703" y="2238678"/>
                  <a:pt x="1503703" y="2244520"/>
                </a:cubicBezTo>
                <a:cubicBezTo>
                  <a:pt x="1503703" y="2248449"/>
                  <a:pt x="1503674" y="2252372"/>
                  <a:pt x="1503082" y="2256280"/>
                </a:cubicBezTo>
                <a:lnTo>
                  <a:pt x="1502560" y="2256246"/>
                </a:lnTo>
                <a:lnTo>
                  <a:pt x="1502533" y="2256755"/>
                </a:lnTo>
                <a:lnTo>
                  <a:pt x="1484625" y="2255084"/>
                </a:lnTo>
                <a:cubicBezTo>
                  <a:pt x="1450758" y="2254542"/>
                  <a:pt x="1417407" y="2251477"/>
                  <a:pt x="1384798" y="2245767"/>
                </a:cubicBezTo>
                <a:cubicBezTo>
                  <a:pt x="1378964" y="2246198"/>
                  <a:pt x="1373389" y="2245223"/>
                  <a:pt x="1367833" y="2244184"/>
                </a:cubicBezTo>
                <a:lnTo>
                  <a:pt x="1367712" y="2243004"/>
                </a:lnTo>
                <a:cubicBezTo>
                  <a:pt x="992312" y="2181939"/>
                  <a:pt x="698313" y="1893288"/>
                  <a:pt x="645718" y="1530527"/>
                </a:cubicBezTo>
                <a:cubicBezTo>
                  <a:pt x="645544" y="1530472"/>
                  <a:pt x="645367" y="1530468"/>
                  <a:pt x="645190" y="1530463"/>
                </a:cubicBezTo>
                <a:lnTo>
                  <a:pt x="644626" y="1523599"/>
                </a:lnTo>
                <a:cubicBezTo>
                  <a:pt x="639335" y="1492501"/>
                  <a:pt x="636771" y="1460743"/>
                  <a:pt x="636815" y="1428529"/>
                </a:cubicBezTo>
                <a:cubicBezTo>
                  <a:pt x="635442" y="1422743"/>
                  <a:pt x="635382" y="1416918"/>
                  <a:pt x="635382" y="1411078"/>
                </a:cubicBezTo>
                <a:close/>
                <a:moveTo>
                  <a:pt x="0" y="120584"/>
                </a:moveTo>
                <a:lnTo>
                  <a:pt x="0" y="0"/>
                </a:lnTo>
                <a:lnTo>
                  <a:pt x="95071" y="0"/>
                </a:lnTo>
                <a:lnTo>
                  <a:pt x="23697" y="79433"/>
                </a:lnTo>
                <a:close/>
                <a:moveTo>
                  <a:pt x="0" y="459154"/>
                </a:moveTo>
                <a:lnTo>
                  <a:pt x="0" y="322913"/>
                </a:lnTo>
                <a:lnTo>
                  <a:pt x="85961" y="286715"/>
                </a:lnTo>
                <a:cubicBezTo>
                  <a:pt x="198873" y="230513"/>
                  <a:pt x="294715" y="147295"/>
                  <a:pt x="364172" y="45955"/>
                </a:cubicBezTo>
                <a:lnTo>
                  <a:pt x="387426" y="0"/>
                </a:lnTo>
                <a:lnTo>
                  <a:pt x="542918" y="0"/>
                </a:lnTo>
                <a:lnTo>
                  <a:pt x="488688" y="99096"/>
                </a:lnTo>
                <a:cubicBezTo>
                  <a:pt x="380786" y="266209"/>
                  <a:pt x="213011" y="394112"/>
                  <a:pt x="13938" y="455878"/>
                </a:cubicBezTo>
                <a:close/>
                <a:moveTo>
                  <a:pt x="0" y="1108862"/>
                </a:moveTo>
                <a:lnTo>
                  <a:pt x="0" y="893255"/>
                </a:lnTo>
                <a:lnTo>
                  <a:pt x="33376" y="945052"/>
                </a:lnTo>
                <a:cubicBezTo>
                  <a:pt x="138130" y="1084176"/>
                  <a:pt x="293395" y="1185481"/>
                  <a:pt x="473320" y="1223782"/>
                </a:cubicBezTo>
                <a:cubicBezTo>
                  <a:pt x="424556" y="978162"/>
                  <a:pt x="246384" y="777056"/>
                  <a:pt x="9746" y="689563"/>
                </a:cubicBezTo>
                <a:lnTo>
                  <a:pt x="0" y="686740"/>
                </a:lnTo>
                <a:lnTo>
                  <a:pt x="0" y="549764"/>
                </a:lnTo>
                <a:lnTo>
                  <a:pt x="27617" y="556541"/>
                </a:lnTo>
                <a:cubicBezTo>
                  <a:pt x="336096" y="658459"/>
                  <a:pt x="566943" y="921197"/>
                  <a:pt x="612962" y="1241127"/>
                </a:cubicBezTo>
                <a:cubicBezTo>
                  <a:pt x="613138" y="1241182"/>
                  <a:pt x="613315" y="1241187"/>
                  <a:pt x="613492" y="1241192"/>
                </a:cubicBezTo>
                <a:lnTo>
                  <a:pt x="614057" y="1248124"/>
                </a:lnTo>
                <a:cubicBezTo>
                  <a:pt x="619347" y="1279462"/>
                  <a:pt x="621909" y="1311465"/>
                  <a:pt x="621865" y="1343926"/>
                </a:cubicBezTo>
                <a:cubicBezTo>
                  <a:pt x="623237" y="1349760"/>
                  <a:pt x="623299" y="1355634"/>
                  <a:pt x="623299" y="1361522"/>
                </a:cubicBezTo>
                <a:cubicBezTo>
                  <a:pt x="623299" y="1365482"/>
                  <a:pt x="623271" y="1369436"/>
                  <a:pt x="622679" y="1373376"/>
                </a:cubicBezTo>
                <a:lnTo>
                  <a:pt x="622157" y="1373341"/>
                </a:lnTo>
                <a:lnTo>
                  <a:pt x="622129" y="1373854"/>
                </a:lnTo>
                <a:lnTo>
                  <a:pt x="604221" y="1372169"/>
                </a:lnTo>
                <a:cubicBezTo>
                  <a:pt x="570354" y="1371623"/>
                  <a:pt x="537004" y="1368535"/>
                  <a:pt x="504394" y="1362780"/>
                </a:cubicBezTo>
                <a:cubicBezTo>
                  <a:pt x="498560" y="1363214"/>
                  <a:pt x="492985" y="1362231"/>
                  <a:pt x="487429" y="1361184"/>
                </a:cubicBezTo>
                <a:lnTo>
                  <a:pt x="487308" y="1359994"/>
                </a:lnTo>
                <a:cubicBezTo>
                  <a:pt x="299609" y="1329221"/>
                  <a:pt x="132258" y="1241100"/>
                  <a:pt x="5260" y="1114967"/>
                </a:cubicBezTo>
                <a:close/>
                <a:moveTo>
                  <a:pt x="0" y="2216459"/>
                </a:moveTo>
                <a:lnTo>
                  <a:pt x="0" y="2080559"/>
                </a:lnTo>
                <a:lnTo>
                  <a:pt x="9744" y="2077760"/>
                </a:lnTo>
                <a:cubicBezTo>
                  <a:pt x="246382" y="1990953"/>
                  <a:pt x="424553" y="1791426"/>
                  <a:pt x="473318" y="1547735"/>
                </a:cubicBezTo>
                <a:cubicBezTo>
                  <a:pt x="293393" y="1585736"/>
                  <a:pt x="138127" y="1686244"/>
                  <a:pt x="33374" y="1824276"/>
                </a:cubicBezTo>
                <a:lnTo>
                  <a:pt x="0" y="1875663"/>
                </a:lnTo>
                <a:lnTo>
                  <a:pt x="0" y="1661750"/>
                </a:lnTo>
                <a:lnTo>
                  <a:pt x="5257" y="1655695"/>
                </a:lnTo>
                <a:cubicBezTo>
                  <a:pt x="132256" y="1530554"/>
                  <a:pt x="299606" y="1443125"/>
                  <a:pt x="487305" y="1412593"/>
                </a:cubicBezTo>
                <a:lnTo>
                  <a:pt x="487427" y="1411413"/>
                </a:lnTo>
                <a:cubicBezTo>
                  <a:pt x="492981" y="1410375"/>
                  <a:pt x="498555" y="1409399"/>
                  <a:pt x="504388" y="1409831"/>
                </a:cubicBezTo>
                <a:cubicBezTo>
                  <a:pt x="537009" y="1404118"/>
                  <a:pt x="570373" y="1401053"/>
                  <a:pt x="604251" y="1400511"/>
                </a:cubicBezTo>
                <a:lnTo>
                  <a:pt x="622127" y="1398843"/>
                </a:lnTo>
                <a:lnTo>
                  <a:pt x="622154" y="1399351"/>
                </a:lnTo>
                <a:lnTo>
                  <a:pt x="622675" y="1399317"/>
                </a:lnTo>
                <a:lnTo>
                  <a:pt x="623297" y="1411078"/>
                </a:lnTo>
                <a:cubicBezTo>
                  <a:pt x="623297" y="1416918"/>
                  <a:pt x="623235" y="1422743"/>
                  <a:pt x="621863" y="1428529"/>
                </a:cubicBezTo>
                <a:cubicBezTo>
                  <a:pt x="621907" y="1460743"/>
                  <a:pt x="619344" y="1492501"/>
                  <a:pt x="614051" y="1523599"/>
                </a:cubicBezTo>
                <a:lnTo>
                  <a:pt x="613488" y="1530463"/>
                </a:lnTo>
                <a:cubicBezTo>
                  <a:pt x="613311" y="1530468"/>
                  <a:pt x="613135" y="1530472"/>
                  <a:pt x="612959" y="1530527"/>
                </a:cubicBezTo>
                <a:cubicBezTo>
                  <a:pt x="566940" y="1847943"/>
                  <a:pt x="336094" y="2108619"/>
                  <a:pt x="27613" y="2209736"/>
                </a:cubicBezTo>
                <a:close/>
                <a:moveTo>
                  <a:pt x="0" y="2867081"/>
                </a:moveTo>
                <a:lnTo>
                  <a:pt x="0" y="2651475"/>
                </a:lnTo>
                <a:lnTo>
                  <a:pt x="33376" y="2703272"/>
                </a:lnTo>
                <a:cubicBezTo>
                  <a:pt x="138130" y="2842396"/>
                  <a:pt x="293395" y="2943700"/>
                  <a:pt x="473320" y="2982001"/>
                </a:cubicBezTo>
                <a:cubicBezTo>
                  <a:pt x="424556" y="2736382"/>
                  <a:pt x="246384" y="2535275"/>
                  <a:pt x="9746" y="2447782"/>
                </a:cubicBezTo>
                <a:lnTo>
                  <a:pt x="0" y="2444960"/>
                </a:lnTo>
                <a:lnTo>
                  <a:pt x="0" y="2307984"/>
                </a:lnTo>
                <a:lnTo>
                  <a:pt x="27617" y="2314760"/>
                </a:lnTo>
                <a:cubicBezTo>
                  <a:pt x="336096" y="2416678"/>
                  <a:pt x="566943" y="2679417"/>
                  <a:pt x="612962" y="2999346"/>
                </a:cubicBezTo>
                <a:cubicBezTo>
                  <a:pt x="613138" y="2999401"/>
                  <a:pt x="613315" y="2999406"/>
                  <a:pt x="613492" y="2999411"/>
                </a:cubicBezTo>
                <a:lnTo>
                  <a:pt x="614056" y="3006343"/>
                </a:lnTo>
                <a:lnTo>
                  <a:pt x="620836" y="3089525"/>
                </a:lnTo>
                <a:lnTo>
                  <a:pt x="370396" y="3089525"/>
                </a:lnTo>
                <a:lnTo>
                  <a:pt x="350661" y="3084682"/>
                </a:lnTo>
                <a:cubicBezTo>
                  <a:pt x="218455" y="3041003"/>
                  <a:pt x="100509" y="2967785"/>
                  <a:pt x="5260" y="2873187"/>
                </a:cubicBezTo>
                <a:close/>
              </a:path>
            </a:pathLst>
          </a:cu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sp>
      <p:cxnSp>
        <p:nvCxnSpPr>
          <p:cNvPr id="5" name="Straight Connector 13">
            <a:extLst>
              <a:ext uri="{FF2B5EF4-FFF2-40B4-BE49-F238E27FC236}">
                <a16:creationId xmlns:a16="http://schemas.microsoft.com/office/drawing/2014/main" xmlns="" id="{99237721-19CF-41B1-AA0A-E1E1A8282D52}"/>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324317" y="4576004"/>
            <a:ext cx="45720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9BC204D8-E521-42DC-910D-BFE4161FEE6C}"/>
              </a:ext>
            </a:extLst>
          </p:cNvPr>
          <p:cNvSpPr>
            <a:spLocks noGrp="1"/>
          </p:cNvSpPr>
          <p:nvPr>
            <p:ph type="title"/>
          </p:nvPr>
        </p:nvSpPr>
        <p:spPr>
          <a:xfrm>
            <a:off x="4219803" y="4735775"/>
            <a:ext cx="7006998" cy="1245732"/>
          </a:xfrm>
        </p:spPr>
        <p:txBody>
          <a:bodyPr anchor="t">
            <a:normAutofit/>
          </a:bodyPr>
          <a:lstStyle/>
          <a:p>
            <a:r>
              <a:rPr lang="en-US" sz="4600">
                <a:solidFill>
                  <a:schemeClr val="bg1"/>
                </a:solidFill>
              </a:rPr>
              <a:t>The Structure of United states prisons today</a:t>
            </a:r>
          </a:p>
        </p:txBody>
      </p:sp>
      <p:sp>
        <p:nvSpPr>
          <p:cNvPr id="3" name="Content Placeholder 2">
            <a:extLst>
              <a:ext uri="{FF2B5EF4-FFF2-40B4-BE49-F238E27FC236}">
                <a16:creationId xmlns:a16="http://schemas.microsoft.com/office/drawing/2014/main" xmlns="" id="{05E8AF2A-F259-49C6-AE14-678E4DF03EAC}"/>
              </a:ext>
            </a:extLst>
          </p:cNvPr>
          <p:cNvSpPr>
            <a:spLocks noGrp="1"/>
          </p:cNvSpPr>
          <p:nvPr>
            <p:ph idx="1"/>
          </p:nvPr>
        </p:nvSpPr>
        <p:spPr>
          <a:xfrm>
            <a:off x="4219802" y="643461"/>
            <a:ext cx="7006998" cy="3772773"/>
          </a:xfrm>
        </p:spPr>
        <p:txBody>
          <a:bodyPr anchor="b">
            <a:normAutofit/>
          </a:bodyPr>
          <a:lstStyle/>
          <a:p>
            <a:pPr>
              <a:buFont typeface="Wingdings" panose="05000000000000000000" pitchFamily="2" charset="2"/>
              <a:buChar char="v"/>
            </a:pPr>
            <a:r>
              <a:rPr lang="en-US" sz="1800" dirty="0">
                <a:solidFill>
                  <a:srgbClr val="FFFFFF"/>
                </a:solidFill>
              </a:rPr>
              <a:t>Prisons operate on the state level. </a:t>
            </a:r>
          </a:p>
          <a:p>
            <a:pPr>
              <a:buFont typeface="Wingdings" panose="05000000000000000000" pitchFamily="2" charset="2"/>
              <a:buChar char="v"/>
            </a:pPr>
            <a:r>
              <a:rPr lang="en-US" sz="1800" dirty="0">
                <a:solidFill>
                  <a:srgbClr val="FFFFFF"/>
                </a:solidFill>
              </a:rPr>
              <a:t>Most sentencing takes place at the state and local levels. </a:t>
            </a:r>
          </a:p>
          <a:p>
            <a:pPr>
              <a:buFont typeface="Wingdings" panose="05000000000000000000" pitchFamily="2" charset="2"/>
              <a:buChar char="v"/>
            </a:pPr>
            <a:r>
              <a:rPr lang="en-US" sz="1800" dirty="0">
                <a:solidFill>
                  <a:srgbClr val="FFFFFF"/>
                </a:solidFill>
              </a:rPr>
              <a:t>According to the Bureau of Prisons, the Federal prisons have five security levels.</a:t>
            </a:r>
          </a:p>
          <a:p>
            <a:pPr lvl="1">
              <a:buFont typeface="Wingdings" panose="05000000000000000000" pitchFamily="2" charset="2"/>
              <a:buChar char="v"/>
            </a:pPr>
            <a:r>
              <a:rPr lang="en-US" dirty="0">
                <a:solidFill>
                  <a:srgbClr val="FFFFFF"/>
                </a:solidFill>
              </a:rPr>
              <a:t>Security levels are determined by the Bureau of Prison’s Designation and Sentence Computation Center and a inmates case manager. </a:t>
            </a:r>
          </a:p>
          <a:p>
            <a:pPr>
              <a:buFont typeface="Wingdings" panose="05000000000000000000" pitchFamily="2" charset="2"/>
              <a:buChar char="v"/>
            </a:pPr>
            <a:r>
              <a:rPr lang="en-US" sz="1800" dirty="0">
                <a:solidFill>
                  <a:srgbClr val="FFFFFF"/>
                </a:solidFill>
              </a:rPr>
              <a:t>State prisons have three security levels.</a:t>
            </a:r>
          </a:p>
          <a:p>
            <a:pPr lvl="1">
              <a:buFont typeface="Wingdings" panose="05000000000000000000" pitchFamily="2" charset="2"/>
              <a:buChar char="v"/>
            </a:pPr>
            <a:r>
              <a:rPr lang="en-US" dirty="0">
                <a:solidFill>
                  <a:srgbClr val="FFFFFF"/>
                </a:solidFill>
              </a:rPr>
              <a:t>Maximum</a:t>
            </a:r>
          </a:p>
          <a:p>
            <a:pPr lvl="1">
              <a:buFont typeface="Wingdings" panose="05000000000000000000" pitchFamily="2" charset="2"/>
              <a:buChar char="v"/>
            </a:pPr>
            <a:r>
              <a:rPr lang="en-US" dirty="0">
                <a:solidFill>
                  <a:srgbClr val="FFFFFF"/>
                </a:solidFill>
              </a:rPr>
              <a:t>Medium </a:t>
            </a:r>
          </a:p>
          <a:p>
            <a:pPr lvl="1">
              <a:buFont typeface="Wingdings" panose="05000000000000000000" pitchFamily="2" charset="2"/>
              <a:buChar char="v"/>
            </a:pPr>
            <a:r>
              <a:rPr lang="en-US" dirty="0">
                <a:solidFill>
                  <a:srgbClr val="FFFFFF"/>
                </a:solidFill>
              </a:rPr>
              <a:t>Minimum </a:t>
            </a:r>
          </a:p>
        </p:txBody>
      </p:sp>
    </p:spTree>
    <p:extLst>
      <p:ext uri="{BB962C8B-B14F-4D97-AF65-F5344CB8AC3E}">
        <p14:creationId xmlns:p14="http://schemas.microsoft.com/office/powerpoint/2010/main" val="38884077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Freeform 16">
            <a:extLst>
              <a:ext uri="{FF2B5EF4-FFF2-40B4-BE49-F238E27FC236}">
                <a16:creationId xmlns:a16="http://schemas.microsoft.com/office/drawing/2014/main" xmlns="" id="{A10C41F2-1746-4431-9B52-B9F147A896B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custGeom>
            <a:avLst/>
            <a:gdLst>
              <a:gd name="connsiteX0" fmla="*/ 0 w 3096136"/>
              <a:gd name="connsiteY0" fmla="*/ 0 h 5856137"/>
              <a:gd name="connsiteX1" fmla="*/ 3096136 w 3096136"/>
              <a:gd name="connsiteY1" fmla="*/ 0 h 5856137"/>
              <a:gd name="connsiteX2" fmla="*/ 3096136 w 3096136"/>
              <a:gd name="connsiteY2" fmla="*/ 5856137 h 5856137"/>
              <a:gd name="connsiteX3" fmla="*/ 0 w 3096136"/>
              <a:gd name="connsiteY3" fmla="*/ 5856137 h 5856137"/>
            </a:gdLst>
            <a:ahLst/>
            <a:cxnLst>
              <a:cxn ang="0">
                <a:pos x="connsiteX0" y="connsiteY0"/>
              </a:cxn>
              <a:cxn ang="0">
                <a:pos x="connsiteX1" y="connsiteY1"/>
              </a:cxn>
              <a:cxn ang="0">
                <a:pos x="connsiteX2" y="connsiteY2"/>
              </a:cxn>
              <a:cxn ang="0">
                <a:pos x="connsiteX3" y="connsiteY3"/>
              </a:cxn>
            </a:cxnLst>
            <a:rect l="l" t="t" r="r" b="b"/>
            <a:pathLst>
              <a:path w="3096136" h="5856137">
                <a:moveTo>
                  <a:pt x="0" y="0"/>
                </a:moveTo>
                <a:lnTo>
                  <a:pt x="3096136" y="0"/>
                </a:lnTo>
                <a:lnTo>
                  <a:pt x="3096136" y="5856137"/>
                </a:lnTo>
                <a:lnTo>
                  <a:pt x="0" y="585613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prstClr val="white"/>
              </a:solidFill>
            </a:endParaRPr>
          </a:p>
        </p:txBody>
      </p:sp>
      <p:sp>
        <p:nvSpPr>
          <p:cNvPr id="15" name="Rectangle 9">
            <a:extLst>
              <a:ext uri="{FF2B5EF4-FFF2-40B4-BE49-F238E27FC236}">
                <a16:creationId xmlns:a16="http://schemas.microsoft.com/office/drawing/2014/main" xmlns="" id="{7984928E-D694-4849-BBAD-D7C7DC40547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894020" y="643461"/>
            <a:ext cx="7654513" cy="5571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8">
            <a:extLst>
              <a:ext uri="{FF2B5EF4-FFF2-40B4-BE49-F238E27FC236}">
                <a16:creationId xmlns:a16="http://schemas.microsoft.com/office/drawing/2014/main" xmlns="" id="{A24A153C-9BEC-46E7-9AA4-DFC65A2B1A8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569400" y="1910808"/>
            <a:ext cx="5571069" cy="3036377"/>
          </a:xfrm>
          <a:custGeom>
            <a:avLst/>
            <a:gdLst>
              <a:gd name="connsiteX0" fmla="*/ 5215514 w 5851096"/>
              <a:gd name="connsiteY0" fmla="*/ 659222 h 3089525"/>
              <a:gd name="connsiteX1" fmla="*/ 5783878 w 5851096"/>
              <a:gd name="connsiteY1" fmla="*/ 1223782 h 3089525"/>
              <a:gd name="connsiteX2" fmla="*/ 5215514 w 5851096"/>
              <a:gd name="connsiteY2" fmla="*/ 659222 h 3089525"/>
              <a:gd name="connsiteX3" fmla="*/ 5215514 w 5851096"/>
              <a:gd name="connsiteY3" fmla="*/ 2417442 h 3089525"/>
              <a:gd name="connsiteX4" fmla="*/ 5783878 w 5851096"/>
              <a:gd name="connsiteY4" fmla="*/ 2982001 h 3089525"/>
              <a:gd name="connsiteX5" fmla="*/ 5215514 w 5851096"/>
              <a:gd name="connsiteY5" fmla="*/ 2417442 h 3089525"/>
              <a:gd name="connsiteX6" fmla="*/ 5215512 w 5851096"/>
              <a:gd name="connsiteY6" fmla="*/ 2107862 h 3089525"/>
              <a:gd name="connsiteX7" fmla="*/ 5783876 w 5851096"/>
              <a:gd name="connsiteY7" fmla="*/ 1547735 h 3089525"/>
              <a:gd name="connsiteX8" fmla="*/ 5215512 w 5851096"/>
              <a:gd name="connsiteY8" fmla="*/ 2107862 h 3089525"/>
              <a:gd name="connsiteX9" fmla="*/ 5065535 w 5851096"/>
              <a:gd name="connsiteY9" fmla="*/ 521483 h 3089525"/>
              <a:gd name="connsiteX10" fmla="*/ 5066157 w 5851096"/>
              <a:gd name="connsiteY10" fmla="*/ 509629 h 3089525"/>
              <a:gd name="connsiteX11" fmla="*/ 5066678 w 5851096"/>
              <a:gd name="connsiteY11" fmla="*/ 509663 h 3089525"/>
              <a:gd name="connsiteX12" fmla="*/ 5066705 w 5851096"/>
              <a:gd name="connsiteY12" fmla="*/ 509151 h 3089525"/>
              <a:gd name="connsiteX13" fmla="*/ 5084580 w 5851096"/>
              <a:gd name="connsiteY13" fmla="*/ 510833 h 3089525"/>
              <a:gd name="connsiteX14" fmla="*/ 5184444 w 5851096"/>
              <a:gd name="connsiteY14" fmla="*/ 520226 h 3089525"/>
              <a:gd name="connsiteX15" fmla="*/ 5201405 w 5851096"/>
              <a:gd name="connsiteY15" fmla="*/ 521820 h 3089525"/>
              <a:gd name="connsiteX16" fmla="*/ 5201527 w 5851096"/>
              <a:gd name="connsiteY16" fmla="*/ 523010 h 3089525"/>
              <a:gd name="connsiteX17" fmla="*/ 5841311 w 5851096"/>
              <a:gd name="connsiteY17" fmla="*/ 983324 h 3089525"/>
              <a:gd name="connsiteX18" fmla="*/ 5851096 w 5851096"/>
              <a:gd name="connsiteY18" fmla="*/ 1006985 h 3089525"/>
              <a:gd name="connsiteX19" fmla="*/ 5851096 w 5851096"/>
              <a:gd name="connsiteY19" fmla="*/ 1366179 h 3089525"/>
              <a:gd name="connsiteX20" fmla="*/ 5814952 w 5851096"/>
              <a:gd name="connsiteY20" fmla="*/ 1362779 h 3089525"/>
              <a:gd name="connsiteX21" fmla="*/ 5797987 w 5851096"/>
              <a:gd name="connsiteY21" fmla="*/ 1361184 h 3089525"/>
              <a:gd name="connsiteX22" fmla="*/ 5797866 w 5851096"/>
              <a:gd name="connsiteY22" fmla="*/ 1359994 h 3089525"/>
              <a:gd name="connsiteX23" fmla="*/ 5075873 w 5851096"/>
              <a:gd name="connsiteY23" fmla="*/ 641878 h 3089525"/>
              <a:gd name="connsiteX24" fmla="*/ 5075344 w 5851096"/>
              <a:gd name="connsiteY24" fmla="*/ 641812 h 3089525"/>
              <a:gd name="connsiteX25" fmla="*/ 5074781 w 5851096"/>
              <a:gd name="connsiteY25" fmla="*/ 634895 h 3089525"/>
              <a:gd name="connsiteX26" fmla="*/ 5066970 w 5851096"/>
              <a:gd name="connsiteY26" fmla="*/ 539073 h 3089525"/>
              <a:gd name="connsiteX27" fmla="*/ 5065535 w 5851096"/>
              <a:gd name="connsiteY27" fmla="*/ 521483 h 3089525"/>
              <a:gd name="connsiteX28" fmla="*/ 5065535 w 5851096"/>
              <a:gd name="connsiteY28" fmla="*/ 2279702 h 3089525"/>
              <a:gd name="connsiteX29" fmla="*/ 5066157 w 5851096"/>
              <a:gd name="connsiteY29" fmla="*/ 2267848 h 3089525"/>
              <a:gd name="connsiteX30" fmla="*/ 5066678 w 5851096"/>
              <a:gd name="connsiteY30" fmla="*/ 2267882 h 3089525"/>
              <a:gd name="connsiteX31" fmla="*/ 5066705 w 5851096"/>
              <a:gd name="connsiteY31" fmla="*/ 2267371 h 3089525"/>
              <a:gd name="connsiteX32" fmla="*/ 5084580 w 5851096"/>
              <a:gd name="connsiteY32" fmla="*/ 2269052 h 3089525"/>
              <a:gd name="connsiteX33" fmla="*/ 5184444 w 5851096"/>
              <a:gd name="connsiteY33" fmla="*/ 2278445 h 3089525"/>
              <a:gd name="connsiteX34" fmla="*/ 5201405 w 5851096"/>
              <a:gd name="connsiteY34" fmla="*/ 2280040 h 3089525"/>
              <a:gd name="connsiteX35" fmla="*/ 5201527 w 5851096"/>
              <a:gd name="connsiteY35" fmla="*/ 2281230 h 3089525"/>
              <a:gd name="connsiteX36" fmla="*/ 5841311 w 5851096"/>
              <a:gd name="connsiteY36" fmla="*/ 2741544 h 3089525"/>
              <a:gd name="connsiteX37" fmla="*/ 5851096 w 5851096"/>
              <a:gd name="connsiteY37" fmla="*/ 2765204 h 3089525"/>
              <a:gd name="connsiteX38" fmla="*/ 5851096 w 5851096"/>
              <a:gd name="connsiteY38" fmla="*/ 3089525 h 3089525"/>
              <a:gd name="connsiteX39" fmla="*/ 5680952 w 5851096"/>
              <a:gd name="connsiteY39" fmla="*/ 3089525 h 3089525"/>
              <a:gd name="connsiteX40" fmla="*/ 5661219 w 5851096"/>
              <a:gd name="connsiteY40" fmla="*/ 3084683 h 3089525"/>
              <a:gd name="connsiteX41" fmla="*/ 5075873 w 5851096"/>
              <a:gd name="connsiteY41" fmla="*/ 2400097 h 3089525"/>
              <a:gd name="connsiteX42" fmla="*/ 5075344 w 5851096"/>
              <a:gd name="connsiteY42" fmla="*/ 2400032 h 3089525"/>
              <a:gd name="connsiteX43" fmla="*/ 5074781 w 5851096"/>
              <a:gd name="connsiteY43" fmla="*/ 2393114 h 3089525"/>
              <a:gd name="connsiteX44" fmla="*/ 5066970 w 5851096"/>
              <a:gd name="connsiteY44" fmla="*/ 2297292 h 3089525"/>
              <a:gd name="connsiteX45" fmla="*/ 5065535 w 5851096"/>
              <a:gd name="connsiteY45" fmla="*/ 2279702 h 3089525"/>
              <a:gd name="connsiteX46" fmla="*/ 5065533 w 5851096"/>
              <a:gd name="connsiteY46" fmla="*/ 486299 h 3089525"/>
              <a:gd name="connsiteX47" fmla="*/ 5066968 w 5851096"/>
              <a:gd name="connsiteY47" fmla="*/ 468842 h 3089525"/>
              <a:gd name="connsiteX48" fmla="*/ 5074776 w 5851096"/>
              <a:gd name="connsiteY48" fmla="*/ 373792 h 3089525"/>
              <a:gd name="connsiteX49" fmla="*/ 5075341 w 5851096"/>
              <a:gd name="connsiteY49" fmla="*/ 366915 h 3089525"/>
              <a:gd name="connsiteX50" fmla="*/ 5075869 w 5851096"/>
              <a:gd name="connsiteY50" fmla="*/ 366850 h 3089525"/>
              <a:gd name="connsiteX51" fmla="*/ 5163966 w 5851096"/>
              <a:gd name="connsiteY51" fmla="*/ 100280 h 3089525"/>
              <a:gd name="connsiteX52" fmla="*/ 5229488 w 5851096"/>
              <a:gd name="connsiteY52" fmla="*/ 0 h 3089525"/>
              <a:gd name="connsiteX53" fmla="*/ 5405629 w 5851096"/>
              <a:gd name="connsiteY53" fmla="*/ 0 h 3089525"/>
              <a:gd name="connsiteX54" fmla="*/ 5334254 w 5851096"/>
              <a:gd name="connsiteY54" fmla="*/ 79433 h 3089525"/>
              <a:gd name="connsiteX55" fmla="*/ 5215512 w 5851096"/>
              <a:gd name="connsiteY55" fmla="*/ 349642 h 3089525"/>
              <a:gd name="connsiteX56" fmla="*/ 5674730 w 5851096"/>
              <a:gd name="connsiteY56" fmla="*/ 45955 h 3089525"/>
              <a:gd name="connsiteX57" fmla="*/ 5697983 w 5851096"/>
              <a:gd name="connsiteY57" fmla="*/ 0 h 3089525"/>
              <a:gd name="connsiteX58" fmla="*/ 5851096 w 5851096"/>
              <a:gd name="connsiteY58" fmla="*/ 0 h 3089525"/>
              <a:gd name="connsiteX59" fmla="*/ 5851096 w 5851096"/>
              <a:gd name="connsiteY59" fmla="*/ 4349 h 3089525"/>
              <a:gd name="connsiteX60" fmla="*/ 5799246 w 5851096"/>
              <a:gd name="connsiteY60" fmla="*/ 99096 h 3089525"/>
              <a:gd name="connsiteX61" fmla="*/ 5201524 w 5851096"/>
              <a:gd name="connsiteY61" fmla="*/ 484784 h 3089525"/>
              <a:gd name="connsiteX62" fmla="*/ 5201403 w 5851096"/>
              <a:gd name="connsiteY62" fmla="*/ 485964 h 3089525"/>
              <a:gd name="connsiteX63" fmla="*/ 5184438 w 5851096"/>
              <a:gd name="connsiteY63" fmla="*/ 487548 h 3089525"/>
              <a:gd name="connsiteX64" fmla="*/ 5084610 w 5851096"/>
              <a:gd name="connsiteY64" fmla="*/ 496864 h 3089525"/>
              <a:gd name="connsiteX65" fmla="*/ 5066703 w 5851096"/>
              <a:gd name="connsiteY65" fmla="*/ 498535 h 3089525"/>
              <a:gd name="connsiteX66" fmla="*/ 5066676 w 5851096"/>
              <a:gd name="connsiteY66" fmla="*/ 498027 h 3089525"/>
              <a:gd name="connsiteX67" fmla="*/ 5066154 w 5851096"/>
              <a:gd name="connsiteY67" fmla="*/ 498061 h 3089525"/>
              <a:gd name="connsiteX68" fmla="*/ 5065533 w 5851096"/>
              <a:gd name="connsiteY68" fmla="*/ 486299 h 3089525"/>
              <a:gd name="connsiteX69" fmla="*/ 5065533 w 5851096"/>
              <a:gd name="connsiteY69" fmla="*/ 2244520 h 3089525"/>
              <a:gd name="connsiteX70" fmla="*/ 5066968 w 5851096"/>
              <a:gd name="connsiteY70" fmla="*/ 2227062 h 3089525"/>
              <a:gd name="connsiteX71" fmla="*/ 5074776 w 5851096"/>
              <a:gd name="connsiteY71" fmla="*/ 2132012 h 3089525"/>
              <a:gd name="connsiteX72" fmla="*/ 5075341 w 5851096"/>
              <a:gd name="connsiteY72" fmla="*/ 2125135 h 3089525"/>
              <a:gd name="connsiteX73" fmla="*/ 5075869 w 5851096"/>
              <a:gd name="connsiteY73" fmla="*/ 2125070 h 3089525"/>
              <a:gd name="connsiteX74" fmla="*/ 5797863 w 5851096"/>
              <a:gd name="connsiteY74" fmla="*/ 1412593 h 3089525"/>
              <a:gd name="connsiteX75" fmla="*/ 5797985 w 5851096"/>
              <a:gd name="connsiteY75" fmla="*/ 1411413 h 3089525"/>
              <a:gd name="connsiteX76" fmla="*/ 5814946 w 5851096"/>
              <a:gd name="connsiteY76" fmla="*/ 1409830 h 3089525"/>
              <a:gd name="connsiteX77" fmla="*/ 5851096 w 5851096"/>
              <a:gd name="connsiteY77" fmla="*/ 1406457 h 3089525"/>
              <a:gd name="connsiteX78" fmla="*/ 5851096 w 5851096"/>
              <a:gd name="connsiteY78" fmla="*/ 1762823 h 3089525"/>
              <a:gd name="connsiteX79" fmla="*/ 5841309 w 5851096"/>
              <a:gd name="connsiteY79" fmla="*/ 1786304 h 3089525"/>
              <a:gd name="connsiteX80" fmla="*/ 5201524 w 5851096"/>
              <a:gd name="connsiteY80" fmla="*/ 2243004 h 3089525"/>
              <a:gd name="connsiteX81" fmla="*/ 5201403 w 5851096"/>
              <a:gd name="connsiteY81" fmla="*/ 2244184 h 3089525"/>
              <a:gd name="connsiteX82" fmla="*/ 5184438 w 5851096"/>
              <a:gd name="connsiteY82" fmla="*/ 2245767 h 3089525"/>
              <a:gd name="connsiteX83" fmla="*/ 5084610 w 5851096"/>
              <a:gd name="connsiteY83" fmla="*/ 2255084 h 3089525"/>
              <a:gd name="connsiteX84" fmla="*/ 5066703 w 5851096"/>
              <a:gd name="connsiteY84" fmla="*/ 2256755 h 3089525"/>
              <a:gd name="connsiteX85" fmla="*/ 5066676 w 5851096"/>
              <a:gd name="connsiteY85" fmla="*/ 2256246 h 3089525"/>
              <a:gd name="connsiteX86" fmla="*/ 5066154 w 5851096"/>
              <a:gd name="connsiteY86" fmla="*/ 2256280 h 3089525"/>
              <a:gd name="connsiteX87" fmla="*/ 5065533 w 5851096"/>
              <a:gd name="connsiteY87" fmla="*/ 2244520 h 3089525"/>
              <a:gd name="connsiteX88" fmla="*/ 4325732 w 5851096"/>
              <a:gd name="connsiteY88" fmla="*/ 1223782 h 3089525"/>
              <a:gd name="connsiteX89" fmla="*/ 4894096 w 5851096"/>
              <a:gd name="connsiteY89" fmla="*/ 659222 h 3089525"/>
              <a:gd name="connsiteX90" fmla="*/ 4325732 w 5851096"/>
              <a:gd name="connsiteY90" fmla="*/ 1223782 h 3089525"/>
              <a:gd name="connsiteX91" fmla="*/ 4325732 w 5851096"/>
              <a:gd name="connsiteY91" fmla="*/ 1547735 h 3089525"/>
              <a:gd name="connsiteX92" fmla="*/ 4894096 w 5851096"/>
              <a:gd name="connsiteY92" fmla="*/ 2107862 h 3089525"/>
              <a:gd name="connsiteX93" fmla="*/ 4325732 w 5851096"/>
              <a:gd name="connsiteY93" fmla="*/ 1547735 h 3089525"/>
              <a:gd name="connsiteX94" fmla="*/ 4325732 w 5851096"/>
              <a:gd name="connsiteY94" fmla="*/ 2982001 h 3089525"/>
              <a:gd name="connsiteX95" fmla="*/ 4894096 w 5851096"/>
              <a:gd name="connsiteY95" fmla="*/ 2417442 h 3089525"/>
              <a:gd name="connsiteX96" fmla="*/ 4325732 w 5851096"/>
              <a:gd name="connsiteY96" fmla="*/ 2982001 h 3089525"/>
              <a:gd name="connsiteX97" fmla="*/ 4256134 w 5851096"/>
              <a:gd name="connsiteY97" fmla="*/ 0 h 3089525"/>
              <a:gd name="connsiteX98" fmla="*/ 4411625 w 5851096"/>
              <a:gd name="connsiteY98" fmla="*/ 0 h 3089525"/>
              <a:gd name="connsiteX99" fmla="*/ 4434878 w 5851096"/>
              <a:gd name="connsiteY99" fmla="*/ 45955 h 3089525"/>
              <a:gd name="connsiteX100" fmla="*/ 4894096 w 5851096"/>
              <a:gd name="connsiteY100" fmla="*/ 349642 h 3089525"/>
              <a:gd name="connsiteX101" fmla="*/ 4775353 w 5851096"/>
              <a:gd name="connsiteY101" fmla="*/ 79433 h 3089525"/>
              <a:gd name="connsiteX102" fmla="*/ 4703980 w 5851096"/>
              <a:gd name="connsiteY102" fmla="*/ 0 h 3089525"/>
              <a:gd name="connsiteX103" fmla="*/ 4880119 w 5851096"/>
              <a:gd name="connsiteY103" fmla="*/ 0 h 3089525"/>
              <a:gd name="connsiteX104" fmla="*/ 4945641 w 5851096"/>
              <a:gd name="connsiteY104" fmla="*/ 100280 h 3089525"/>
              <a:gd name="connsiteX105" fmla="*/ 5033738 w 5851096"/>
              <a:gd name="connsiteY105" fmla="*/ 366850 h 3089525"/>
              <a:gd name="connsiteX106" fmla="*/ 5034267 w 5851096"/>
              <a:gd name="connsiteY106" fmla="*/ 366915 h 3089525"/>
              <a:gd name="connsiteX107" fmla="*/ 5034832 w 5851096"/>
              <a:gd name="connsiteY107" fmla="*/ 373792 h 3089525"/>
              <a:gd name="connsiteX108" fmla="*/ 5042640 w 5851096"/>
              <a:gd name="connsiteY108" fmla="*/ 468842 h 3089525"/>
              <a:gd name="connsiteX109" fmla="*/ 5044074 w 5851096"/>
              <a:gd name="connsiteY109" fmla="*/ 486299 h 3089525"/>
              <a:gd name="connsiteX110" fmla="*/ 5043454 w 5851096"/>
              <a:gd name="connsiteY110" fmla="*/ 498061 h 3089525"/>
              <a:gd name="connsiteX111" fmla="*/ 5042932 w 5851096"/>
              <a:gd name="connsiteY111" fmla="*/ 498027 h 3089525"/>
              <a:gd name="connsiteX112" fmla="*/ 5042905 w 5851096"/>
              <a:gd name="connsiteY112" fmla="*/ 498535 h 3089525"/>
              <a:gd name="connsiteX113" fmla="*/ 5024997 w 5851096"/>
              <a:gd name="connsiteY113" fmla="*/ 496864 h 3089525"/>
              <a:gd name="connsiteX114" fmla="*/ 4925170 w 5851096"/>
              <a:gd name="connsiteY114" fmla="*/ 487548 h 3089525"/>
              <a:gd name="connsiteX115" fmla="*/ 4908205 w 5851096"/>
              <a:gd name="connsiteY115" fmla="*/ 485964 h 3089525"/>
              <a:gd name="connsiteX116" fmla="*/ 4908084 w 5851096"/>
              <a:gd name="connsiteY116" fmla="*/ 484784 h 3089525"/>
              <a:gd name="connsiteX117" fmla="*/ 4310363 w 5851096"/>
              <a:gd name="connsiteY117" fmla="*/ 99096 h 3089525"/>
              <a:gd name="connsiteX118" fmla="*/ 4178216 w 5851096"/>
              <a:gd name="connsiteY118" fmla="*/ 3089525 h 3089525"/>
              <a:gd name="connsiteX119" fmla="*/ 4184996 w 5851096"/>
              <a:gd name="connsiteY119" fmla="*/ 3006343 h 3089525"/>
              <a:gd name="connsiteX120" fmla="*/ 4185561 w 5851096"/>
              <a:gd name="connsiteY120" fmla="*/ 2999411 h 3089525"/>
              <a:gd name="connsiteX121" fmla="*/ 4186090 w 5851096"/>
              <a:gd name="connsiteY121" fmla="*/ 2999346 h 3089525"/>
              <a:gd name="connsiteX122" fmla="*/ 4908083 w 5851096"/>
              <a:gd name="connsiteY122" fmla="*/ 2281230 h 3089525"/>
              <a:gd name="connsiteX123" fmla="*/ 4908205 w 5851096"/>
              <a:gd name="connsiteY123" fmla="*/ 2280040 h 3089525"/>
              <a:gd name="connsiteX124" fmla="*/ 4925166 w 5851096"/>
              <a:gd name="connsiteY124" fmla="*/ 2278445 h 3089525"/>
              <a:gd name="connsiteX125" fmla="*/ 5025030 w 5851096"/>
              <a:gd name="connsiteY125" fmla="*/ 2269052 h 3089525"/>
              <a:gd name="connsiteX126" fmla="*/ 5042905 w 5851096"/>
              <a:gd name="connsiteY126" fmla="*/ 2267371 h 3089525"/>
              <a:gd name="connsiteX127" fmla="*/ 5042932 w 5851096"/>
              <a:gd name="connsiteY127" fmla="*/ 2267882 h 3089525"/>
              <a:gd name="connsiteX128" fmla="*/ 5043453 w 5851096"/>
              <a:gd name="connsiteY128" fmla="*/ 2267848 h 3089525"/>
              <a:gd name="connsiteX129" fmla="*/ 5044074 w 5851096"/>
              <a:gd name="connsiteY129" fmla="*/ 2279702 h 3089525"/>
              <a:gd name="connsiteX130" fmla="*/ 5042640 w 5851096"/>
              <a:gd name="connsiteY130" fmla="*/ 2297292 h 3089525"/>
              <a:gd name="connsiteX131" fmla="*/ 5034829 w 5851096"/>
              <a:gd name="connsiteY131" fmla="*/ 2393114 h 3089525"/>
              <a:gd name="connsiteX132" fmla="*/ 5034266 w 5851096"/>
              <a:gd name="connsiteY132" fmla="*/ 2400032 h 3089525"/>
              <a:gd name="connsiteX133" fmla="*/ 5033737 w 5851096"/>
              <a:gd name="connsiteY133" fmla="*/ 2400097 h 3089525"/>
              <a:gd name="connsiteX134" fmla="*/ 4448391 w 5851096"/>
              <a:gd name="connsiteY134" fmla="*/ 3084683 h 3089525"/>
              <a:gd name="connsiteX135" fmla="*/ 4428658 w 5851096"/>
              <a:gd name="connsiteY135" fmla="*/ 3089525 h 3089525"/>
              <a:gd name="connsiteX136" fmla="*/ 4175753 w 5851096"/>
              <a:gd name="connsiteY136" fmla="*/ 1361522 h 3089525"/>
              <a:gd name="connsiteX137" fmla="*/ 4177187 w 5851096"/>
              <a:gd name="connsiteY137" fmla="*/ 1343926 h 3089525"/>
              <a:gd name="connsiteX138" fmla="*/ 4184996 w 5851096"/>
              <a:gd name="connsiteY138" fmla="*/ 1248124 h 3089525"/>
              <a:gd name="connsiteX139" fmla="*/ 4185561 w 5851096"/>
              <a:gd name="connsiteY139" fmla="*/ 1241192 h 3089525"/>
              <a:gd name="connsiteX140" fmla="*/ 4186090 w 5851096"/>
              <a:gd name="connsiteY140" fmla="*/ 1241127 h 3089525"/>
              <a:gd name="connsiteX141" fmla="*/ 4908083 w 5851096"/>
              <a:gd name="connsiteY141" fmla="*/ 523010 h 3089525"/>
              <a:gd name="connsiteX142" fmla="*/ 4908205 w 5851096"/>
              <a:gd name="connsiteY142" fmla="*/ 521820 h 3089525"/>
              <a:gd name="connsiteX143" fmla="*/ 4925166 w 5851096"/>
              <a:gd name="connsiteY143" fmla="*/ 520226 h 3089525"/>
              <a:gd name="connsiteX144" fmla="*/ 5025030 w 5851096"/>
              <a:gd name="connsiteY144" fmla="*/ 510833 h 3089525"/>
              <a:gd name="connsiteX145" fmla="*/ 5042905 w 5851096"/>
              <a:gd name="connsiteY145" fmla="*/ 509151 h 3089525"/>
              <a:gd name="connsiteX146" fmla="*/ 5042932 w 5851096"/>
              <a:gd name="connsiteY146" fmla="*/ 509663 h 3089525"/>
              <a:gd name="connsiteX147" fmla="*/ 5043453 w 5851096"/>
              <a:gd name="connsiteY147" fmla="*/ 509629 h 3089525"/>
              <a:gd name="connsiteX148" fmla="*/ 5044074 w 5851096"/>
              <a:gd name="connsiteY148" fmla="*/ 521483 h 3089525"/>
              <a:gd name="connsiteX149" fmla="*/ 5042640 w 5851096"/>
              <a:gd name="connsiteY149" fmla="*/ 539073 h 3089525"/>
              <a:gd name="connsiteX150" fmla="*/ 5034829 w 5851096"/>
              <a:gd name="connsiteY150" fmla="*/ 634895 h 3089525"/>
              <a:gd name="connsiteX151" fmla="*/ 5034266 w 5851096"/>
              <a:gd name="connsiteY151" fmla="*/ 641812 h 3089525"/>
              <a:gd name="connsiteX152" fmla="*/ 5033737 w 5851096"/>
              <a:gd name="connsiteY152" fmla="*/ 641878 h 3089525"/>
              <a:gd name="connsiteX153" fmla="*/ 4311744 w 5851096"/>
              <a:gd name="connsiteY153" fmla="*/ 1359994 h 3089525"/>
              <a:gd name="connsiteX154" fmla="*/ 4311623 w 5851096"/>
              <a:gd name="connsiteY154" fmla="*/ 1361184 h 3089525"/>
              <a:gd name="connsiteX155" fmla="*/ 4294658 w 5851096"/>
              <a:gd name="connsiteY155" fmla="*/ 1362780 h 3089525"/>
              <a:gd name="connsiteX156" fmla="*/ 4194831 w 5851096"/>
              <a:gd name="connsiteY156" fmla="*/ 1372169 h 3089525"/>
              <a:gd name="connsiteX157" fmla="*/ 4176923 w 5851096"/>
              <a:gd name="connsiteY157" fmla="*/ 1373854 h 3089525"/>
              <a:gd name="connsiteX158" fmla="*/ 4176896 w 5851096"/>
              <a:gd name="connsiteY158" fmla="*/ 1373341 h 3089525"/>
              <a:gd name="connsiteX159" fmla="*/ 4176374 w 5851096"/>
              <a:gd name="connsiteY159" fmla="*/ 1373376 h 3089525"/>
              <a:gd name="connsiteX160" fmla="*/ 4175753 w 5851096"/>
              <a:gd name="connsiteY160" fmla="*/ 1361522 h 3089525"/>
              <a:gd name="connsiteX161" fmla="*/ 4175753 w 5851096"/>
              <a:gd name="connsiteY161" fmla="*/ 1411078 h 3089525"/>
              <a:gd name="connsiteX162" fmla="*/ 4176375 w 5851096"/>
              <a:gd name="connsiteY162" fmla="*/ 1399317 h 3089525"/>
              <a:gd name="connsiteX163" fmla="*/ 4176896 w 5851096"/>
              <a:gd name="connsiteY163" fmla="*/ 1399351 h 3089525"/>
              <a:gd name="connsiteX164" fmla="*/ 4176923 w 5851096"/>
              <a:gd name="connsiteY164" fmla="*/ 1398843 h 3089525"/>
              <a:gd name="connsiteX165" fmla="*/ 4194799 w 5851096"/>
              <a:gd name="connsiteY165" fmla="*/ 1400511 h 3089525"/>
              <a:gd name="connsiteX166" fmla="*/ 4294662 w 5851096"/>
              <a:gd name="connsiteY166" fmla="*/ 1409831 h 3089525"/>
              <a:gd name="connsiteX167" fmla="*/ 4311623 w 5851096"/>
              <a:gd name="connsiteY167" fmla="*/ 1411413 h 3089525"/>
              <a:gd name="connsiteX168" fmla="*/ 4311745 w 5851096"/>
              <a:gd name="connsiteY168" fmla="*/ 1412593 h 3089525"/>
              <a:gd name="connsiteX169" fmla="*/ 5033738 w 5851096"/>
              <a:gd name="connsiteY169" fmla="*/ 2125070 h 3089525"/>
              <a:gd name="connsiteX170" fmla="*/ 5034267 w 5851096"/>
              <a:gd name="connsiteY170" fmla="*/ 2125135 h 3089525"/>
              <a:gd name="connsiteX171" fmla="*/ 5034832 w 5851096"/>
              <a:gd name="connsiteY171" fmla="*/ 2132012 h 3089525"/>
              <a:gd name="connsiteX172" fmla="*/ 5042640 w 5851096"/>
              <a:gd name="connsiteY172" fmla="*/ 2227062 h 3089525"/>
              <a:gd name="connsiteX173" fmla="*/ 5044074 w 5851096"/>
              <a:gd name="connsiteY173" fmla="*/ 2244520 h 3089525"/>
              <a:gd name="connsiteX174" fmla="*/ 5043454 w 5851096"/>
              <a:gd name="connsiteY174" fmla="*/ 2256280 h 3089525"/>
              <a:gd name="connsiteX175" fmla="*/ 5042932 w 5851096"/>
              <a:gd name="connsiteY175" fmla="*/ 2256246 h 3089525"/>
              <a:gd name="connsiteX176" fmla="*/ 5042905 w 5851096"/>
              <a:gd name="connsiteY176" fmla="*/ 2256755 h 3089525"/>
              <a:gd name="connsiteX177" fmla="*/ 5024997 w 5851096"/>
              <a:gd name="connsiteY177" fmla="*/ 2255084 h 3089525"/>
              <a:gd name="connsiteX178" fmla="*/ 4925170 w 5851096"/>
              <a:gd name="connsiteY178" fmla="*/ 2245767 h 3089525"/>
              <a:gd name="connsiteX179" fmla="*/ 4908205 w 5851096"/>
              <a:gd name="connsiteY179" fmla="*/ 2244184 h 3089525"/>
              <a:gd name="connsiteX180" fmla="*/ 4908084 w 5851096"/>
              <a:gd name="connsiteY180" fmla="*/ 2243004 h 3089525"/>
              <a:gd name="connsiteX181" fmla="*/ 4186091 w 5851096"/>
              <a:gd name="connsiteY181" fmla="*/ 1530527 h 3089525"/>
              <a:gd name="connsiteX182" fmla="*/ 4185562 w 5851096"/>
              <a:gd name="connsiteY182" fmla="*/ 1530463 h 3089525"/>
              <a:gd name="connsiteX183" fmla="*/ 4184999 w 5851096"/>
              <a:gd name="connsiteY183" fmla="*/ 1523599 h 3089525"/>
              <a:gd name="connsiteX184" fmla="*/ 4177187 w 5851096"/>
              <a:gd name="connsiteY184" fmla="*/ 1428529 h 3089525"/>
              <a:gd name="connsiteX185" fmla="*/ 4175753 w 5851096"/>
              <a:gd name="connsiteY185" fmla="*/ 1411078 h 3089525"/>
              <a:gd name="connsiteX186" fmla="*/ 3445328 w 5851096"/>
              <a:gd name="connsiteY186" fmla="*/ 659222 h 3089525"/>
              <a:gd name="connsiteX187" fmla="*/ 4013692 w 5851096"/>
              <a:gd name="connsiteY187" fmla="*/ 1223782 h 3089525"/>
              <a:gd name="connsiteX188" fmla="*/ 3445328 w 5851096"/>
              <a:gd name="connsiteY188" fmla="*/ 659222 h 3089525"/>
              <a:gd name="connsiteX189" fmla="*/ 3445328 w 5851096"/>
              <a:gd name="connsiteY189" fmla="*/ 2417442 h 3089525"/>
              <a:gd name="connsiteX190" fmla="*/ 4013692 w 5851096"/>
              <a:gd name="connsiteY190" fmla="*/ 2982001 h 3089525"/>
              <a:gd name="connsiteX191" fmla="*/ 3445328 w 5851096"/>
              <a:gd name="connsiteY191" fmla="*/ 2417442 h 3089525"/>
              <a:gd name="connsiteX192" fmla="*/ 3445326 w 5851096"/>
              <a:gd name="connsiteY192" fmla="*/ 2107862 h 3089525"/>
              <a:gd name="connsiteX193" fmla="*/ 4013690 w 5851096"/>
              <a:gd name="connsiteY193" fmla="*/ 1547735 h 3089525"/>
              <a:gd name="connsiteX194" fmla="*/ 3445326 w 5851096"/>
              <a:gd name="connsiteY194" fmla="*/ 2107862 h 3089525"/>
              <a:gd name="connsiteX195" fmla="*/ 3295350 w 5851096"/>
              <a:gd name="connsiteY195" fmla="*/ 521483 h 3089525"/>
              <a:gd name="connsiteX196" fmla="*/ 3295971 w 5851096"/>
              <a:gd name="connsiteY196" fmla="*/ 509629 h 3089525"/>
              <a:gd name="connsiteX197" fmla="*/ 3296492 w 5851096"/>
              <a:gd name="connsiteY197" fmla="*/ 509663 h 3089525"/>
              <a:gd name="connsiteX198" fmla="*/ 3296519 w 5851096"/>
              <a:gd name="connsiteY198" fmla="*/ 509151 h 3089525"/>
              <a:gd name="connsiteX199" fmla="*/ 3314395 w 5851096"/>
              <a:gd name="connsiteY199" fmla="*/ 510833 h 3089525"/>
              <a:gd name="connsiteX200" fmla="*/ 3414258 w 5851096"/>
              <a:gd name="connsiteY200" fmla="*/ 520226 h 3089525"/>
              <a:gd name="connsiteX201" fmla="*/ 3431219 w 5851096"/>
              <a:gd name="connsiteY201" fmla="*/ 521820 h 3089525"/>
              <a:gd name="connsiteX202" fmla="*/ 3431341 w 5851096"/>
              <a:gd name="connsiteY202" fmla="*/ 523010 h 3089525"/>
              <a:gd name="connsiteX203" fmla="*/ 4153335 w 5851096"/>
              <a:gd name="connsiteY203" fmla="*/ 1241127 h 3089525"/>
              <a:gd name="connsiteX204" fmla="*/ 4153863 w 5851096"/>
              <a:gd name="connsiteY204" fmla="*/ 1241192 h 3089525"/>
              <a:gd name="connsiteX205" fmla="*/ 4154429 w 5851096"/>
              <a:gd name="connsiteY205" fmla="*/ 1248124 h 3089525"/>
              <a:gd name="connsiteX206" fmla="*/ 4162237 w 5851096"/>
              <a:gd name="connsiteY206" fmla="*/ 1343926 h 3089525"/>
              <a:gd name="connsiteX207" fmla="*/ 4163671 w 5851096"/>
              <a:gd name="connsiteY207" fmla="*/ 1361522 h 3089525"/>
              <a:gd name="connsiteX208" fmla="*/ 4163050 w 5851096"/>
              <a:gd name="connsiteY208" fmla="*/ 1373376 h 3089525"/>
              <a:gd name="connsiteX209" fmla="*/ 4162528 w 5851096"/>
              <a:gd name="connsiteY209" fmla="*/ 1373341 h 3089525"/>
              <a:gd name="connsiteX210" fmla="*/ 4162501 w 5851096"/>
              <a:gd name="connsiteY210" fmla="*/ 1373854 h 3089525"/>
              <a:gd name="connsiteX211" fmla="*/ 4144594 w 5851096"/>
              <a:gd name="connsiteY211" fmla="*/ 1372169 h 3089525"/>
              <a:gd name="connsiteX212" fmla="*/ 4044766 w 5851096"/>
              <a:gd name="connsiteY212" fmla="*/ 1362780 h 3089525"/>
              <a:gd name="connsiteX213" fmla="*/ 4027802 w 5851096"/>
              <a:gd name="connsiteY213" fmla="*/ 1361184 h 3089525"/>
              <a:gd name="connsiteX214" fmla="*/ 4027681 w 5851096"/>
              <a:gd name="connsiteY214" fmla="*/ 1359994 h 3089525"/>
              <a:gd name="connsiteX215" fmla="*/ 3305687 w 5851096"/>
              <a:gd name="connsiteY215" fmla="*/ 641878 h 3089525"/>
              <a:gd name="connsiteX216" fmla="*/ 3305158 w 5851096"/>
              <a:gd name="connsiteY216" fmla="*/ 641812 h 3089525"/>
              <a:gd name="connsiteX217" fmla="*/ 3304595 w 5851096"/>
              <a:gd name="connsiteY217" fmla="*/ 634895 h 3089525"/>
              <a:gd name="connsiteX218" fmla="*/ 3296784 w 5851096"/>
              <a:gd name="connsiteY218" fmla="*/ 539073 h 3089525"/>
              <a:gd name="connsiteX219" fmla="*/ 3295350 w 5851096"/>
              <a:gd name="connsiteY219" fmla="*/ 521483 h 3089525"/>
              <a:gd name="connsiteX220" fmla="*/ 3295350 w 5851096"/>
              <a:gd name="connsiteY220" fmla="*/ 2279702 h 3089525"/>
              <a:gd name="connsiteX221" fmla="*/ 3295971 w 5851096"/>
              <a:gd name="connsiteY221" fmla="*/ 2267848 h 3089525"/>
              <a:gd name="connsiteX222" fmla="*/ 3296492 w 5851096"/>
              <a:gd name="connsiteY222" fmla="*/ 2267882 h 3089525"/>
              <a:gd name="connsiteX223" fmla="*/ 3296519 w 5851096"/>
              <a:gd name="connsiteY223" fmla="*/ 2267371 h 3089525"/>
              <a:gd name="connsiteX224" fmla="*/ 3314395 w 5851096"/>
              <a:gd name="connsiteY224" fmla="*/ 2269052 h 3089525"/>
              <a:gd name="connsiteX225" fmla="*/ 3414258 w 5851096"/>
              <a:gd name="connsiteY225" fmla="*/ 2278445 h 3089525"/>
              <a:gd name="connsiteX226" fmla="*/ 3431219 w 5851096"/>
              <a:gd name="connsiteY226" fmla="*/ 2280040 h 3089525"/>
              <a:gd name="connsiteX227" fmla="*/ 3431341 w 5851096"/>
              <a:gd name="connsiteY227" fmla="*/ 2281230 h 3089525"/>
              <a:gd name="connsiteX228" fmla="*/ 4153335 w 5851096"/>
              <a:gd name="connsiteY228" fmla="*/ 2999346 h 3089525"/>
              <a:gd name="connsiteX229" fmla="*/ 4153863 w 5851096"/>
              <a:gd name="connsiteY229" fmla="*/ 2999411 h 3089525"/>
              <a:gd name="connsiteX230" fmla="*/ 4154429 w 5851096"/>
              <a:gd name="connsiteY230" fmla="*/ 3006343 h 3089525"/>
              <a:gd name="connsiteX231" fmla="*/ 4161209 w 5851096"/>
              <a:gd name="connsiteY231" fmla="*/ 3089525 h 3089525"/>
              <a:gd name="connsiteX232" fmla="*/ 3910768 w 5851096"/>
              <a:gd name="connsiteY232" fmla="*/ 3089525 h 3089525"/>
              <a:gd name="connsiteX233" fmla="*/ 3891034 w 5851096"/>
              <a:gd name="connsiteY233" fmla="*/ 3084683 h 3089525"/>
              <a:gd name="connsiteX234" fmla="*/ 3305687 w 5851096"/>
              <a:gd name="connsiteY234" fmla="*/ 2400097 h 3089525"/>
              <a:gd name="connsiteX235" fmla="*/ 3305158 w 5851096"/>
              <a:gd name="connsiteY235" fmla="*/ 2400032 h 3089525"/>
              <a:gd name="connsiteX236" fmla="*/ 3304595 w 5851096"/>
              <a:gd name="connsiteY236" fmla="*/ 2393114 h 3089525"/>
              <a:gd name="connsiteX237" fmla="*/ 3296784 w 5851096"/>
              <a:gd name="connsiteY237" fmla="*/ 2297292 h 3089525"/>
              <a:gd name="connsiteX238" fmla="*/ 3295350 w 5851096"/>
              <a:gd name="connsiteY238" fmla="*/ 2279702 h 3089525"/>
              <a:gd name="connsiteX239" fmla="*/ 3295347 w 5851096"/>
              <a:gd name="connsiteY239" fmla="*/ 486299 h 3089525"/>
              <a:gd name="connsiteX240" fmla="*/ 3296782 w 5851096"/>
              <a:gd name="connsiteY240" fmla="*/ 468842 h 3089525"/>
              <a:gd name="connsiteX241" fmla="*/ 3304590 w 5851096"/>
              <a:gd name="connsiteY241" fmla="*/ 373792 h 3089525"/>
              <a:gd name="connsiteX242" fmla="*/ 3305155 w 5851096"/>
              <a:gd name="connsiteY242" fmla="*/ 366915 h 3089525"/>
              <a:gd name="connsiteX243" fmla="*/ 3305684 w 5851096"/>
              <a:gd name="connsiteY243" fmla="*/ 366850 h 3089525"/>
              <a:gd name="connsiteX244" fmla="*/ 3393781 w 5851096"/>
              <a:gd name="connsiteY244" fmla="*/ 100280 h 3089525"/>
              <a:gd name="connsiteX245" fmla="*/ 3459303 w 5851096"/>
              <a:gd name="connsiteY245" fmla="*/ 0 h 3089525"/>
              <a:gd name="connsiteX246" fmla="*/ 3635443 w 5851096"/>
              <a:gd name="connsiteY246" fmla="*/ 0 h 3089525"/>
              <a:gd name="connsiteX247" fmla="*/ 3564068 w 5851096"/>
              <a:gd name="connsiteY247" fmla="*/ 79433 h 3089525"/>
              <a:gd name="connsiteX248" fmla="*/ 3445326 w 5851096"/>
              <a:gd name="connsiteY248" fmla="*/ 349642 h 3089525"/>
              <a:gd name="connsiteX249" fmla="*/ 3904544 w 5851096"/>
              <a:gd name="connsiteY249" fmla="*/ 45955 h 3089525"/>
              <a:gd name="connsiteX250" fmla="*/ 3927798 w 5851096"/>
              <a:gd name="connsiteY250" fmla="*/ 0 h 3089525"/>
              <a:gd name="connsiteX251" fmla="*/ 4083290 w 5851096"/>
              <a:gd name="connsiteY251" fmla="*/ 0 h 3089525"/>
              <a:gd name="connsiteX252" fmla="*/ 4029061 w 5851096"/>
              <a:gd name="connsiteY252" fmla="*/ 99096 h 3089525"/>
              <a:gd name="connsiteX253" fmla="*/ 3431338 w 5851096"/>
              <a:gd name="connsiteY253" fmla="*/ 484784 h 3089525"/>
              <a:gd name="connsiteX254" fmla="*/ 3431217 w 5851096"/>
              <a:gd name="connsiteY254" fmla="*/ 485964 h 3089525"/>
              <a:gd name="connsiteX255" fmla="*/ 3414252 w 5851096"/>
              <a:gd name="connsiteY255" fmla="*/ 487548 h 3089525"/>
              <a:gd name="connsiteX256" fmla="*/ 3314425 w 5851096"/>
              <a:gd name="connsiteY256" fmla="*/ 496864 h 3089525"/>
              <a:gd name="connsiteX257" fmla="*/ 3296517 w 5851096"/>
              <a:gd name="connsiteY257" fmla="*/ 498535 h 3089525"/>
              <a:gd name="connsiteX258" fmla="*/ 3296490 w 5851096"/>
              <a:gd name="connsiteY258" fmla="*/ 498027 h 3089525"/>
              <a:gd name="connsiteX259" fmla="*/ 3295968 w 5851096"/>
              <a:gd name="connsiteY259" fmla="*/ 498061 h 3089525"/>
              <a:gd name="connsiteX260" fmla="*/ 3295347 w 5851096"/>
              <a:gd name="connsiteY260" fmla="*/ 486299 h 3089525"/>
              <a:gd name="connsiteX261" fmla="*/ 3295347 w 5851096"/>
              <a:gd name="connsiteY261" fmla="*/ 2244520 h 3089525"/>
              <a:gd name="connsiteX262" fmla="*/ 3296782 w 5851096"/>
              <a:gd name="connsiteY262" fmla="*/ 2227062 h 3089525"/>
              <a:gd name="connsiteX263" fmla="*/ 3304590 w 5851096"/>
              <a:gd name="connsiteY263" fmla="*/ 2132012 h 3089525"/>
              <a:gd name="connsiteX264" fmla="*/ 3305155 w 5851096"/>
              <a:gd name="connsiteY264" fmla="*/ 2125135 h 3089525"/>
              <a:gd name="connsiteX265" fmla="*/ 3305684 w 5851096"/>
              <a:gd name="connsiteY265" fmla="*/ 2125070 h 3089525"/>
              <a:gd name="connsiteX266" fmla="*/ 4027678 w 5851096"/>
              <a:gd name="connsiteY266" fmla="*/ 1412593 h 3089525"/>
              <a:gd name="connsiteX267" fmla="*/ 4027800 w 5851096"/>
              <a:gd name="connsiteY267" fmla="*/ 1411413 h 3089525"/>
              <a:gd name="connsiteX268" fmla="*/ 4044760 w 5851096"/>
              <a:gd name="connsiteY268" fmla="*/ 1409831 h 3089525"/>
              <a:gd name="connsiteX269" fmla="*/ 4144624 w 5851096"/>
              <a:gd name="connsiteY269" fmla="*/ 1400511 h 3089525"/>
              <a:gd name="connsiteX270" fmla="*/ 4162499 w 5851096"/>
              <a:gd name="connsiteY270" fmla="*/ 1398843 h 3089525"/>
              <a:gd name="connsiteX271" fmla="*/ 4162526 w 5851096"/>
              <a:gd name="connsiteY271" fmla="*/ 1399351 h 3089525"/>
              <a:gd name="connsiteX272" fmla="*/ 4163047 w 5851096"/>
              <a:gd name="connsiteY272" fmla="*/ 1399317 h 3089525"/>
              <a:gd name="connsiteX273" fmla="*/ 4163669 w 5851096"/>
              <a:gd name="connsiteY273" fmla="*/ 1411078 h 3089525"/>
              <a:gd name="connsiteX274" fmla="*/ 4162235 w 5851096"/>
              <a:gd name="connsiteY274" fmla="*/ 1428529 h 3089525"/>
              <a:gd name="connsiteX275" fmla="*/ 4154424 w 5851096"/>
              <a:gd name="connsiteY275" fmla="*/ 1523599 h 3089525"/>
              <a:gd name="connsiteX276" fmla="*/ 4153860 w 5851096"/>
              <a:gd name="connsiteY276" fmla="*/ 1530463 h 3089525"/>
              <a:gd name="connsiteX277" fmla="*/ 4153332 w 5851096"/>
              <a:gd name="connsiteY277" fmla="*/ 1530527 h 3089525"/>
              <a:gd name="connsiteX278" fmla="*/ 3431338 w 5851096"/>
              <a:gd name="connsiteY278" fmla="*/ 2243004 h 3089525"/>
              <a:gd name="connsiteX279" fmla="*/ 3431217 w 5851096"/>
              <a:gd name="connsiteY279" fmla="*/ 2244184 h 3089525"/>
              <a:gd name="connsiteX280" fmla="*/ 3414252 w 5851096"/>
              <a:gd name="connsiteY280" fmla="*/ 2245767 h 3089525"/>
              <a:gd name="connsiteX281" fmla="*/ 3314425 w 5851096"/>
              <a:gd name="connsiteY281" fmla="*/ 2255084 h 3089525"/>
              <a:gd name="connsiteX282" fmla="*/ 3296517 w 5851096"/>
              <a:gd name="connsiteY282" fmla="*/ 2256755 h 3089525"/>
              <a:gd name="connsiteX283" fmla="*/ 3296490 w 5851096"/>
              <a:gd name="connsiteY283" fmla="*/ 2256246 h 3089525"/>
              <a:gd name="connsiteX284" fmla="*/ 3295968 w 5851096"/>
              <a:gd name="connsiteY284" fmla="*/ 2256280 h 3089525"/>
              <a:gd name="connsiteX285" fmla="*/ 3295347 w 5851096"/>
              <a:gd name="connsiteY285" fmla="*/ 2244520 h 3089525"/>
              <a:gd name="connsiteX286" fmla="*/ 2555546 w 5851096"/>
              <a:gd name="connsiteY286" fmla="*/ 1223782 h 3089525"/>
              <a:gd name="connsiteX287" fmla="*/ 3123910 w 5851096"/>
              <a:gd name="connsiteY287" fmla="*/ 659222 h 3089525"/>
              <a:gd name="connsiteX288" fmla="*/ 2555546 w 5851096"/>
              <a:gd name="connsiteY288" fmla="*/ 1223782 h 3089525"/>
              <a:gd name="connsiteX289" fmla="*/ 2555546 w 5851096"/>
              <a:gd name="connsiteY289" fmla="*/ 1547735 h 3089525"/>
              <a:gd name="connsiteX290" fmla="*/ 3123910 w 5851096"/>
              <a:gd name="connsiteY290" fmla="*/ 2107862 h 3089525"/>
              <a:gd name="connsiteX291" fmla="*/ 2555546 w 5851096"/>
              <a:gd name="connsiteY291" fmla="*/ 1547735 h 3089525"/>
              <a:gd name="connsiteX292" fmla="*/ 2555546 w 5851096"/>
              <a:gd name="connsiteY292" fmla="*/ 2982001 h 3089525"/>
              <a:gd name="connsiteX293" fmla="*/ 3123910 w 5851096"/>
              <a:gd name="connsiteY293" fmla="*/ 2417442 h 3089525"/>
              <a:gd name="connsiteX294" fmla="*/ 2555546 w 5851096"/>
              <a:gd name="connsiteY294" fmla="*/ 2982001 h 3089525"/>
              <a:gd name="connsiteX295" fmla="*/ 2485948 w 5851096"/>
              <a:gd name="connsiteY295" fmla="*/ 0 h 3089525"/>
              <a:gd name="connsiteX296" fmla="*/ 2641440 w 5851096"/>
              <a:gd name="connsiteY296" fmla="*/ 0 h 3089525"/>
              <a:gd name="connsiteX297" fmla="*/ 2664693 w 5851096"/>
              <a:gd name="connsiteY297" fmla="*/ 45955 h 3089525"/>
              <a:gd name="connsiteX298" fmla="*/ 3123910 w 5851096"/>
              <a:gd name="connsiteY298" fmla="*/ 349642 h 3089525"/>
              <a:gd name="connsiteX299" fmla="*/ 3005167 w 5851096"/>
              <a:gd name="connsiteY299" fmla="*/ 79433 h 3089525"/>
              <a:gd name="connsiteX300" fmla="*/ 2933794 w 5851096"/>
              <a:gd name="connsiteY300" fmla="*/ 0 h 3089525"/>
              <a:gd name="connsiteX301" fmla="*/ 3109934 w 5851096"/>
              <a:gd name="connsiteY301" fmla="*/ 0 h 3089525"/>
              <a:gd name="connsiteX302" fmla="*/ 3175456 w 5851096"/>
              <a:gd name="connsiteY302" fmla="*/ 100280 h 3089525"/>
              <a:gd name="connsiteX303" fmla="*/ 3263553 w 5851096"/>
              <a:gd name="connsiteY303" fmla="*/ 366850 h 3089525"/>
              <a:gd name="connsiteX304" fmla="*/ 3264081 w 5851096"/>
              <a:gd name="connsiteY304" fmla="*/ 366915 h 3089525"/>
              <a:gd name="connsiteX305" fmla="*/ 3264647 w 5851096"/>
              <a:gd name="connsiteY305" fmla="*/ 373792 h 3089525"/>
              <a:gd name="connsiteX306" fmla="*/ 3272455 w 5851096"/>
              <a:gd name="connsiteY306" fmla="*/ 468842 h 3089525"/>
              <a:gd name="connsiteX307" fmla="*/ 3273888 w 5851096"/>
              <a:gd name="connsiteY307" fmla="*/ 486299 h 3089525"/>
              <a:gd name="connsiteX308" fmla="*/ 3273268 w 5851096"/>
              <a:gd name="connsiteY308" fmla="*/ 498061 h 3089525"/>
              <a:gd name="connsiteX309" fmla="*/ 3272746 w 5851096"/>
              <a:gd name="connsiteY309" fmla="*/ 498027 h 3089525"/>
              <a:gd name="connsiteX310" fmla="*/ 3272719 w 5851096"/>
              <a:gd name="connsiteY310" fmla="*/ 498535 h 3089525"/>
              <a:gd name="connsiteX311" fmla="*/ 3254811 w 5851096"/>
              <a:gd name="connsiteY311" fmla="*/ 496864 h 3089525"/>
              <a:gd name="connsiteX312" fmla="*/ 3154984 w 5851096"/>
              <a:gd name="connsiteY312" fmla="*/ 487548 h 3089525"/>
              <a:gd name="connsiteX313" fmla="*/ 3138020 w 5851096"/>
              <a:gd name="connsiteY313" fmla="*/ 485964 h 3089525"/>
              <a:gd name="connsiteX314" fmla="*/ 3137899 w 5851096"/>
              <a:gd name="connsiteY314" fmla="*/ 484784 h 3089525"/>
              <a:gd name="connsiteX315" fmla="*/ 2540177 w 5851096"/>
              <a:gd name="connsiteY315" fmla="*/ 99096 h 3089525"/>
              <a:gd name="connsiteX316" fmla="*/ 2408030 w 5851096"/>
              <a:gd name="connsiteY316" fmla="*/ 3089525 h 3089525"/>
              <a:gd name="connsiteX317" fmla="*/ 2414810 w 5851096"/>
              <a:gd name="connsiteY317" fmla="*/ 3006343 h 3089525"/>
              <a:gd name="connsiteX318" fmla="*/ 2415375 w 5851096"/>
              <a:gd name="connsiteY318" fmla="*/ 2999411 h 3089525"/>
              <a:gd name="connsiteX319" fmla="*/ 2415904 w 5851096"/>
              <a:gd name="connsiteY319" fmla="*/ 2999346 h 3089525"/>
              <a:gd name="connsiteX320" fmla="*/ 3137898 w 5851096"/>
              <a:gd name="connsiteY320" fmla="*/ 2281230 h 3089525"/>
              <a:gd name="connsiteX321" fmla="*/ 3138020 w 5851096"/>
              <a:gd name="connsiteY321" fmla="*/ 2280040 h 3089525"/>
              <a:gd name="connsiteX322" fmla="*/ 3154980 w 5851096"/>
              <a:gd name="connsiteY322" fmla="*/ 2278445 h 3089525"/>
              <a:gd name="connsiteX323" fmla="*/ 3254844 w 5851096"/>
              <a:gd name="connsiteY323" fmla="*/ 2269052 h 3089525"/>
              <a:gd name="connsiteX324" fmla="*/ 3272719 w 5851096"/>
              <a:gd name="connsiteY324" fmla="*/ 2267371 h 3089525"/>
              <a:gd name="connsiteX325" fmla="*/ 3272746 w 5851096"/>
              <a:gd name="connsiteY325" fmla="*/ 2267882 h 3089525"/>
              <a:gd name="connsiteX326" fmla="*/ 3273267 w 5851096"/>
              <a:gd name="connsiteY326" fmla="*/ 2267848 h 3089525"/>
              <a:gd name="connsiteX327" fmla="*/ 3273888 w 5851096"/>
              <a:gd name="connsiteY327" fmla="*/ 2279702 h 3089525"/>
              <a:gd name="connsiteX328" fmla="*/ 3272455 w 5851096"/>
              <a:gd name="connsiteY328" fmla="*/ 2297292 h 3089525"/>
              <a:gd name="connsiteX329" fmla="*/ 3264644 w 5851096"/>
              <a:gd name="connsiteY329" fmla="*/ 2393114 h 3089525"/>
              <a:gd name="connsiteX330" fmla="*/ 3264080 w 5851096"/>
              <a:gd name="connsiteY330" fmla="*/ 2400032 h 3089525"/>
              <a:gd name="connsiteX331" fmla="*/ 3263552 w 5851096"/>
              <a:gd name="connsiteY331" fmla="*/ 2400097 h 3089525"/>
              <a:gd name="connsiteX332" fmla="*/ 2678205 w 5851096"/>
              <a:gd name="connsiteY332" fmla="*/ 3084683 h 3089525"/>
              <a:gd name="connsiteX333" fmla="*/ 2658472 w 5851096"/>
              <a:gd name="connsiteY333" fmla="*/ 3089525 h 3089525"/>
              <a:gd name="connsiteX334" fmla="*/ 2405567 w 5851096"/>
              <a:gd name="connsiteY334" fmla="*/ 1361522 h 3089525"/>
              <a:gd name="connsiteX335" fmla="*/ 2407002 w 5851096"/>
              <a:gd name="connsiteY335" fmla="*/ 1343926 h 3089525"/>
              <a:gd name="connsiteX336" fmla="*/ 2414810 w 5851096"/>
              <a:gd name="connsiteY336" fmla="*/ 1248124 h 3089525"/>
              <a:gd name="connsiteX337" fmla="*/ 2415375 w 5851096"/>
              <a:gd name="connsiteY337" fmla="*/ 1241192 h 3089525"/>
              <a:gd name="connsiteX338" fmla="*/ 2415904 w 5851096"/>
              <a:gd name="connsiteY338" fmla="*/ 1241127 h 3089525"/>
              <a:gd name="connsiteX339" fmla="*/ 3137898 w 5851096"/>
              <a:gd name="connsiteY339" fmla="*/ 523010 h 3089525"/>
              <a:gd name="connsiteX340" fmla="*/ 3138020 w 5851096"/>
              <a:gd name="connsiteY340" fmla="*/ 521820 h 3089525"/>
              <a:gd name="connsiteX341" fmla="*/ 3154980 w 5851096"/>
              <a:gd name="connsiteY341" fmla="*/ 520226 h 3089525"/>
              <a:gd name="connsiteX342" fmla="*/ 3254844 w 5851096"/>
              <a:gd name="connsiteY342" fmla="*/ 510833 h 3089525"/>
              <a:gd name="connsiteX343" fmla="*/ 3272719 w 5851096"/>
              <a:gd name="connsiteY343" fmla="*/ 509151 h 3089525"/>
              <a:gd name="connsiteX344" fmla="*/ 3272746 w 5851096"/>
              <a:gd name="connsiteY344" fmla="*/ 509663 h 3089525"/>
              <a:gd name="connsiteX345" fmla="*/ 3273267 w 5851096"/>
              <a:gd name="connsiteY345" fmla="*/ 509629 h 3089525"/>
              <a:gd name="connsiteX346" fmla="*/ 3273888 w 5851096"/>
              <a:gd name="connsiteY346" fmla="*/ 521483 h 3089525"/>
              <a:gd name="connsiteX347" fmla="*/ 3272455 w 5851096"/>
              <a:gd name="connsiteY347" fmla="*/ 539073 h 3089525"/>
              <a:gd name="connsiteX348" fmla="*/ 3264644 w 5851096"/>
              <a:gd name="connsiteY348" fmla="*/ 634895 h 3089525"/>
              <a:gd name="connsiteX349" fmla="*/ 3264080 w 5851096"/>
              <a:gd name="connsiteY349" fmla="*/ 641812 h 3089525"/>
              <a:gd name="connsiteX350" fmla="*/ 3263552 w 5851096"/>
              <a:gd name="connsiteY350" fmla="*/ 641878 h 3089525"/>
              <a:gd name="connsiteX351" fmla="*/ 2541558 w 5851096"/>
              <a:gd name="connsiteY351" fmla="*/ 1359994 h 3089525"/>
              <a:gd name="connsiteX352" fmla="*/ 2541437 w 5851096"/>
              <a:gd name="connsiteY352" fmla="*/ 1361184 h 3089525"/>
              <a:gd name="connsiteX353" fmla="*/ 2524472 w 5851096"/>
              <a:gd name="connsiteY353" fmla="*/ 1362780 h 3089525"/>
              <a:gd name="connsiteX354" fmla="*/ 2424645 w 5851096"/>
              <a:gd name="connsiteY354" fmla="*/ 1372169 h 3089525"/>
              <a:gd name="connsiteX355" fmla="*/ 2406737 w 5851096"/>
              <a:gd name="connsiteY355" fmla="*/ 1373854 h 3089525"/>
              <a:gd name="connsiteX356" fmla="*/ 2406710 w 5851096"/>
              <a:gd name="connsiteY356" fmla="*/ 1373341 h 3089525"/>
              <a:gd name="connsiteX357" fmla="*/ 2406188 w 5851096"/>
              <a:gd name="connsiteY357" fmla="*/ 1373376 h 3089525"/>
              <a:gd name="connsiteX358" fmla="*/ 2405567 w 5851096"/>
              <a:gd name="connsiteY358" fmla="*/ 1361522 h 3089525"/>
              <a:gd name="connsiteX359" fmla="*/ 2405567 w 5851096"/>
              <a:gd name="connsiteY359" fmla="*/ 1411078 h 3089525"/>
              <a:gd name="connsiteX360" fmla="*/ 2406189 w 5851096"/>
              <a:gd name="connsiteY360" fmla="*/ 1399317 h 3089525"/>
              <a:gd name="connsiteX361" fmla="*/ 2406710 w 5851096"/>
              <a:gd name="connsiteY361" fmla="*/ 1399351 h 3089525"/>
              <a:gd name="connsiteX362" fmla="*/ 2406737 w 5851096"/>
              <a:gd name="connsiteY362" fmla="*/ 1398843 h 3089525"/>
              <a:gd name="connsiteX363" fmla="*/ 2424613 w 5851096"/>
              <a:gd name="connsiteY363" fmla="*/ 1400511 h 3089525"/>
              <a:gd name="connsiteX364" fmla="*/ 2524476 w 5851096"/>
              <a:gd name="connsiteY364" fmla="*/ 1409831 h 3089525"/>
              <a:gd name="connsiteX365" fmla="*/ 2541437 w 5851096"/>
              <a:gd name="connsiteY365" fmla="*/ 1411413 h 3089525"/>
              <a:gd name="connsiteX366" fmla="*/ 2541559 w 5851096"/>
              <a:gd name="connsiteY366" fmla="*/ 1412593 h 3089525"/>
              <a:gd name="connsiteX367" fmla="*/ 3263553 w 5851096"/>
              <a:gd name="connsiteY367" fmla="*/ 2125070 h 3089525"/>
              <a:gd name="connsiteX368" fmla="*/ 3264081 w 5851096"/>
              <a:gd name="connsiteY368" fmla="*/ 2125135 h 3089525"/>
              <a:gd name="connsiteX369" fmla="*/ 3264647 w 5851096"/>
              <a:gd name="connsiteY369" fmla="*/ 2132012 h 3089525"/>
              <a:gd name="connsiteX370" fmla="*/ 3272455 w 5851096"/>
              <a:gd name="connsiteY370" fmla="*/ 2227062 h 3089525"/>
              <a:gd name="connsiteX371" fmla="*/ 3273888 w 5851096"/>
              <a:gd name="connsiteY371" fmla="*/ 2244520 h 3089525"/>
              <a:gd name="connsiteX372" fmla="*/ 3273268 w 5851096"/>
              <a:gd name="connsiteY372" fmla="*/ 2256280 h 3089525"/>
              <a:gd name="connsiteX373" fmla="*/ 3272746 w 5851096"/>
              <a:gd name="connsiteY373" fmla="*/ 2256246 h 3089525"/>
              <a:gd name="connsiteX374" fmla="*/ 3272719 w 5851096"/>
              <a:gd name="connsiteY374" fmla="*/ 2256755 h 3089525"/>
              <a:gd name="connsiteX375" fmla="*/ 3254811 w 5851096"/>
              <a:gd name="connsiteY375" fmla="*/ 2255084 h 3089525"/>
              <a:gd name="connsiteX376" fmla="*/ 3154984 w 5851096"/>
              <a:gd name="connsiteY376" fmla="*/ 2245767 h 3089525"/>
              <a:gd name="connsiteX377" fmla="*/ 3138020 w 5851096"/>
              <a:gd name="connsiteY377" fmla="*/ 2244184 h 3089525"/>
              <a:gd name="connsiteX378" fmla="*/ 3137899 w 5851096"/>
              <a:gd name="connsiteY378" fmla="*/ 2243004 h 3089525"/>
              <a:gd name="connsiteX379" fmla="*/ 2415905 w 5851096"/>
              <a:gd name="connsiteY379" fmla="*/ 1530527 h 3089525"/>
              <a:gd name="connsiteX380" fmla="*/ 2415376 w 5851096"/>
              <a:gd name="connsiteY380" fmla="*/ 1530463 h 3089525"/>
              <a:gd name="connsiteX381" fmla="*/ 2414813 w 5851096"/>
              <a:gd name="connsiteY381" fmla="*/ 1523599 h 3089525"/>
              <a:gd name="connsiteX382" fmla="*/ 2407002 w 5851096"/>
              <a:gd name="connsiteY382" fmla="*/ 1428529 h 3089525"/>
              <a:gd name="connsiteX383" fmla="*/ 2405567 w 5851096"/>
              <a:gd name="connsiteY383" fmla="*/ 1411078 h 3089525"/>
              <a:gd name="connsiteX384" fmla="*/ 1675142 w 5851096"/>
              <a:gd name="connsiteY384" fmla="*/ 659222 h 3089525"/>
              <a:gd name="connsiteX385" fmla="*/ 2243506 w 5851096"/>
              <a:gd name="connsiteY385" fmla="*/ 1223782 h 3089525"/>
              <a:gd name="connsiteX386" fmla="*/ 1675142 w 5851096"/>
              <a:gd name="connsiteY386" fmla="*/ 659222 h 3089525"/>
              <a:gd name="connsiteX387" fmla="*/ 1675142 w 5851096"/>
              <a:gd name="connsiteY387" fmla="*/ 2417442 h 3089525"/>
              <a:gd name="connsiteX388" fmla="*/ 2243506 w 5851096"/>
              <a:gd name="connsiteY388" fmla="*/ 2982001 h 3089525"/>
              <a:gd name="connsiteX389" fmla="*/ 1675142 w 5851096"/>
              <a:gd name="connsiteY389" fmla="*/ 2417442 h 3089525"/>
              <a:gd name="connsiteX390" fmla="*/ 1675140 w 5851096"/>
              <a:gd name="connsiteY390" fmla="*/ 2107862 h 3089525"/>
              <a:gd name="connsiteX391" fmla="*/ 2243504 w 5851096"/>
              <a:gd name="connsiteY391" fmla="*/ 1547735 h 3089525"/>
              <a:gd name="connsiteX392" fmla="*/ 1675140 w 5851096"/>
              <a:gd name="connsiteY392" fmla="*/ 2107862 h 3089525"/>
              <a:gd name="connsiteX393" fmla="*/ 1525164 w 5851096"/>
              <a:gd name="connsiteY393" fmla="*/ 521483 h 3089525"/>
              <a:gd name="connsiteX394" fmla="*/ 1525785 w 5851096"/>
              <a:gd name="connsiteY394" fmla="*/ 509629 h 3089525"/>
              <a:gd name="connsiteX395" fmla="*/ 1526306 w 5851096"/>
              <a:gd name="connsiteY395" fmla="*/ 509663 h 3089525"/>
              <a:gd name="connsiteX396" fmla="*/ 1526333 w 5851096"/>
              <a:gd name="connsiteY396" fmla="*/ 509151 h 3089525"/>
              <a:gd name="connsiteX397" fmla="*/ 1544208 w 5851096"/>
              <a:gd name="connsiteY397" fmla="*/ 510833 h 3089525"/>
              <a:gd name="connsiteX398" fmla="*/ 1644072 w 5851096"/>
              <a:gd name="connsiteY398" fmla="*/ 520226 h 3089525"/>
              <a:gd name="connsiteX399" fmla="*/ 1661032 w 5851096"/>
              <a:gd name="connsiteY399" fmla="*/ 521820 h 3089525"/>
              <a:gd name="connsiteX400" fmla="*/ 1661154 w 5851096"/>
              <a:gd name="connsiteY400" fmla="*/ 523010 h 3089525"/>
              <a:gd name="connsiteX401" fmla="*/ 2383148 w 5851096"/>
              <a:gd name="connsiteY401" fmla="*/ 1241127 h 3089525"/>
              <a:gd name="connsiteX402" fmla="*/ 2383678 w 5851096"/>
              <a:gd name="connsiteY402" fmla="*/ 1241192 h 3089525"/>
              <a:gd name="connsiteX403" fmla="*/ 2384242 w 5851096"/>
              <a:gd name="connsiteY403" fmla="*/ 1248124 h 3089525"/>
              <a:gd name="connsiteX404" fmla="*/ 2392051 w 5851096"/>
              <a:gd name="connsiteY404" fmla="*/ 1343926 h 3089525"/>
              <a:gd name="connsiteX405" fmla="*/ 2393485 w 5851096"/>
              <a:gd name="connsiteY405" fmla="*/ 1361522 h 3089525"/>
              <a:gd name="connsiteX406" fmla="*/ 2392864 w 5851096"/>
              <a:gd name="connsiteY406" fmla="*/ 1373376 h 3089525"/>
              <a:gd name="connsiteX407" fmla="*/ 2392342 w 5851096"/>
              <a:gd name="connsiteY407" fmla="*/ 1373341 h 3089525"/>
              <a:gd name="connsiteX408" fmla="*/ 2392315 w 5851096"/>
              <a:gd name="connsiteY408" fmla="*/ 1373854 h 3089525"/>
              <a:gd name="connsiteX409" fmla="*/ 2374407 w 5851096"/>
              <a:gd name="connsiteY409" fmla="*/ 1372169 h 3089525"/>
              <a:gd name="connsiteX410" fmla="*/ 2274580 w 5851096"/>
              <a:gd name="connsiteY410" fmla="*/ 1362780 h 3089525"/>
              <a:gd name="connsiteX411" fmla="*/ 2257615 w 5851096"/>
              <a:gd name="connsiteY411" fmla="*/ 1361184 h 3089525"/>
              <a:gd name="connsiteX412" fmla="*/ 2257494 w 5851096"/>
              <a:gd name="connsiteY412" fmla="*/ 1359994 h 3089525"/>
              <a:gd name="connsiteX413" fmla="*/ 1535500 w 5851096"/>
              <a:gd name="connsiteY413" fmla="*/ 641878 h 3089525"/>
              <a:gd name="connsiteX414" fmla="*/ 1534972 w 5851096"/>
              <a:gd name="connsiteY414" fmla="*/ 641812 h 3089525"/>
              <a:gd name="connsiteX415" fmla="*/ 1534408 w 5851096"/>
              <a:gd name="connsiteY415" fmla="*/ 634895 h 3089525"/>
              <a:gd name="connsiteX416" fmla="*/ 1526597 w 5851096"/>
              <a:gd name="connsiteY416" fmla="*/ 539073 h 3089525"/>
              <a:gd name="connsiteX417" fmla="*/ 1525164 w 5851096"/>
              <a:gd name="connsiteY417" fmla="*/ 521483 h 3089525"/>
              <a:gd name="connsiteX418" fmla="*/ 1525164 w 5851096"/>
              <a:gd name="connsiteY418" fmla="*/ 2279702 h 3089525"/>
              <a:gd name="connsiteX419" fmla="*/ 1525785 w 5851096"/>
              <a:gd name="connsiteY419" fmla="*/ 2267848 h 3089525"/>
              <a:gd name="connsiteX420" fmla="*/ 1526306 w 5851096"/>
              <a:gd name="connsiteY420" fmla="*/ 2267882 h 3089525"/>
              <a:gd name="connsiteX421" fmla="*/ 1526333 w 5851096"/>
              <a:gd name="connsiteY421" fmla="*/ 2267371 h 3089525"/>
              <a:gd name="connsiteX422" fmla="*/ 1544208 w 5851096"/>
              <a:gd name="connsiteY422" fmla="*/ 2269052 h 3089525"/>
              <a:gd name="connsiteX423" fmla="*/ 1644072 w 5851096"/>
              <a:gd name="connsiteY423" fmla="*/ 2278445 h 3089525"/>
              <a:gd name="connsiteX424" fmla="*/ 1661032 w 5851096"/>
              <a:gd name="connsiteY424" fmla="*/ 2280040 h 3089525"/>
              <a:gd name="connsiteX425" fmla="*/ 1661154 w 5851096"/>
              <a:gd name="connsiteY425" fmla="*/ 2281230 h 3089525"/>
              <a:gd name="connsiteX426" fmla="*/ 2383148 w 5851096"/>
              <a:gd name="connsiteY426" fmla="*/ 2999346 h 3089525"/>
              <a:gd name="connsiteX427" fmla="*/ 2383678 w 5851096"/>
              <a:gd name="connsiteY427" fmla="*/ 2999411 h 3089525"/>
              <a:gd name="connsiteX428" fmla="*/ 2384242 w 5851096"/>
              <a:gd name="connsiteY428" fmla="*/ 3006343 h 3089525"/>
              <a:gd name="connsiteX429" fmla="*/ 2391022 w 5851096"/>
              <a:gd name="connsiteY429" fmla="*/ 3089525 h 3089525"/>
              <a:gd name="connsiteX430" fmla="*/ 2140581 w 5851096"/>
              <a:gd name="connsiteY430" fmla="*/ 3089525 h 3089525"/>
              <a:gd name="connsiteX431" fmla="*/ 2120847 w 5851096"/>
              <a:gd name="connsiteY431" fmla="*/ 3084683 h 3089525"/>
              <a:gd name="connsiteX432" fmla="*/ 1535500 w 5851096"/>
              <a:gd name="connsiteY432" fmla="*/ 2400097 h 3089525"/>
              <a:gd name="connsiteX433" fmla="*/ 1534972 w 5851096"/>
              <a:gd name="connsiteY433" fmla="*/ 2400032 h 3089525"/>
              <a:gd name="connsiteX434" fmla="*/ 1534408 w 5851096"/>
              <a:gd name="connsiteY434" fmla="*/ 2393114 h 3089525"/>
              <a:gd name="connsiteX435" fmla="*/ 1526597 w 5851096"/>
              <a:gd name="connsiteY435" fmla="*/ 2297292 h 3089525"/>
              <a:gd name="connsiteX436" fmla="*/ 1525164 w 5851096"/>
              <a:gd name="connsiteY436" fmla="*/ 2279702 h 3089525"/>
              <a:gd name="connsiteX437" fmla="*/ 1525162 w 5851096"/>
              <a:gd name="connsiteY437" fmla="*/ 486299 h 3089525"/>
              <a:gd name="connsiteX438" fmla="*/ 1526595 w 5851096"/>
              <a:gd name="connsiteY438" fmla="*/ 468842 h 3089525"/>
              <a:gd name="connsiteX439" fmla="*/ 1534403 w 5851096"/>
              <a:gd name="connsiteY439" fmla="*/ 373792 h 3089525"/>
              <a:gd name="connsiteX440" fmla="*/ 1534969 w 5851096"/>
              <a:gd name="connsiteY440" fmla="*/ 366915 h 3089525"/>
              <a:gd name="connsiteX441" fmla="*/ 1535497 w 5851096"/>
              <a:gd name="connsiteY441" fmla="*/ 366850 h 3089525"/>
              <a:gd name="connsiteX442" fmla="*/ 1623594 w 5851096"/>
              <a:gd name="connsiteY442" fmla="*/ 100280 h 3089525"/>
              <a:gd name="connsiteX443" fmla="*/ 1689117 w 5851096"/>
              <a:gd name="connsiteY443" fmla="*/ 0 h 3089525"/>
              <a:gd name="connsiteX444" fmla="*/ 1865257 w 5851096"/>
              <a:gd name="connsiteY444" fmla="*/ 0 h 3089525"/>
              <a:gd name="connsiteX445" fmla="*/ 1793882 w 5851096"/>
              <a:gd name="connsiteY445" fmla="*/ 79433 h 3089525"/>
              <a:gd name="connsiteX446" fmla="*/ 1675140 w 5851096"/>
              <a:gd name="connsiteY446" fmla="*/ 349642 h 3089525"/>
              <a:gd name="connsiteX447" fmla="*/ 2134358 w 5851096"/>
              <a:gd name="connsiteY447" fmla="*/ 45955 h 3089525"/>
              <a:gd name="connsiteX448" fmla="*/ 2157611 w 5851096"/>
              <a:gd name="connsiteY448" fmla="*/ 0 h 3089525"/>
              <a:gd name="connsiteX449" fmla="*/ 2313103 w 5851096"/>
              <a:gd name="connsiteY449" fmla="*/ 0 h 3089525"/>
              <a:gd name="connsiteX450" fmla="*/ 2258874 w 5851096"/>
              <a:gd name="connsiteY450" fmla="*/ 99096 h 3089525"/>
              <a:gd name="connsiteX451" fmla="*/ 1661151 w 5851096"/>
              <a:gd name="connsiteY451" fmla="*/ 484784 h 3089525"/>
              <a:gd name="connsiteX452" fmla="*/ 1661030 w 5851096"/>
              <a:gd name="connsiteY452" fmla="*/ 485964 h 3089525"/>
              <a:gd name="connsiteX453" fmla="*/ 1644066 w 5851096"/>
              <a:gd name="connsiteY453" fmla="*/ 487548 h 3089525"/>
              <a:gd name="connsiteX454" fmla="*/ 1544239 w 5851096"/>
              <a:gd name="connsiteY454" fmla="*/ 496864 h 3089525"/>
              <a:gd name="connsiteX455" fmla="*/ 1526331 w 5851096"/>
              <a:gd name="connsiteY455" fmla="*/ 498535 h 3089525"/>
              <a:gd name="connsiteX456" fmla="*/ 1526304 w 5851096"/>
              <a:gd name="connsiteY456" fmla="*/ 498027 h 3089525"/>
              <a:gd name="connsiteX457" fmla="*/ 1525782 w 5851096"/>
              <a:gd name="connsiteY457" fmla="*/ 498061 h 3089525"/>
              <a:gd name="connsiteX458" fmla="*/ 1525162 w 5851096"/>
              <a:gd name="connsiteY458" fmla="*/ 486299 h 3089525"/>
              <a:gd name="connsiteX459" fmla="*/ 1525161 w 5851096"/>
              <a:gd name="connsiteY459" fmla="*/ 2244520 h 3089525"/>
              <a:gd name="connsiteX460" fmla="*/ 1526595 w 5851096"/>
              <a:gd name="connsiteY460" fmla="*/ 2227062 h 3089525"/>
              <a:gd name="connsiteX461" fmla="*/ 1534403 w 5851096"/>
              <a:gd name="connsiteY461" fmla="*/ 2132012 h 3089525"/>
              <a:gd name="connsiteX462" fmla="*/ 1534969 w 5851096"/>
              <a:gd name="connsiteY462" fmla="*/ 2125135 h 3089525"/>
              <a:gd name="connsiteX463" fmla="*/ 1535497 w 5851096"/>
              <a:gd name="connsiteY463" fmla="*/ 2125070 h 3089525"/>
              <a:gd name="connsiteX464" fmla="*/ 2257491 w 5851096"/>
              <a:gd name="connsiteY464" fmla="*/ 1412593 h 3089525"/>
              <a:gd name="connsiteX465" fmla="*/ 2257613 w 5851096"/>
              <a:gd name="connsiteY465" fmla="*/ 1411413 h 3089525"/>
              <a:gd name="connsiteX466" fmla="*/ 2274574 w 5851096"/>
              <a:gd name="connsiteY466" fmla="*/ 1409831 h 3089525"/>
              <a:gd name="connsiteX467" fmla="*/ 2374437 w 5851096"/>
              <a:gd name="connsiteY467" fmla="*/ 1400511 h 3089525"/>
              <a:gd name="connsiteX468" fmla="*/ 2392313 w 5851096"/>
              <a:gd name="connsiteY468" fmla="*/ 1398843 h 3089525"/>
              <a:gd name="connsiteX469" fmla="*/ 2392341 w 5851096"/>
              <a:gd name="connsiteY469" fmla="*/ 1399351 h 3089525"/>
              <a:gd name="connsiteX470" fmla="*/ 2392861 w 5851096"/>
              <a:gd name="connsiteY470" fmla="*/ 1399317 h 3089525"/>
              <a:gd name="connsiteX471" fmla="*/ 2393483 w 5851096"/>
              <a:gd name="connsiteY471" fmla="*/ 1411078 h 3089525"/>
              <a:gd name="connsiteX472" fmla="*/ 2392048 w 5851096"/>
              <a:gd name="connsiteY472" fmla="*/ 1428529 h 3089525"/>
              <a:gd name="connsiteX473" fmla="*/ 2384237 w 5851096"/>
              <a:gd name="connsiteY473" fmla="*/ 1523599 h 3089525"/>
              <a:gd name="connsiteX474" fmla="*/ 2383674 w 5851096"/>
              <a:gd name="connsiteY474" fmla="*/ 1530463 h 3089525"/>
              <a:gd name="connsiteX475" fmla="*/ 2383145 w 5851096"/>
              <a:gd name="connsiteY475" fmla="*/ 1530527 h 3089525"/>
              <a:gd name="connsiteX476" fmla="*/ 1661151 w 5851096"/>
              <a:gd name="connsiteY476" fmla="*/ 2243004 h 3089525"/>
              <a:gd name="connsiteX477" fmla="*/ 1661030 w 5851096"/>
              <a:gd name="connsiteY477" fmla="*/ 2244184 h 3089525"/>
              <a:gd name="connsiteX478" fmla="*/ 1644066 w 5851096"/>
              <a:gd name="connsiteY478" fmla="*/ 2245767 h 3089525"/>
              <a:gd name="connsiteX479" fmla="*/ 1544238 w 5851096"/>
              <a:gd name="connsiteY479" fmla="*/ 2255084 h 3089525"/>
              <a:gd name="connsiteX480" fmla="*/ 1526331 w 5851096"/>
              <a:gd name="connsiteY480" fmla="*/ 2256755 h 3089525"/>
              <a:gd name="connsiteX481" fmla="*/ 1526304 w 5851096"/>
              <a:gd name="connsiteY481" fmla="*/ 2256246 h 3089525"/>
              <a:gd name="connsiteX482" fmla="*/ 1525782 w 5851096"/>
              <a:gd name="connsiteY482" fmla="*/ 2256280 h 3089525"/>
              <a:gd name="connsiteX483" fmla="*/ 1525161 w 5851096"/>
              <a:gd name="connsiteY483" fmla="*/ 2244520 h 3089525"/>
              <a:gd name="connsiteX484" fmla="*/ 785360 w 5851096"/>
              <a:gd name="connsiteY484" fmla="*/ 1223782 h 3089525"/>
              <a:gd name="connsiteX485" fmla="*/ 1353724 w 5851096"/>
              <a:gd name="connsiteY485" fmla="*/ 659222 h 3089525"/>
              <a:gd name="connsiteX486" fmla="*/ 785360 w 5851096"/>
              <a:gd name="connsiteY486" fmla="*/ 1223782 h 3089525"/>
              <a:gd name="connsiteX487" fmla="*/ 785360 w 5851096"/>
              <a:gd name="connsiteY487" fmla="*/ 1547735 h 3089525"/>
              <a:gd name="connsiteX488" fmla="*/ 1353724 w 5851096"/>
              <a:gd name="connsiteY488" fmla="*/ 2107862 h 3089525"/>
              <a:gd name="connsiteX489" fmla="*/ 785360 w 5851096"/>
              <a:gd name="connsiteY489" fmla="*/ 1547735 h 3089525"/>
              <a:gd name="connsiteX490" fmla="*/ 785360 w 5851096"/>
              <a:gd name="connsiteY490" fmla="*/ 2982001 h 3089525"/>
              <a:gd name="connsiteX491" fmla="*/ 1353724 w 5851096"/>
              <a:gd name="connsiteY491" fmla="*/ 2417442 h 3089525"/>
              <a:gd name="connsiteX492" fmla="*/ 785360 w 5851096"/>
              <a:gd name="connsiteY492" fmla="*/ 2982001 h 3089525"/>
              <a:gd name="connsiteX493" fmla="*/ 715762 w 5851096"/>
              <a:gd name="connsiteY493" fmla="*/ 0 h 3089525"/>
              <a:gd name="connsiteX494" fmla="*/ 871255 w 5851096"/>
              <a:gd name="connsiteY494" fmla="*/ 0 h 3089525"/>
              <a:gd name="connsiteX495" fmla="*/ 894508 w 5851096"/>
              <a:gd name="connsiteY495" fmla="*/ 45955 h 3089525"/>
              <a:gd name="connsiteX496" fmla="*/ 1353724 w 5851096"/>
              <a:gd name="connsiteY496" fmla="*/ 349642 h 3089525"/>
              <a:gd name="connsiteX497" fmla="*/ 1234983 w 5851096"/>
              <a:gd name="connsiteY497" fmla="*/ 79433 h 3089525"/>
              <a:gd name="connsiteX498" fmla="*/ 1163608 w 5851096"/>
              <a:gd name="connsiteY498" fmla="*/ 0 h 3089525"/>
              <a:gd name="connsiteX499" fmla="*/ 1339748 w 5851096"/>
              <a:gd name="connsiteY499" fmla="*/ 0 h 3089525"/>
              <a:gd name="connsiteX500" fmla="*/ 1405271 w 5851096"/>
              <a:gd name="connsiteY500" fmla="*/ 100280 h 3089525"/>
              <a:gd name="connsiteX501" fmla="*/ 1493366 w 5851096"/>
              <a:gd name="connsiteY501" fmla="*/ 366850 h 3089525"/>
              <a:gd name="connsiteX502" fmla="*/ 1493895 w 5851096"/>
              <a:gd name="connsiteY502" fmla="*/ 366914 h 3089525"/>
              <a:gd name="connsiteX503" fmla="*/ 1494460 w 5851096"/>
              <a:gd name="connsiteY503" fmla="*/ 373792 h 3089525"/>
              <a:gd name="connsiteX504" fmla="*/ 1502268 w 5851096"/>
              <a:gd name="connsiteY504" fmla="*/ 468842 h 3089525"/>
              <a:gd name="connsiteX505" fmla="*/ 1503703 w 5851096"/>
              <a:gd name="connsiteY505" fmla="*/ 486299 h 3089525"/>
              <a:gd name="connsiteX506" fmla="*/ 1503082 w 5851096"/>
              <a:gd name="connsiteY506" fmla="*/ 498061 h 3089525"/>
              <a:gd name="connsiteX507" fmla="*/ 1502560 w 5851096"/>
              <a:gd name="connsiteY507" fmla="*/ 498027 h 3089525"/>
              <a:gd name="connsiteX508" fmla="*/ 1502533 w 5851096"/>
              <a:gd name="connsiteY508" fmla="*/ 498535 h 3089525"/>
              <a:gd name="connsiteX509" fmla="*/ 1484625 w 5851096"/>
              <a:gd name="connsiteY509" fmla="*/ 496864 h 3089525"/>
              <a:gd name="connsiteX510" fmla="*/ 1384798 w 5851096"/>
              <a:gd name="connsiteY510" fmla="*/ 487548 h 3089525"/>
              <a:gd name="connsiteX511" fmla="*/ 1367833 w 5851096"/>
              <a:gd name="connsiteY511" fmla="*/ 485964 h 3089525"/>
              <a:gd name="connsiteX512" fmla="*/ 1367712 w 5851096"/>
              <a:gd name="connsiteY512" fmla="*/ 484784 h 3089525"/>
              <a:gd name="connsiteX513" fmla="*/ 769992 w 5851096"/>
              <a:gd name="connsiteY513" fmla="*/ 99096 h 3089525"/>
              <a:gd name="connsiteX514" fmla="*/ 637843 w 5851096"/>
              <a:gd name="connsiteY514" fmla="*/ 3089525 h 3089525"/>
              <a:gd name="connsiteX515" fmla="*/ 644623 w 5851096"/>
              <a:gd name="connsiteY515" fmla="*/ 3006343 h 3089525"/>
              <a:gd name="connsiteX516" fmla="*/ 645189 w 5851096"/>
              <a:gd name="connsiteY516" fmla="*/ 2999411 h 3089525"/>
              <a:gd name="connsiteX517" fmla="*/ 645717 w 5851096"/>
              <a:gd name="connsiteY517" fmla="*/ 2999346 h 3089525"/>
              <a:gd name="connsiteX518" fmla="*/ 1367711 w 5851096"/>
              <a:gd name="connsiteY518" fmla="*/ 2281230 h 3089525"/>
              <a:gd name="connsiteX519" fmla="*/ 1367833 w 5851096"/>
              <a:gd name="connsiteY519" fmla="*/ 2280040 h 3089525"/>
              <a:gd name="connsiteX520" fmla="*/ 1384794 w 5851096"/>
              <a:gd name="connsiteY520" fmla="*/ 2278445 h 3089525"/>
              <a:gd name="connsiteX521" fmla="*/ 1484657 w 5851096"/>
              <a:gd name="connsiteY521" fmla="*/ 2269052 h 3089525"/>
              <a:gd name="connsiteX522" fmla="*/ 1502533 w 5851096"/>
              <a:gd name="connsiteY522" fmla="*/ 2267371 h 3089525"/>
              <a:gd name="connsiteX523" fmla="*/ 1502560 w 5851096"/>
              <a:gd name="connsiteY523" fmla="*/ 2267882 h 3089525"/>
              <a:gd name="connsiteX524" fmla="*/ 1503081 w 5851096"/>
              <a:gd name="connsiteY524" fmla="*/ 2267848 h 3089525"/>
              <a:gd name="connsiteX525" fmla="*/ 1503703 w 5851096"/>
              <a:gd name="connsiteY525" fmla="*/ 2279702 h 3089525"/>
              <a:gd name="connsiteX526" fmla="*/ 1502268 w 5851096"/>
              <a:gd name="connsiteY526" fmla="*/ 2297292 h 3089525"/>
              <a:gd name="connsiteX527" fmla="*/ 1494457 w 5851096"/>
              <a:gd name="connsiteY527" fmla="*/ 2393114 h 3089525"/>
              <a:gd name="connsiteX528" fmla="*/ 1493894 w 5851096"/>
              <a:gd name="connsiteY528" fmla="*/ 2400032 h 3089525"/>
              <a:gd name="connsiteX529" fmla="*/ 1493365 w 5851096"/>
              <a:gd name="connsiteY529" fmla="*/ 2400097 h 3089525"/>
              <a:gd name="connsiteX530" fmla="*/ 908018 w 5851096"/>
              <a:gd name="connsiteY530" fmla="*/ 3084683 h 3089525"/>
              <a:gd name="connsiteX531" fmla="*/ 888285 w 5851096"/>
              <a:gd name="connsiteY531" fmla="*/ 3089525 h 3089525"/>
              <a:gd name="connsiteX532" fmla="*/ 635382 w 5851096"/>
              <a:gd name="connsiteY532" fmla="*/ 1361522 h 3089525"/>
              <a:gd name="connsiteX533" fmla="*/ 636815 w 5851096"/>
              <a:gd name="connsiteY533" fmla="*/ 1343926 h 3089525"/>
              <a:gd name="connsiteX534" fmla="*/ 644623 w 5851096"/>
              <a:gd name="connsiteY534" fmla="*/ 1248124 h 3089525"/>
              <a:gd name="connsiteX535" fmla="*/ 645189 w 5851096"/>
              <a:gd name="connsiteY535" fmla="*/ 1241192 h 3089525"/>
              <a:gd name="connsiteX536" fmla="*/ 645717 w 5851096"/>
              <a:gd name="connsiteY536" fmla="*/ 1241127 h 3089525"/>
              <a:gd name="connsiteX537" fmla="*/ 1367711 w 5851096"/>
              <a:gd name="connsiteY537" fmla="*/ 523010 h 3089525"/>
              <a:gd name="connsiteX538" fmla="*/ 1367833 w 5851096"/>
              <a:gd name="connsiteY538" fmla="*/ 521820 h 3089525"/>
              <a:gd name="connsiteX539" fmla="*/ 1384794 w 5851096"/>
              <a:gd name="connsiteY539" fmla="*/ 520226 h 3089525"/>
              <a:gd name="connsiteX540" fmla="*/ 1484657 w 5851096"/>
              <a:gd name="connsiteY540" fmla="*/ 510833 h 3089525"/>
              <a:gd name="connsiteX541" fmla="*/ 1502533 w 5851096"/>
              <a:gd name="connsiteY541" fmla="*/ 509151 h 3089525"/>
              <a:gd name="connsiteX542" fmla="*/ 1502560 w 5851096"/>
              <a:gd name="connsiteY542" fmla="*/ 509663 h 3089525"/>
              <a:gd name="connsiteX543" fmla="*/ 1503081 w 5851096"/>
              <a:gd name="connsiteY543" fmla="*/ 509629 h 3089525"/>
              <a:gd name="connsiteX544" fmla="*/ 1503703 w 5851096"/>
              <a:gd name="connsiteY544" fmla="*/ 521483 h 3089525"/>
              <a:gd name="connsiteX545" fmla="*/ 1502268 w 5851096"/>
              <a:gd name="connsiteY545" fmla="*/ 539073 h 3089525"/>
              <a:gd name="connsiteX546" fmla="*/ 1494457 w 5851096"/>
              <a:gd name="connsiteY546" fmla="*/ 634895 h 3089525"/>
              <a:gd name="connsiteX547" fmla="*/ 1493894 w 5851096"/>
              <a:gd name="connsiteY547" fmla="*/ 641812 h 3089525"/>
              <a:gd name="connsiteX548" fmla="*/ 1493365 w 5851096"/>
              <a:gd name="connsiteY548" fmla="*/ 641878 h 3089525"/>
              <a:gd name="connsiteX549" fmla="*/ 771371 w 5851096"/>
              <a:gd name="connsiteY549" fmla="*/ 1359994 h 3089525"/>
              <a:gd name="connsiteX550" fmla="*/ 771250 w 5851096"/>
              <a:gd name="connsiteY550" fmla="*/ 1361184 h 3089525"/>
              <a:gd name="connsiteX551" fmla="*/ 754286 w 5851096"/>
              <a:gd name="connsiteY551" fmla="*/ 1362780 h 3089525"/>
              <a:gd name="connsiteX552" fmla="*/ 654458 w 5851096"/>
              <a:gd name="connsiteY552" fmla="*/ 1372169 h 3089525"/>
              <a:gd name="connsiteX553" fmla="*/ 636551 w 5851096"/>
              <a:gd name="connsiteY553" fmla="*/ 1373854 h 3089525"/>
              <a:gd name="connsiteX554" fmla="*/ 636524 w 5851096"/>
              <a:gd name="connsiteY554" fmla="*/ 1373341 h 3089525"/>
              <a:gd name="connsiteX555" fmla="*/ 636002 w 5851096"/>
              <a:gd name="connsiteY555" fmla="*/ 1373376 h 3089525"/>
              <a:gd name="connsiteX556" fmla="*/ 635382 w 5851096"/>
              <a:gd name="connsiteY556" fmla="*/ 1361522 h 3089525"/>
              <a:gd name="connsiteX557" fmla="*/ 635382 w 5851096"/>
              <a:gd name="connsiteY557" fmla="*/ 1411078 h 3089525"/>
              <a:gd name="connsiteX558" fmla="*/ 636003 w 5851096"/>
              <a:gd name="connsiteY558" fmla="*/ 1399317 h 3089525"/>
              <a:gd name="connsiteX559" fmla="*/ 636524 w 5851096"/>
              <a:gd name="connsiteY559" fmla="*/ 1399351 h 3089525"/>
              <a:gd name="connsiteX560" fmla="*/ 636551 w 5851096"/>
              <a:gd name="connsiteY560" fmla="*/ 1398843 h 3089525"/>
              <a:gd name="connsiteX561" fmla="*/ 654426 w 5851096"/>
              <a:gd name="connsiteY561" fmla="*/ 1400511 h 3089525"/>
              <a:gd name="connsiteX562" fmla="*/ 754290 w 5851096"/>
              <a:gd name="connsiteY562" fmla="*/ 1409831 h 3089525"/>
              <a:gd name="connsiteX563" fmla="*/ 771250 w 5851096"/>
              <a:gd name="connsiteY563" fmla="*/ 1411413 h 3089525"/>
              <a:gd name="connsiteX564" fmla="*/ 771372 w 5851096"/>
              <a:gd name="connsiteY564" fmla="*/ 1412593 h 3089525"/>
              <a:gd name="connsiteX565" fmla="*/ 1493366 w 5851096"/>
              <a:gd name="connsiteY565" fmla="*/ 2125070 h 3089525"/>
              <a:gd name="connsiteX566" fmla="*/ 1493895 w 5851096"/>
              <a:gd name="connsiteY566" fmla="*/ 2125135 h 3089525"/>
              <a:gd name="connsiteX567" fmla="*/ 1494460 w 5851096"/>
              <a:gd name="connsiteY567" fmla="*/ 2132012 h 3089525"/>
              <a:gd name="connsiteX568" fmla="*/ 1502268 w 5851096"/>
              <a:gd name="connsiteY568" fmla="*/ 2227062 h 3089525"/>
              <a:gd name="connsiteX569" fmla="*/ 1503703 w 5851096"/>
              <a:gd name="connsiteY569" fmla="*/ 2244520 h 3089525"/>
              <a:gd name="connsiteX570" fmla="*/ 1503082 w 5851096"/>
              <a:gd name="connsiteY570" fmla="*/ 2256280 h 3089525"/>
              <a:gd name="connsiteX571" fmla="*/ 1502560 w 5851096"/>
              <a:gd name="connsiteY571" fmla="*/ 2256246 h 3089525"/>
              <a:gd name="connsiteX572" fmla="*/ 1502533 w 5851096"/>
              <a:gd name="connsiteY572" fmla="*/ 2256755 h 3089525"/>
              <a:gd name="connsiteX573" fmla="*/ 1484625 w 5851096"/>
              <a:gd name="connsiteY573" fmla="*/ 2255084 h 3089525"/>
              <a:gd name="connsiteX574" fmla="*/ 1384798 w 5851096"/>
              <a:gd name="connsiteY574" fmla="*/ 2245767 h 3089525"/>
              <a:gd name="connsiteX575" fmla="*/ 1367833 w 5851096"/>
              <a:gd name="connsiteY575" fmla="*/ 2244184 h 3089525"/>
              <a:gd name="connsiteX576" fmla="*/ 1367712 w 5851096"/>
              <a:gd name="connsiteY576" fmla="*/ 2243004 h 3089525"/>
              <a:gd name="connsiteX577" fmla="*/ 645718 w 5851096"/>
              <a:gd name="connsiteY577" fmla="*/ 1530527 h 3089525"/>
              <a:gd name="connsiteX578" fmla="*/ 645190 w 5851096"/>
              <a:gd name="connsiteY578" fmla="*/ 1530463 h 3089525"/>
              <a:gd name="connsiteX579" fmla="*/ 644626 w 5851096"/>
              <a:gd name="connsiteY579" fmla="*/ 1523599 h 3089525"/>
              <a:gd name="connsiteX580" fmla="*/ 636815 w 5851096"/>
              <a:gd name="connsiteY580" fmla="*/ 1428529 h 3089525"/>
              <a:gd name="connsiteX581" fmla="*/ 635382 w 5851096"/>
              <a:gd name="connsiteY581" fmla="*/ 1411078 h 3089525"/>
              <a:gd name="connsiteX582" fmla="*/ 0 w 5851096"/>
              <a:gd name="connsiteY582" fmla="*/ 120584 h 3089525"/>
              <a:gd name="connsiteX583" fmla="*/ 0 w 5851096"/>
              <a:gd name="connsiteY583" fmla="*/ 0 h 3089525"/>
              <a:gd name="connsiteX584" fmla="*/ 95071 w 5851096"/>
              <a:gd name="connsiteY584" fmla="*/ 0 h 3089525"/>
              <a:gd name="connsiteX585" fmla="*/ 23697 w 5851096"/>
              <a:gd name="connsiteY585" fmla="*/ 79433 h 3089525"/>
              <a:gd name="connsiteX586" fmla="*/ 0 w 5851096"/>
              <a:gd name="connsiteY586" fmla="*/ 459154 h 3089525"/>
              <a:gd name="connsiteX587" fmla="*/ 0 w 5851096"/>
              <a:gd name="connsiteY587" fmla="*/ 322913 h 3089525"/>
              <a:gd name="connsiteX588" fmla="*/ 85961 w 5851096"/>
              <a:gd name="connsiteY588" fmla="*/ 286715 h 3089525"/>
              <a:gd name="connsiteX589" fmla="*/ 364172 w 5851096"/>
              <a:gd name="connsiteY589" fmla="*/ 45955 h 3089525"/>
              <a:gd name="connsiteX590" fmla="*/ 387426 w 5851096"/>
              <a:gd name="connsiteY590" fmla="*/ 0 h 3089525"/>
              <a:gd name="connsiteX591" fmla="*/ 542918 w 5851096"/>
              <a:gd name="connsiteY591" fmla="*/ 0 h 3089525"/>
              <a:gd name="connsiteX592" fmla="*/ 488688 w 5851096"/>
              <a:gd name="connsiteY592" fmla="*/ 99096 h 3089525"/>
              <a:gd name="connsiteX593" fmla="*/ 13938 w 5851096"/>
              <a:gd name="connsiteY593" fmla="*/ 455878 h 3089525"/>
              <a:gd name="connsiteX594" fmla="*/ 0 w 5851096"/>
              <a:gd name="connsiteY594" fmla="*/ 1108862 h 3089525"/>
              <a:gd name="connsiteX595" fmla="*/ 0 w 5851096"/>
              <a:gd name="connsiteY595" fmla="*/ 893255 h 3089525"/>
              <a:gd name="connsiteX596" fmla="*/ 33376 w 5851096"/>
              <a:gd name="connsiteY596" fmla="*/ 945052 h 3089525"/>
              <a:gd name="connsiteX597" fmla="*/ 473320 w 5851096"/>
              <a:gd name="connsiteY597" fmla="*/ 1223782 h 3089525"/>
              <a:gd name="connsiteX598" fmla="*/ 9746 w 5851096"/>
              <a:gd name="connsiteY598" fmla="*/ 689563 h 3089525"/>
              <a:gd name="connsiteX599" fmla="*/ 0 w 5851096"/>
              <a:gd name="connsiteY599" fmla="*/ 686740 h 3089525"/>
              <a:gd name="connsiteX600" fmla="*/ 0 w 5851096"/>
              <a:gd name="connsiteY600" fmla="*/ 549764 h 3089525"/>
              <a:gd name="connsiteX601" fmla="*/ 27617 w 5851096"/>
              <a:gd name="connsiteY601" fmla="*/ 556541 h 3089525"/>
              <a:gd name="connsiteX602" fmla="*/ 612962 w 5851096"/>
              <a:gd name="connsiteY602" fmla="*/ 1241127 h 3089525"/>
              <a:gd name="connsiteX603" fmla="*/ 613492 w 5851096"/>
              <a:gd name="connsiteY603" fmla="*/ 1241192 h 3089525"/>
              <a:gd name="connsiteX604" fmla="*/ 614057 w 5851096"/>
              <a:gd name="connsiteY604" fmla="*/ 1248124 h 3089525"/>
              <a:gd name="connsiteX605" fmla="*/ 621865 w 5851096"/>
              <a:gd name="connsiteY605" fmla="*/ 1343926 h 3089525"/>
              <a:gd name="connsiteX606" fmla="*/ 623299 w 5851096"/>
              <a:gd name="connsiteY606" fmla="*/ 1361522 h 3089525"/>
              <a:gd name="connsiteX607" fmla="*/ 622679 w 5851096"/>
              <a:gd name="connsiteY607" fmla="*/ 1373376 h 3089525"/>
              <a:gd name="connsiteX608" fmla="*/ 622157 w 5851096"/>
              <a:gd name="connsiteY608" fmla="*/ 1373341 h 3089525"/>
              <a:gd name="connsiteX609" fmla="*/ 622129 w 5851096"/>
              <a:gd name="connsiteY609" fmla="*/ 1373854 h 3089525"/>
              <a:gd name="connsiteX610" fmla="*/ 604221 w 5851096"/>
              <a:gd name="connsiteY610" fmla="*/ 1372169 h 3089525"/>
              <a:gd name="connsiteX611" fmla="*/ 504394 w 5851096"/>
              <a:gd name="connsiteY611" fmla="*/ 1362780 h 3089525"/>
              <a:gd name="connsiteX612" fmla="*/ 487429 w 5851096"/>
              <a:gd name="connsiteY612" fmla="*/ 1361184 h 3089525"/>
              <a:gd name="connsiteX613" fmla="*/ 487308 w 5851096"/>
              <a:gd name="connsiteY613" fmla="*/ 1359994 h 3089525"/>
              <a:gd name="connsiteX614" fmla="*/ 5260 w 5851096"/>
              <a:gd name="connsiteY614" fmla="*/ 1114967 h 3089525"/>
              <a:gd name="connsiteX615" fmla="*/ 0 w 5851096"/>
              <a:gd name="connsiteY615" fmla="*/ 2216459 h 3089525"/>
              <a:gd name="connsiteX616" fmla="*/ 0 w 5851096"/>
              <a:gd name="connsiteY616" fmla="*/ 2080559 h 3089525"/>
              <a:gd name="connsiteX617" fmla="*/ 9744 w 5851096"/>
              <a:gd name="connsiteY617" fmla="*/ 2077760 h 3089525"/>
              <a:gd name="connsiteX618" fmla="*/ 473318 w 5851096"/>
              <a:gd name="connsiteY618" fmla="*/ 1547735 h 3089525"/>
              <a:gd name="connsiteX619" fmla="*/ 33374 w 5851096"/>
              <a:gd name="connsiteY619" fmla="*/ 1824276 h 3089525"/>
              <a:gd name="connsiteX620" fmla="*/ 0 w 5851096"/>
              <a:gd name="connsiteY620" fmla="*/ 1875663 h 3089525"/>
              <a:gd name="connsiteX621" fmla="*/ 0 w 5851096"/>
              <a:gd name="connsiteY621" fmla="*/ 1661750 h 3089525"/>
              <a:gd name="connsiteX622" fmla="*/ 5257 w 5851096"/>
              <a:gd name="connsiteY622" fmla="*/ 1655695 h 3089525"/>
              <a:gd name="connsiteX623" fmla="*/ 487305 w 5851096"/>
              <a:gd name="connsiteY623" fmla="*/ 1412593 h 3089525"/>
              <a:gd name="connsiteX624" fmla="*/ 487427 w 5851096"/>
              <a:gd name="connsiteY624" fmla="*/ 1411413 h 3089525"/>
              <a:gd name="connsiteX625" fmla="*/ 504388 w 5851096"/>
              <a:gd name="connsiteY625" fmla="*/ 1409831 h 3089525"/>
              <a:gd name="connsiteX626" fmla="*/ 604251 w 5851096"/>
              <a:gd name="connsiteY626" fmla="*/ 1400511 h 3089525"/>
              <a:gd name="connsiteX627" fmla="*/ 622127 w 5851096"/>
              <a:gd name="connsiteY627" fmla="*/ 1398843 h 3089525"/>
              <a:gd name="connsiteX628" fmla="*/ 622154 w 5851096"/>
              <a:gd name="connsiteY628" fmla="*/ 1399351 h 3089525"/>
              <a:gd name="connsiteX629" fmla="*/ 622675 w 5851096"/>
              <a:gd name="connsiteY629" fmla="*/ 1399317 h 3089525"/>
              <a:gd name="connsiteX630" fmla="*/ 623297 w 5851096"/>
              <a:gd name="connsiteY630" fmla="*/ 1411078 h 3089525"/>
              <a:gd name="connsiteX631" fmla="*/ 621863 w 5851096"/>
              <a:gd name="connsiteY631" fmla="*/ 1428529 h 3089525"/>
              <a:gd name="connsiteX632" fmla="*/ 614051 w 5851096"/>
              <a:gd name="connsiteY632" fmla="*/ 1523599 h 3089525"/>
              <a:gd name="connsiteX633" fmla="*/ 613488 w 5851096"/>
              <a:gd name="connsiteY633" fmla="*/ 1530463 h 3089525"/>
              <a:gd name="connsiteX634" fmla="*/ 612959 w 5851096"/>
              <a:gd name="connsiteY634" fmla="*/ 1530527 h 3089525"/>
              <a:gd name="connsiteX635" fmla="*/ 27613 w 5851096"/>
              <a:gd name="connsiteY635" fmla="*/ 2209736 h 3089525"/>
              <a:gd name="connsiteX636" fmla="*/ 0 w 5851096"/>
              <a:gd name="connsiteY636" fmla="*/ 2867081 h 3089525"/>
              <a:gd name="connsiteX637" fmla="*/ 0 w 5851096"/>
              <a:gd name="connsiteY637" fmla="*/ 2651475 h 3089525"/>
              <a:gd name="connsiteX638" fmla="*/ 33376 w 5851096"/>
              <a:gd name="connsiteY638" fmla="*/ 2703272 h 3089525"/>
              <a:gd name="connsiteX639" fmla="*/ 473320 w 5851096"/>
              <a:gd name="connsiteY639" fmla="*/ 2982001 h 3089525"/>
              <a:gd name="connsiteX640" fmla="*/ 9746 w 5851096"/>
              <a:gd name="connsiteY640" fmla="*/ 2447782 h 3089525"/>
              <a:gd name="connsiteX641" fmla="*/ 0 w 5851096"/>
              <a:gd name="connsiteY641" fmla="*/ 2444960 h 3089525"/>
              <a:gd name="connsiteX642" fmla="*/ 0 w 5851096"/>
              <a:gd name="connsiteY642" fmla="*/ 2307984 h 3089525"/>
              <a:gd name="connsiteX643" fmla="*/ 27617 w 5851096"/>
              <a:gd name="connsiteY643" fmla="*/ 2314760 h 3089525"/>
              <a:gd name="connsiteX644" fmla="*/ 612962 w 5851096"/>
              <a:gd name="connsiteY644" fmla="*/ 2999346 h 3089525"/>
              <a:gd name="connsiteX645" fmla="*/ 613492 w 5851096"/>
              <a:gd name="connsiteY645" fmla="*/ 2999411 h 3089525"/>
              <a:gd name="connsiteX646" fmla="*/ 614056 w 5851096"/>
              <a:gd name="connsiteY646" fmla="*/ 3006343 h 3089525"/>
              <a:gd name="connsiteX647" fmla="*/ 620836 w 5851096"/>
              <a:gd name="connsiteY647" fmla="*/ 3089525 h 3089525"/>
              <a:gd name="connsiteX648" fmla="*/ 370396 w 5851096"/>
              <a:gd name="connsiteY648" fmla="*/ 3089525 h 3089525"/>
              <a:gd name="connsiteX649" fmla="*/ 350661 w 5851096"/>
              <a:gd name="connsiteY649" fmla="*/ 3084682 h 3089525"/>
              <a:gd name="connsiteX650" fmla="*/ 5260 w 5851096"/>
              <a:gd name="connsiteY650" fmla="*/ 2873187 h 308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Lst>
            <a:rect l="l" t="t" r="r" b="b"/>
            <a:pathLst>
              <a:path w="5851096" h="3089525">
                <a:moveTo>
                  <a:pt x="5215514" y="659222"/>
                </a:moveTo>
                <a:cubicBezTo>
                  <a:pt x="5271247" y="939930"/>
                  <a:pt x="5495997" y="1162499"/>
                  <a:pt x="5783878" y="1223782"/>
                </a:cubicBezTo>
                <a:cubicBezTo>
                  <a:pt x="5728146" y="943074"/>
                  <a:pt x="5503395" y="720505"/>
                  <a:pt x="5215514" y="659222"/>
                </a:cubicBezTo>
                <a:close/>
                <a:moveTo>
                  <a:pt x="5215514" y="2417442"/>
                </a:moveTo>
                <a:cubicBezTo>
                  <a:pt x="5271247" y="2698150"/>
                  <a:pt x="5495997" y="2920718"/>
                  <a:pt x="5783878" y="2982001"/>
                </a:cubicBezTo>
                <a:cubicBezTo>
                  <a:pt x="5728146" y="2701294"/>
                  <a:pt x="5503395" y="2478725"/>
                  <a:pt x="5215514" y="2417442"/>
                </a:cubicBezTo>
                <a:close/>
                <a:moveTo>
                  <a:pt x="5215512" y="2107862"/>
                </a:moveTo>
                <a:cubicBezTo>
                  <a:pt x="5503392" y="2047060"/>
                  <a:pt x="5728143" y="1826239"/>
                  <a:pt x="5783876" y="1547735"/>
                </a:cubicBezTo>
                <a:cubicBezTo>
                  <a:pt x="5495995" y="1608537"/>
                  <a:pt x="5271244" y="1829358"/>
                  <a:pt x="5215512" y="2107862"/>
                </a:cubicBezTo>
                <a:close/>
                <a:moveTo>
                  <a:pt x="5065535" y="521483"/>
                </a:moveTo>
                <a:lnTo>
                  <a:pt x="5066157" y="509629"/>
                </a:lnTo>
                <a:lnTo>
                  <a:pt x="5066678" y="509663"/>
                </a:lnTo>
                <a:lnTo>
                  <a:pt x="5066705" y="509151"/>
                </a:lnTo>
                <a:lnTo>
                  <a:pt x="5084580" y="510833"/>
                </a:lnTo>
                <a:cubicBezTo>
                  <a:pt x="5118460" y="511379"/>
                  <a:pt x="5151823" y="514468"/>
                  <a:pt x="5184444" y="520226"/>
                </a:cubicBezTo>
                <a:cubicBezTo>
                  <a:pt x="5190277" y="519792"/>
                  <a:pt x="5195851" y="520774"/>
                  <a:pt x="5201405" y="521820"/>
                </a:cubicBezTo>
                <a:lnTo>
                  <a:pt x="5201527" y="523010"/>
                </a:lnTo>
                <a:cubicBezTo>
                  <a:pt x="5483077" y="569171"/>
                  <a:pt x="5718838" y="744362"/>
                  <a:pt x="5841311" y="983324"/>
                </a:cubicBezTo>
                <a:lnTo>
                  <a:pt x="5851096" y="1006985"/>
                </a:lnTo>
                <a:lnTo>
                  <a:pt x="5851096" y="1366179"/>
                </a:lnTo>
                <a:lnTo>
                  <a:pt x="5814952" y="1362779"/>
                </a:lnTo>
                <a:cubicBezTo>
                  <a:pt x="5809118" y="1363214"/>
                  <a:pt x="5803543" y="1362231"/>
                  <a:pt x="5797987" y="1361184"/>
                </a:cubicBezTo>
                <a:lnTo>
                  <a:pt x="5797866" y="1359994"/>
                </a:lnTo>
                <a:cubicBezTo>
                  <a:pt x="5422466" y="1298446"/>
                  <a:pt x="5128467" y="1007510"/>
                  <a:pt x="5075873" y="641878"/>
                </a:cubicBezTo>
                <a:cubicBezTo>
                  <a:pt x="5075697" y="641823"/>
                  <a:pt x="5075522" y="641817"/>
                  <a:pt x="5075344" y="641812"/>
                </a:cubicBezTo>
                <a:lnTo>
                  <a:pt x="5074781" y="634895"/>
                </a:lnTo>
                <a:cubicBezTo>
                  <a:pt x="5069489" y="603550"/>
                  <a:pt x="5066925" y="571542"/>
                  <a:pt x="5066970" y="539073"/>
                </a:cubicBezTo>
                <a:cubicBezTo>
                  <a:pt x="5065597" y="533241"/>
                  <a:pt x="5065535" y="527369"/>
                  <a:pt x="5065535" y="521483"/>
                </a:cubicBezTo>
                <a:close/>
                <a:moveTo>
                  <a:pt x="5065535" y="2279702"/>
                </a:moveTo>
                <a:lnTo>
                  <a:pt x="5066157" y="2267848"/>
                </a:lnTo>
                <a:lnTo>
                  <a:pt x="5066678" y="2267882"/>
                </a:lnTo>
                <a:lnTo>
                  <a:pt x="5066705" y="2267371"/>
                </a:lnTo>
                <a:lnTo>
                  <a:pt x="5084580" y="2269052"/>
                </a:lnTo>
                <a:cubicBezTo>
                  <a:pt x="5118460" y="2269598"/>
                  <a:pt x="5151823" y="2272687"/>
                  <a:pt x="5184444" y="2278445"/>
                </a:cubicBezTo>
                <a:cubicBezTo>
                  <a:pt x="5190277" y="2278011"/>
                  <a:pt x="5195851" y="2278993"/>
                  <a:pt x="5201405" y="2280040"/>
                </a:cubicBezTo>
                <a:lnTo>
                  <a:pt x="5201527" y="2281230"/>
                </a:lnTo>
                <a:cubicBezTo>
                  <a:pt x="5483077" y="2327390"/>
                  <a:pt x="5718838" y="2502582"/>
                  <a:pt x="5841311" y="2741544"/>
                </a:cubicBezTo>
                <a:lnTo>
                  <a:pt x="5851096" y="2765204"/>
                </a:lnTo>
                <a:lnTo>
                  <a:pt x="5851096" y="3089525"/>
                </a:lnTo>
                <a:lnTo>
                  <a:pt x="5680952" y="3089525"/>
                </a:lnTo>
                <a:lnTo>
                  <a:pt x="5661219" y="3084683"/>
                </a:lnTo>
                <a:cubicBezTo>
                  <a:pt x="5352738" y="2982764"/>
                  <a:pt x="5121893" y="2720025"/>
                  <a:pt x="5075873" y="2400097"/>
                </a:cubicBezTo>
                <a:cubicBezTo>
                  <a:pt x="5075697" y="2400042"/>
                  <a:pt x="5075522" y="2400037"/>
                  <a:pt x="5075344" y="2400032"/>
                </a:cubicBezTo>
                <a:lnTo>
                  <a:pt x="5074781" y="2393114"/>
                </a:lnTo>
                <a:cubicBezTo>
                  <a:pt x="5069489" y="2361770"/>
                  <a:pt x="5066925" y="2329761"/>
                  <a:pt x="5066970" y="2297292"/>
                </a:cubicBezTo>
                <a:cubicBezTo>
                  <a:pt x="5065597" y="2291461"/>
                  <a:pt x="5065535" y="2285589"/>
                  <a:pt x="5065535" y="2279702"/>
                </a:cubicBezTo>
                <a:close/>
                <a:moveTo>
                  <a:pt x="5065533" y="486299"/>
                </a:moveTo>
                <a:cubicBezTo>
                  <a:pt x="5065533" y="480458"/>
                  <a:pt x="5065595" y="474631"/>
                  <a:pt x="5066968" y="468842"/>
                </a:cubicBezTo>
                <a:cubicBezTo>
                  <a:pt x="5066923" y="436636"/>
                  <a:pt x="5069486" y="404884"/>
                  <a:pt x="5074776" y="373792"/>
                </a:cubicBezTo>
                <a:lnTo>
                  <a:pt x="5075341" y="366915"/>
                </a:lnTo>
                <a:cubicBezTo>
                  <a:pt x="5075518" y="366910"/>
                  <a:pt x="5075694" y="366905"/>
                  <a:pt x="5075869" y="366850"/>
                </a:cubicBezTo>
                <a:cubicBezTo>
                  <a:pt x="5089628" y="271960"/>
                  <a:pt x="5119903" y="182140"/>
                  <a:pt x="5163966" y="100280"/>
                </a:cubicBezTo>
                <a:lnTo>
                  <a:pt x="5229488" y="0"/>
                </a:lnTo>
                <a:lnTo>
                  <a:pt x="5405629" y="0"/>
                </a:lnTo>
                <a:lnTo>
                  <a:pt x="5334254" y="79433"/>
                </a:lnTo>
                <a:cubicBezTo>
                  <a:pt x="5276439" y="159050"/>
                  <a:pt x="5235311" y="250706"/>
                  <a:pt x="5215512" y="349642"/>
                </a:cubicBezTo>
                <a:cubicBezTo>
                  <a:pt x="5406992" y="309201"/>
                  <a:pt x="5570544" y="197965"/>
                  <a:pt x="5674730" y="45955"/>
                </a:cubicBezTo>
                <a:lnTo>
                  <a:pt x="5697983" y="0"/>
                </a:lnTo>
                <a:lnTo>
                  <a:pt x="5851096" y="0"/>
                </a:lnTo>
                <a:lnTo>
                  <a:pt x="5851096" y="4349"/>
                </a:lnTo>
                <a:lnTo>
                  <a:pt x="5799246" y="99096"/>
                </a:lnTo>
                <a:cubicBezTo>
                  <a:pt x="5669765" y="299632"/>
                  <a:pt x="5454064" y="443705"/>
                  <a:pt x="5201524" y="484784"/>
                </a:cubicBezTo>
                <a:lnTo>
                  <a:pt x="5201403" y="485964"/>
                </a:lnTo>
                <a:cubicBezTo>
                  <a:pt x="5195847" y="487004"/>
                  <a:pt x="5190272" y="487979"/>
                  <a:pt x="5184438" y="487548"/>
                </a:cubicBezTo>
                <a:cubicBezTo>
                  <a:pt x="5151829" y="493257"/>
                  <a:pt x="5118478" y="496322"/>
                  <a:pt x="5084610" y="496864"/>
                </a:cubicBezTo>
                <a:lnTo>
                  <a:pt x="5066703" y="498535"/>
                </a:lnTo>
                <a:lnTo>
                  <a:pt x="5066676" y="498027"/>
                </a:lnTo>
                <a:lnTo>
                  <a:pt x="5066154" y="498061"/>
                </a:lnTo>
                <a:cubicBezTo>
                  <a:pt x="5065562" y="494151"/>
                  <a:pt x="5065533" y="490228"/>
                  <a:pt x="5065533" y="486299"/>
                </a:cubicBezTo>
                <a:close/>
                <a:moveTo>
                  <a:pt x="5065533" y="2244520"/>
                </a:moveTo>
                <a:cubicBezTo>
                  <a:pt x="5065533" y="2238678"/>
                  <a:pt x="5065595" y="2232850"/>
                  <a:pt x="5066968" y="2227062"/>
                </a:cubicBezTo>
                <a:cubicBezTo>
                  <a:pt x="5066923" y="2194855"/>
                  <a:pt x="5069486" y="2163105"/>
                  <a:pt x="5074776" y="2132012"/>
                </a:cubicBezTo>
                <a:lnTo>
                  <a:pt x="5075341" y="2125135"/>
                </a:lnTo>
                <a:cubicBezTo>
                  <a:pt x="5075518" y="2125130"/>
                  <a:pt x="5075694" y="2125125"/>
                  <a:pt x="5075869" y="2125070"/>
                </a:cubicBezTo>
                <a:cubicBezTo>
                  <a:pt x="5128465" y="1762307"/>
                  <a:pt x="5422464" y="1473657"/>
                  <a:pt x="5797863" y="1412593"/>
                </a:cubicBezTo>
                <a:lnTo>
                  <a:pt x="5797985" y="1411413"/>
                </a:lnTo>
                <a:cubicBezTo>
                  <a:pt x="5803539" y="1410374"/>
                  <a:pt x="5809112" y="1409399"/>
                  <a:pt x="5814946" y="1409830"/>
                </a:cubicBezTo>
                <a:lnTo>
                  <a:pt x="5851096" y="1406457"/>
                </a:lnTo>
                <a:lnTo>
                  <a:pt x="5851096" y="1762823"/>
                </a:lnTo>
                <a:lnTo>
                  <a:pt x="5841309" y="1786304"/>
                </a:lnTo>
                <a:cubicBezTo>
                  <a:pt x="5718836" y="2023390"/>
                  <a:pt x="5483074" y="2197206"/>
                  <a:pt x="5201524" y="2243004"/>
                </a:cubicBezTo>
                <a:lnTo>
                  <a:pt x="5201403" y="2244184"/>
                </a:lnTo>
                <a:cubicBezTo>
                  <a:pt x="5195847" y="2245223"/>
                  <a:pt x="5190272" y="2246198"/>
                  <a:pt x="5184438" y="2245767"/>
                </a:cubicBezTo>
                <a:cubicBezTo>
                  <a:pt x="5151829" y="2251477"/>
                  <a:pt x="5118478" y="2254542"/>
                  <a:pt x="5084610" y="2255084"/>
                </a:cubicBezTo>
                <a:lnTo>
                  <a:pt x="5066703" y="2256755"/>
                </a:lnTo>
                <a:lnTo>
                  <a:pt x="5066676" y="2256246"/>
                </a:lnTo>
                <a:lnTo>
                  <a:pt x="5066154" y="2256280"/>
                </a:lnTo>
                <a:cubicBezTo>
                  <a:pt x="5065562" y="2252372"/>
                  <a:pt x="5065533" y="2248449"/>
                  <a:pt x="5065533" y="2244520"/>
                </a:cubicBezTo>
                <a:close/>
                <a:moveTo>
                  <a:pt x="4325732" y="1223782"/>
                </a:moveTo>
                <a:cubicBezTo>
                  <a:pt x="4613612" y="1162499"/>
                  <a:pt x="4838363" y="939930"/>
                  <a:pt x="4894096" y="659222"/>
                </a:cubicBezTo>
                <a:cubicBezTo>
                  <a:pt x="4606215" y="720505"/>
                  <a:pt x="4381464" y="943074"/>
                  <a:pt x="4325732" y="1223782"/>
                </a:cubicBezTo>
                <a:close/>
                <a:moveTo>
                  <a:pt x="4325732" y="1547735"/>
                </a:moveTo>
                <a:cubicBezTo>
                  <a:pt x="4381465" y="1826239"/>
                  <a:pt x="4606215" y="2047060"/>
                  <a:pt x="4894096" y="2107862"/>
                </a:cubicBezTo>
                <a:cubicBezTo>
                  <a:pt x="4838364" y="1829358"/>
                  <a:pt x="4613612" y="1608537"/>
                  <a:pt x="4325732" y="1547735"/>
                </a:cubicBezTo>
                <a:close/>
                <a:moveTo>
                  <a:pt x="4325732" y="2982001"/>
                </a:moveTo>
                <a:cubicBezTo>
                  <a:pt x="4613612" y="2920718"/>
                  <a:pt x="4838363" y="2698150"/>
                  <a:pt x="4894096" y="2417442"/>
                </a:cubicBezTo>
                <a:cubicBezTo>
                  <a:pt x="4606215" y="2478725"/>
                  <a:pt x="4381464" y="2701294"/>
                  <a:pt x="4325732" y="2982001"/>
                </a:cubicBezTo>
                <a:close/>
                <a:moveTo>
                  <a:pt x="4256134" y="0"/>
                </a:moveTo>
                <a:lnTo>
                  <a:pt x="4411625" y="0"/>
                </a:lnTo>
                <a:lnTo>
                  <a:pt x="4434878" y="45955"/>
                </a:lnTo>
                <a:cubicBezTo>
                  <a:pt x="4539065" y="197965"/>
                  <a:pt x="4702616" y="309201"/>
                  <a:pt x="4894096" y="349642"/>
                </a:cubicBezTo>
                <a:cubicBezTo>
                  <a:pt x="4874298" y="250706"/>
                  <a:pt x="4833170" y="159050"/>
                  <a:pt x="4775353" y="79433"/>
                </a:cubicBezTo>
                <a:lnTo>
                  <a:pt x="4703980" y="0"/>
                </a:lnTo>
                <a:lnTo>
                  <a:pt x="4880119" y="0"/>
                </a:lnTo>
                <a:lnTo>
                  <a:pt x="4945641" y="100280"/>
                </a:lnTo>
                <a:cubicBezTo>
                  <a:pt x="4989705" y="182140"/>
                  <a:pt x="5019980" y="271960"/>
                  <a:pt x="5033738" y="366850"/>
                </a:cubicBezTo>
                <a:cubicBezTo>
                  <a:pt x="5033914" y="366905"/>
                  <a:pt x="5034090" y="366910"/>
                  <a:pt x="5034267" y="366915"/>
                </a:cubicBezTo>
                <a:lnTo>
                  <a:pt x="5034832" y="373792"/>
                </a:lnTo>
                <a:cubicBezTo>
                  <a:pt x="5040122" y="404884"/>
                  <a:pt x="5042685" y="436636"/>
                  <a:pt x="5042640" y="468842"/>
                </a:cubicBezTo>
                <a:cubicBezTo>
                  <a:pt x="5044013" y="474631"/>
                  <a:pt x="5044074" y="480458"/>
                  <a:pt x="5044074" y="486299"/>
                </a:cubicBezTo>
                <a:cubicBezTo>
                  <a:pt x="5044074" y="490228"/>
                  <a:pt x="5044046" y="494151"/>
                  <a:pt x="5043454" y="498061"/>
                </a:cubicBezTo>
                <a:lnTo>
                  <a:pt x="5042932" y="498027"/>
                </a:lnTo>
                <a:lnTo>
                  <a:pt x="5042905" y="498535"/>
                </a:lnTo>
                <a:lnTo>
                  <a:pt x="5024997" y="496864"/>
                </a:lnTo>
                <a:cubicBezTo>
                  <a:pt x="4991129" y="496322"/>
                  <a:pt x="4957779" y="493257"/>
                  <a:pt x="4925170" y="487548"/>
                </a:cubicBezTo>
                <a:cubicBezTo>
                  <a:pt x="4919336" y="487979"/>
                  <a:pt x="4913761" y="487004"/>
                  <a:pt x="4908205" y="485964"/>
                </a:cubicBezTo>
                <a:lnTo>
                  <a:pt x="4908084" y="484784"/>
                </a:lnTo>
                <a:cubicBezTo>
                  <a:pt x="4655545" y="443705"/>
                  <a:pt x="4439844" y="299632"/>
                  <a:pt x="4310363" y="99096"/>
                </a:cubicBezTo>
                <a:close/>
                <a:moveTo>
                  <a:pt x="4178216" y="3089525"/>
                </a:moveTo>
                <a:lnTo>
                  <a:pt x="4184996" y="3006343"/>
                </a:lnTo>
                <a:lnTo>
                  <a:pt x="4185561" y="2999411"/>
                </a:lnTo>
                <a:cubicBezTo>
                  <a:pt x="4185737" y="2999406"/>
                  <a:pt x="4185914" y="2999401"/>
                  <a:pt x="4186090" y="2999346"/>
                </a:cubicBezTo>
                <a:cubicBezTo>
                  <a:pt x="4238685" y="2633713"/>
                  <a:pt x="4532684" y="2342777"/>
                  <a:pt x="4908083" y="2281230"/>
                </a:cubicBezTo>
                <a:lnTo>
                  <a:pt x="4908205" y="2280040"/>
                </a:lnTo>
                <a:cubicBezTo>
                  <a:pt x="4913759" y="2278993"/>
                  <a:pt x="4919332" y="2278011"/>
                  <a:pt x="4925166" y="2278445"/>
                </a:cubicBezTo>
                <a:cubicBezTo>
                  <a:pt x="4957787" y="2272687"/>
                  <a:pt x="4991150" y="2269598"/>
                  <a:pt x="5025030" y="2269052"/>
                </a:cubicBezTo>
                <a:lnTo>
                  <a:pt x="5042905" y="2267371"/>
                </a:lnTo>
                <a:lnTo>
                  <a:pt x="5042932" y="2267882"/>
                </a:lnTo>
                <a:lnTo>
                  <a:pt x="5043453" y="2267848"/>
                </a:lnTo>
                <a:lnTo>
                  <a:pt x="5044074" y="2279702"/>
                </a:lnTo>
                <a:cubicBezTo>
                  <a:pt x="5044074" y="2285589"/>
                  <a:pt x="5044013" y="2291461"/>
                  <a:pt x="5042640" y="2297292"/>
                </a:cubicBezTo>
                <a:cubicBezTo>
                  <a:pt x="5042685" y="2329761"/>
                  <a:pt x="5040121" y="2361770"/>
                  <a:pt x="5034829" y="2393114"/>
                </a:cubicBezTo>
                <a:lnTo>
                  <a:pt x="5034266" y="2400032"/>
                </a:lnTo>
                <a:cubicBezTo>
                  <a:pt x="5034088" y="2400037"/>
                  <a:pt x="5033912" y="2400042"/>
                  <a:pt x="5033737" y="2400097"/>
                </a:cubicBezTo>
                <a:cubicBezTo>
                  <a:pt x="4987717" y="2720025"/>
                  <a:pt x="4756872" y="2982764"/>
                  <a:pt x="4448391" y="3084683"/>
                </a:cubicBezTo>
                <a:lnTo>
                  <a:pt x="4428658" y="3089525"/>
                </a:lnTo>
                <a:close/>
                <a:moveTo>
                  <a:pt x="4175753" y="1361522"/>
                </a:moveTo>
                <a:cubicBezTo>
                  <a:pt x="4175753" y="1355634"/>
                  <a:pt x="4175815" y="1349760"/>
                  <a:pt x="4177187" y="1343926"/>
                </a:cubicBezTo>
                <a:cubicBezTo>
                  <a:pt x="4177144" y="1311465"/>
                  <a:pt x="4179705" y="1279462"/>
                  <a:pt x="4184996" y="1248124"/>
                </a:cubicBezTo>
                <a:lnTo>
                  <a:pt x="4185561" y="1241192"/>
                </a:lnTo>
                <a:cubicBezTo>
                  <a:pt x="4185737" y="1241187"/>
                  <a:pt x="4185914" y="1241182"/>
                  <a:pt x="4186090" y="1241127"/>
                </a:cubicBezTo>
                <a:cubicBezTo>
                  <a:pt x="4238685" y="875493"/>
                  <a:pt x="4532684" y="584557"/>
                  <a:pt x="4908083" y="523010"/>
                </a:cubicBezTo>
                <a:lnTo>
                  <a:pt x="4908205" y="521820"/>
                </a:lnTo>
                <a:cubicBezTo>
                  <a:pt x="4913759" y="520774"/>
                  <a:pt x="4919332" y="519792"/>
                  <a:pt x="4925166" y="520226"/>
                </a:cubicBezTo>
                <a:cubicBezTo>
                  <a:pt x="4957787" y="514468"/>
                  <a:pt x="4991150" y="511379"/>
                  <a:pt x="5025030" y="510833"/>
                </a:cubicBezTo>
                <a:lnTo>
                  <a:pt x="5042905" y="509151"/>
                </a:lnTo>
                <a:lnTo>
                  <a:pt x="5042932" y="509663"/>
                </a:lnTo>
                <a:lnTo>
                  <a:pt x="5043453" y="509629"/>
                </a:lnTo>
                <a:lnTo>
                  <a:pt x="5044074" y="521483"/>
                </a:lnTo>
                <a:cubicBezTo>
                  <a:pt x="5044074" y="527369"/>
                  <a:pt x="5044013" y="533241"/>
                  <a:pt x="5042640" y="539073"/>
                </a:cubicBezTo>
                <a:cubicBezTo>
                  <a:pt x="5042685" y="571542"/>
                  <a:pt x="5040121" y="603550"/>
                  <a:pt x="5034829" y="634895"/>
                </a:cubicBezTo>
                <a:lnTo>
                  <a:pt x="5034266" y="641812"/>
                </a:lnTo>
                <a:cubicBezTo>
                  <a:pt x="5034088" y="641817"/>
                  <a:pt x="5033912" y="641823"/>
                  <a:pt x="5033737" y="641878"/>
                </a:cubicBezTo>
                <a:cubicBezTo>
                  <a:pt x="4981143" y="1007510"/>
                  <a:pt x="4687144" y="1298446"/>
                  <a:pt x="4311744" y="1359994"/>
                </a:cubicBezTo>
                <a:lnTo>
                  <a:pt x="4311623" y="1361184"/>
                </a:lnTo>
                <a:cubicBezTo>
                  <a:pt x="4306067" y="1362231"/>
                  <a:pt x="4300492" y="1363214"/>
                  <a:pt x="4294658" y="1362780"/>
                </a:cubicBezTo>
                <a:cubicBezTo>
                  <a:pt x="4262048" y="1368535"/>
                  <a:pt x="4228698" y="1371623"/>
                  <a:pt x="4194831" y="1372169"/>
                </a:cubicBezTo>
                <a:lnTo>
                  <a:pt x="4176923" y="1373854"/>
                </a:lnTo>
                <a:lnTo>
                  <a:pt x="4176896" y="1373341"/>
                </a:lnTo>
                <a:lnTo>
                  <a:pt x="4176374" y="1373376"/>
                </a:lnTo>
                <a:cubicBezTo>
                  <a:pt x="4175781" y="1369436"/>
                  <a:pt x="4175753" y="1365482"/>
                  <a:pt x="4175753" y="1361522"/>
                </a:cubicBezTo>
                <a:close/>
                <a:moveTo>
                  <a:pt x="4175753" y="1411078"/>
                </a:moveTo>
                <a:lnTo>
                  <a:pt x="4176375" y="1399317"/>
                </a:lnTo>
                <a:lnTo>
                  <a:pt x="4176896" y="1399351"/>
                </a:lnTo>
                <a:lnTo>
                  <a:pt x="4176923" y="1398843"/>
                </a:lnTo>
                <a:lnTo>
                  <a:pt x="4194799" y="1400511"/>
                </a:lnTo>
                <a:cubicBezTo>
                  <a:pt x="4228677" y="1401053"/>
                  <a:pt x="4262041" y="1404118"/>
                  <a:pt x="4294662" y="1409831"/>
                </a:cubicBezTo>
                <a:cubicBezTo>
                  <a:pt x="4300495" y="1409399"/>
                  <a:pt x="4306069" y="1410375"/>
                  <a:pt x="4311623" y="1411413"/>
                </a:cubicBezTo>
                <a:lnTo>
                  <a:pt x="4311745" y="1412593"/>
                </a:lnTo>
                <a:cubicBezTo>
                  <a:pt x="4687144" y="1473657"/>
                  <a:pt x="4981143" y="1762307"/>
                  <a:pt x="5033738" y="2125070"/>
                </a:cubicBezTo>
                <a:cubicBezTo>
                  <a:pt x="5033914" y="2125125"/>
                  <a:pt x="5034090" y="2125130"/>
                  <a:pt x="5034267" y="2125135"/>
                </a:cubicBezTo>
                <a:lnTo>
                  <a:pt x="5034832" y="2132012"/>
                </a:lnTo>
                <a:cubicBezTo>
                  <a:pt x="5040122" y="2163105"/>
                  <a:pt x="5042685" y="2194855"/>
                  <a:pt x="5042640" y="2227062"/>
                </a:cubicBezTo>
                <a:cubicBezTo>
                  <a:pt x="5044013" y="2232850"/>
                  <a:pt x="5044074" y="2238678"/>
                  <a:pt x="5044074" y="2244520"/>
                </a:cubicBezTo>
                <a:cubicBezTo>
                  <a:pt x="5044074" y="2248449"/>
                  <a:pt x="5044046" y="2252372"/>
                  <a:pt x="5043454" y="2256280"/>
                </a:cubicBezTo>
                <a:lnTo>
                  <a:pt x="5042932" y="2256246"/>
                </a:lnTo>
                <a:lnTo>
                  <a:pt x="5042905" y="2256755"/>
                </a:lnTo>
                <a:lnTo>
                  <a:pt x="5024997" y="2255084"/>
                </a:lnTo>
                <a:cubicBezTo>
                  <a:pt x="4991129" y="2254542"/>
                  <a:pt x="4957779" y="2251477"/>
                  <a:pt x="4925170" y="2245767"/>
                </a:cubicBezTo>
                <a:cubicBezTo>
                  <a:pt x="4919336" y="2246198"/>
                  <a:pt x="4913761" y="2245223"/>
                  <a:pt x="4908205" y="2244184"/>
                </a:cubicBezTo>
                <a:lnTo>
                  <a:pt x="4908084" y="2243004"/>
                </a:lnTo>
                <a:cubicBezTo>
                  <a:pt x="4532684" y="2181939"/>
                  <a:pt x="4238685" y="1893288"/>
                  <a:pt x="4186091" y="1530527"/>
                </a:cubicBezTo>
                <a:cubicBezTo>
                  <a:pt x="4185915" y="1530472"/>
                  <a:pt x="4185739" y="1530468"/>
                  <a:pt x="4185562" y="1530463"/>
                </a:cubicBezTo>
                <a:lnTo>
                  <a:pt x="4184999" y="1523599"/>
                </a:lnTo>
                <a:cubicBezTo>
                  <a:pt x="4179707" y="1492501"/>
                  <a:pt x="4177144" y="1460743"/>
                  <a:pt x="4177187" y="1428529"/>
                </a:cubicBezTo>
                <a:cubicBezTo>
                  <a:pt x="4175815" y="1422743"/>
                  <a:pt x="4175753" y="1416918"/>
                  <a:pt x="4175753" y="1411078"/>
                </a:cubicBezTo>
                <a:close/>
                <a:moveTo>
                  <a:pt x="3445328" y="659222"/>
                </a:moveTo>
                <a:cubicBezTo>
                  <a:pt x="3501061" y="939930"/>
                  <a:pt x="3725812" y="1162499"/>
                  <a:pt x="4013692" y="1223782"/>
                </a:cubicBezTo>
                <a:cubicBezTo>
                  <a:pt x="3957960" y="943074"/>
                  <a:pt x="3733209" y="720505"/>
                  <a:pt x="3445328" y="659222"/>
                </a:cubicBezTo>
                <a:close/>
                <a:moveTo>
                  <a:pt x="3445328" y="2417442"/>
                </a:moveTo>
                <a:cubicBezTo>
                  <a:pt x="3501061" y="2698150"/>
                  <a:pt x="3725812" y="2920718"/>
                  <a:pt x="4013692" y="2982001"/>
                </a:cubicBezTo>
                <a:cubicBezTo>
                  <a:pt x="3957960" y="2701294"/>
                  <a:pt x="3733209" y="2478725"/>
                  <a:pt x="3445328" y="2417442"/>
                </a:cubicBezTo>
                <a:close/>
                <a:moveTo>
                  <a:pt x="3445326" y="2107862"/>
                </a:moveTo>
                <a:cubicBezTo>
                  <a:pt x="3733207" y="2047060"/>
                  <a:pt x="3957957" y="1826239"/>
                  <a:pt x="4013690" y="1547735"/>
                </a:cubicBezTo>
                <a:cubicBezTo>
                  <a:pt x="3725809" y="1608537"/>
                  <a:pt x="3501058" y="1829358"/>
                  <a:pt x="3445326" y="2107862"/>
                </a:cubicBezTo>
                <a:close/>
                <a:moveTo>
                  <a:pt x="3295350" y="521483"/>
                </a:moveTo>
                <a:lnTo>
                  <a:pt x="3295971" y="509629"/>
                </a:lnTo>
                <a:lnTo>
                  <a:pt x="3296492" y="509663"/>
                </a:lnTo>
                <a:lnTo>
                  <a:pt x="3296519" y="509151"/>
                </a:lnTo>
                <a:lnTo>
                  <a:pt x="3314395" y="510833"/>
                </a:lnTo>
                <a:cubicBezTo>
                  <a:pt x="3348274" y="511379"/>
                  <a:pt x="3381637" y="514468"/>
                  <a:pt x="3414258" y="520226"/>
                </a:cubicBezTo>
                <a:cubicBezTo>
                  <a:pt x="3420092" y="519792"/>
                  <a:pt x="3425665" y="520774"/>
                  <a:pt x="3431219" y="521820"/>
                </a:cubicBezTo>
                <a:lnTo>
                  <a:pt x="3431341" y="523010"/>
                </a:lnTo>
                <a:cubicBezTo>
                  <a:pt x="3806740" y="584557"/>
                  <a:pt x="4100739" y="875493"/>
                  <a:pt x="4153335" y="1241127"/>
                </a:cubicBezTo>
                <a:cubicBezTo>
                  <a:pt x="4153510" y="1241182"/>
                  <a:pt x="4153688" y="1241187"/>
                  <a:pt x="4153863" y="1241192"/>
                </a:cubicBezTo>
                <a:lnTo>
                  <a:pt x="4154429" y="1248124"/>
                </a:lnTo>
                <a:cubicBezTo>
                  <a:pt x="4159718" y="1279462"/>
                  <a:pt x="4162281" y="1311465"/>
                  <a:pt x="4162237" y="1343926"/>
                </a:cubicBezTo>
                <a:cubicBezTo>
                  <a:pt x="4163610" y="1349760"/>
                  <a:pt x="4163671" y="1355634"/>
                  <a:pt x="4163671" y="1361522"/>
                </a:cubicBezTo>
                <a:cubicBezTo>
                  <a:pt x="4163671" y="1365482"/>
                  <a:pt x="4163642" y="1369436"/>
                  <a:pt x="4163050" y="1373376"/>
                </a:cubicBezTo>
                <a:lnTo>
                  <a:pt x="4162528" y="1373341"/>
                </a:lnTo>
                <a:lnTo>
                  <a:pt x="4162501" y="1373854"/>
                </a:lnTo>
                <a:lnTo>
                  <a:pt x="4144594" y="1372169"/>
                </a:lnTo>
                <a:cubicBezTo>
                  <a:pt x="4110727" y="1371623"/>
                  <a:pt x="4077375" y="1368535"/>
                  <a:pt x="4044766" y="1362780"/>
                </a:cubicBezTo>
                <a:cubicBezTo>
                  <a:pt x="4038932" y="1363214"/>
                  <a:pt x="4033357" y="1362231"/>
                  <a:pt x="4027802" y="1361184"/>
                </a:cubicBezTo>
                <a:lnTo>
                  <a:pt x="4027681" y="1359994"/>
                </a:lnTo>
                <a:cubicBezTo>
                  <a:pt x="3652280" y="1298446"/>
                  <a:pt x="3358281" y="1007510"/>
                  <a:pt x="3305687" y="641878"/>
                </a:cubicBezTo>
                <a:cubicBezTo>
                  <a:pt x="3305511" y="641823"/>
                  <a:pt x="3305336" y="641818"/>
                  <a:pt x="3305158" y="641812"/>
                </a:cubicBezTo>
                <a:lnTo>
                  <a:pt x="3304595" y="634895"/>
                </a:lnTo>
                <a:cubicBezTo>
                  <a:pt x="3299303" y="603550"/>
                  <a:pt x="3296740" y="571542"/>
                  <a:pt x="3296784" y="539073"/>
                </a:cubicBezTo>
                <a:cubicBezTo>
                  <a:pt x="3295411" y="533241"/>
                  <a:pt x="3295350" y="527369"/>
                  <a:pt x="3295350" y="521483"/>
                </a:cubicBezTo>
                <a:close/>
                <a:moveTo>
                  <a:pt x="3295350" y="2279702"/>
                </a:moveTo>
                <a:lnTo>
                  <a:pt x="3295971" y="2267848"/>
                </a:lnTo>
                <a:lnTo>
                  <a:pt x="3296492" y="2267882"/>
                </a:lnTo>
                <a:lnTo>
                  <a:pt x="3296519" y="2267371"/>
                </a:lnTo>
                <a:lnTo>
                  <a:pt x="3314395" y="2269052"/>
                </a:lnTo>
                <a:cubicBezTo>
                  <a:pt x="3348274" y="2269598"/>
                  <a:pt x="3381637" y="2272687"/>
                  <a:pt x="3414258" y="2278445"/>
                </a:cubicBezTo>
                <a:cubicBezTo>
                  <a:pt x="3420092" y="2278011"/>
                  <a:pt x="3425665" y="2278993"/>
                  <a:pt x="3431219" y="2280040"/>
                </a:cubicBezTo>
                <a:lnTo>
                  <a:pt x="3431341" y="2281230"/>
                </a:lnTo>
                <a:cubicBezTo>
                  <a:pt x="3806740" y="2342777"/>
                  <a:pt x="4100739" y="2633713"/>
                  <a:pt x="4153335" y="2999346"/>
                </a:cubicBezTo>
                <a:cubicBezTo>
                  <a:pt x="4153510" y="2999401"/>
                  <a:pt x="4153688" y="2999406"/>
                  <a:pt x="4153863" y="2999411"/>
                </a:cubicBezTo>
                <a:lnTo>
                  <a:pt x="4154429" y="3006343"/>
                </a:lnTo>
                <a:lnTo>
                  <a:pt x="4161209" y="3089525"/>
                </a:lnTo>
                <a:lnTo>
                  <a:pt x="3910768" y="3089525"/>
                </a:lnTo>
                <a:lnTo>
                  <a:pt x="3891034" y="3084683"/>
                </a:lnTo>
                <a:cubicBezTo>
                  <a:pt x="3582552" y="2982764"/>
                  <a:pt x="3351706" y="2720025"/>
                  <a:pt x="3305687" y="2400097"/>
                </a:cubicBezTo>
                <a:cubicBezTo>
                  <a:pt x="3305511" y="2400042"/>
                  <a:pt x="3305336" y="2400037"/>
                  <a:pt x="3305158" y="2400032"/>
                </a:cubicBezTo>
                <a:lnTo>
                  <a:pt x="3304595" y="2393114"/>
                </a:lnTo>
                <a:cubicBezTo>
                  <a:pt x="3299303" y="2361770"/>
                  <a:pt x="3296740" y="2329761"/>
                  <a:pt x="3296784" y="2297292"/>
                </a:cubicBezTo>
                <a:cubicBezTo>
                  <a:pt x="3295411" y="2291461"/>
                  <a:pt x="3295350" y="2285589"/>
                  <a:pt x="3295350" y="2279702"/>
                </a:cubicBezTo>
                <a:close/>
                <a:moveTo>
                  <a:pt x="3295347" y="486299"/>
                </a:moveTo>
                <a:cubicBezTo>
                  <a:pt x="3295347" y="480458"/>
                  <a:pt x="3295409" y="474631"/>
                  <a:pt x="3296782" y="468842"/>
                </a:cubicBezTo>
                <a:cubicBezTo>
                  <a:pt x="3296738" y="436636"/>
                  <a:pt x="3299300" y="404884"/>
                  <a:pt x="3304590" y="373792"/>
                </a:cubicBezTo>
                <a:lnTo>
                  <a:pt x="3305155" y="366915"/>
                </a:lnTo>
                <a:cubicBezTo>
                  <a:pt x="3305332" y="366910"/>
                  <a:pt x="3305508" y="366905"/>
                  <a:pt x="3305684" y="366850"/>
                </a:cubicBezTo>
                <a:cubicBezTo>
                  <a:pt x="3319442" y="271960"/>
                  <a:pt x="3349717" y="182140"/>
                  <a:pt x="3393781" y="100280"/>
                </a:cubicBezTo>
                <a:lnTo>
                  <a:pt x="3459303" y="0"/>
                </a:lnTo>
                <a:lnTo>
                  <a:pt x="3635443" y="0"/>
                </a:lnTo>
                <a:lnTo>
                  <a:pt x="3564068" y="79433"/>
                </a:lnTo>
                <a:cubicBezTo>
                  <a:pt x="3506253" y="159050"/>
                  <a:pt x="3465125" y="250706"/>
                  <a:pt x="3445326" y="349642"/>
                </a:cubicBezTo>
                <a:cubicBezTo>
                  <a:pt x="3636807" y="309201"/>
                  <a:pt x="3800358" y="197965"/>
                  <a:pt x="3904544" y="45955"/>
                </a:cubicBezTo>
                <a:lnTo>
                  <a:pt x="3927798" y="0"/>
                </a:lnTo>
                <a:lnTo>
                  <a:pt x="4083290" y="0"/>
                </a:lnTo>
                <a:lnTo>
                  <a:pt x="4029061" y="99096"/>
                </a:lnTo>
                <a:cubicBezTo>
                  <a:pt x="3899579" y="299632"/>
                  <a:pt x="3683877" y="443705"/>
                  <a:pt x="3431338" y="484784"/>
                </a:cubicBezTo>
                <a:lnTo>
                  <a:pt x="3431217" y="485964"/>
                </a:lnTo>
                <a:cubicBezTo>
                  <a:pt x="3425661" y="487004"/>
                  <a:pt x="3420086" y="487979"/>
                  <a:pt x="3414252" y="487548"/>
                </a:cubicBezTo>
                <a:cubicBezTo>
                  <a:pt x="3381643" y="493257"/>
                  <a:pt x="3348292" y="496322"/>
                  <a:pt x="3314425" y="496864"/>
                </a:cubicBezTo>
                <a:lnTo>
                  <a:pt x="3296517" y="498535"/>
                </a:lnTo>
                <a:lnTo>
                  <a:pt x="3296490" y="498027"/>
                </a:lnTo>
                <a:lnTo>
                  <a:pt x="3295968" y="498061"/>
                </a:lnTo>
                <a:cubicBezTo>
                  <a:pt x="3295376" y="494151"/>
                  <a:pt x="3295347" y="490228"/>
                  <a:pt x="3295347" y="486299"/>
                </a:cubicBezTo>
                <a:close/>
                <a:moveTo>
                  <a:pt x="3295347" y="2244520"/>
                </a:moveTo>
                <a:cubicBezTo>
                  <a:pt x="3295347" y="2238678"/>
                  <a:pt x="3295409" y="2232850"/>
                  <a:pt x="3296782" y="2227062"/>
                </a:cubicBezTo>
                <a:cubicBezTo>
                  <a:pt x="3296738" y="2194855"/>
                  <a:pt x="3299300" y="2163105"/>
                  <a:pt x="3304590" y="2132012"/>
                </a:cubicBezTo>
                <a:lnTo>
                  <a:pt x="3305155" y="2125135"/>
                </a:lnTo>
                <a:cubicBezTo>
                  <a:pt x="3305332" y="2125130"/>
                  <a:pt x="3305508" y="2125125"/>
                  <a:pt x="3305684" y="2125070"/>
                </a:cubicBezTo>
                <a:cubicBezTo>
                  <a:pt x="3358279" y="1762307"/>
                  <a:pt x="3652278" y="1473657"/>
                  <a:pt x="4027678" y="1412593"/>
                </a:cubicBezTo>
                <a:lnTo>
                  <a:pt x="4027800" y="1411413"/>
                </a:lnTo>
                <a:cubicBezTo>
                  <a:pt x="4033353" y="1410375"/>
                  <a:pt x="4038927" y="1409399"/>
                  <a:pt x="4044760" y="1409831"/>
                </a:cubicBezTo>
                <a:cubicBezTo>
                  <a:pt x="4077382" y="1404118"/>
                  <a:pt x="4110744" y="1401053"/>
                  <a:pt x="4144624" y="1400511"/>
                </a:cubicBezTo>
                <a:lnTo>
                  <a:pt x="4162499" y="1398843"/>
                </a:lnTo>
                <a:lnTo>
                  <a:pt x="4162526" y="1399351"/>
                </a:lnTo>
                <a:lnTo>
                  <a:pt x="4163047" y="1399317"/>
                </a:lnTo>
                <a:lnTo>
                  <a:pt x="4163669" y="1411078"/>
                </a:lnTo>
                <a:cubicBezTo>
                  <a:pt x="4163669" y="1416918"/>
                  <a:pt x="4163608" y="1422743"/>
                  <a:pt x="4162235" y="1428529"/>
                </a:cubicBezTo>
                <a:cubicBezTo>
                  <a:pt x="4162279" y="1460743"/>
                  <a:pt x="4159715" y="1492501"/>
                  <a:pt x="4154424" y="1523599"/>
                </a:cubicBezTo>
                <a:lnTo>
                  <a:pt x="4153860" y="1530463"/>
                </a:lnTo>
                <a:cubicBezTo>
                  <a:pt x="4153683" y="1530468"/>
                  <a:pt x="4153507" y="1530472"/>
                  <a:pt x="4153332" y="1530527"/>
                </a:cubicBezTo>
                <a:cubicBezTo>
                  <a:pt x="4100737" y="1893288"/>
                  <a:pt x="3806738" y="2181939"/>
                  <a:pt x="3431338" y="2243004"/>
                </a:cubicBezTo>
                <a:lnTo>
                  <a:pt x="3431217" y="2244184"/>
                </a:lnTo>
                <a:cubicBezTo>
                  <a:pt x="3425661" y="2245223"/>
                  <a:pt x="3420086" y="2246198"/>
                  <a:pt x="3414252" y="2245767"/>
                </a:cubicBezTo>
                <a:cubicBezTo>
                  <a:pt x="3381643" y="2251477"/>
                  <a:pt x="3348292" y="2254542"/>
                  <a:pt x="3314425" y="2255084"/>
                </a:cubicBezTo>
                <a:lnTo>
                  <a:pt x="3296517" y="2256755"/>
                </a:lnTo>
                <a:lnTo>
                  <a:pt x="3296490" y="2256246"/>
                </a:lnTo>
                <a:lnTo>
                  <a:pt x="3295968" y="2256280"/>
                </a:lnTo>
                <a:cubicBezTo>
                  <a:pt x="3295376" y="2252372"/>
                  <a:pt x="3295347" y="2248449"/>
                  <a:pt x="3295347" y="2244520"/>
                </a:cubicBezTo>
                <a:close/>
                <a:moveTo>
                  <a:pt x="2555546" y="1223782"/>
                </a:moveTo>
                <a:cubicBezTo>
                  <a:pt x="2843426" y="1162499"/>
                  <a:pt x="3068177" y="939930"/>
                  <a:pt x="3123910" y="659222"/>
                </a:cubicBezTo>
                <a:cubicBezTo>
                  <a:pt x="2836029" y="720505"/>
                  <a:pt x="2611278" y="943074"/>
                  <a:pt x="2555546" y="1223782"/>
                </a:cubicBezTo>
                <a:close/>
                <a:moveTo>
                  <a:pt x="2555546" y="1547735"/>
                </a:moveTo>
                <a:cubicBezTo>
                  <a:pt x="2611279" y="1826239"/>
                  <a:pt x="2836029" y="2047060"/>
                  <a:pt x="3123910" y="2107862"/>
                </a:cubicBezTo>
                <a:cubicBezTo>
                  <a:pt x="3068178" y="1829358"/>
                  <a:pt x="2843426" y="1608537"/>
                  <a:pt x="2555546" y="1547735"/>
                </a:cubicBezTo>
                <a:close/>
                <a:moveTo>
                  <a:pt x="2555546" y="2982001"/>
                </a:moveTo>
                <a:cubicBezTo>
                  <a:pt x="2843426" y="2920718"/>
                  <a:pt x="3068177" y="2698150"/>
                  <a:pt x="3123910" y="2417442"/>
                </a:cubicBezTo>
                <a:cubicBezTo>
                  <a:pt x="2836029" y="2478725"/>
                  <a:pt x="2611278" y="2701294"/>
                  <a:pt x="2555546" y="2982001"/>
                </a:cubicBezTo>
                <a:close/>
                <a:moveTo>
                  <a:pt x="2485948" y="0"/>
                </a:moveTo>
                <a:lnTo>
                  <a:pt x="2641440" y="0"/>
                </a:lnTo>
                <a:lnTo>
                  <a:pt x="2664693" y="45955"/>
                </a:lnTo>
                <a:cubicBezTo>
                  <a:pt x="2768879" y="197965"/>
                  <a:pt x="2932430" y="309201"/>
                  <a:pt x="3123910" y="349642"/>
                </a:cubicBezTo>
                <a:cubicBezTo>
                  <a:pt x="3104112" y="250706"/>
                  <a:pt x="3062984" y="159050"/>
                  <a:pt x="3005167" y="79433"/>
                </a:cubicBezTo>
                <a:lnTo>
                  <a:pt x="2933794" y="0"/>
                </a:lnTo>
                <a:lnTo>
                  <a:pt x="3109934" y="0"/>
                </a:lnTo>
                <a:lnTo>
                  <a:pt x="3175456" y="100280"/>
                </a:lnTo>
                <a:cubicBezTo>
                  <a:pt x="3219520" y="182140"/>
                  <a:pt x="3249795" y="271960"/>
                  <a:pt x="3263553" y="366850"/>
                </a:cubicBezTo>
                <a:cubicBezTo>
                  <a:pt x="3263728" y="366905"/>
                  <a:pt x="3263905" y="366910"/>
                  <a:pt x="3264081" y="366915"/>
                </a:cubicBezTo>
                <a:lnTo>
                  <a:pt x="3264647" y="373792"/>
                </a:lnTo>
                <a:cubicBezTo>
                  <a:pt x="3269936" y="404884"/>
                  <a:pt x="3272499" y="436636"/>
                  <a:pt x="3272455" y="468842"/>
                </a:cubicBezTo>
                <a:cubicBezTo>
                  <a:pt x="3273828" y="474631"/>
                  <a:pt x="3273888" y="480458"/>
                  <a:pt x="3273888" y="486299"/>
                </a:cubicBezTo>
                <a:cubicBezTo>
                  <a:pt x="3273888" y="490228"/>
                  <a:pt x="3273860" y="494151"/>
                  <a:pt x="3273268" y="498061"/>
                </a:cubicBezTo>
                <a:lnTo>
                  <a:pt x="3272746" y="498027"/>
                </a:lnTo>
                <a:lnTo>
                  <a:pt x="3272719" y="498535"/>
                </a:lnTo>
                <a:lnTo>
                  <a:pt x="3254811" y="496864"/>
                </a:lnTo>
                <a:cubicBezTo>
                  <a:pt x="3220945" y="496322"/>
                  <a:pt x="3187593" y="493257"/>
                  <a:pt x="3154984" y="487548"/>
                </a:cubicBezTo>
                <a:cubicBezTo>
                  <a:pt x="3149150" y="487979"/>
                  <a:pt x="3143575" y="487004"/>
                  <a:pt x="3138020" y="485964"/>
                </a:cubicBezTo>
                <a:lnTo>
                  <a:pt x="3137899" y="484784"/>
                </a:lnTo>
                <a:cubicBezTo>
                  <a:pt x="2885360" y="443705"/>
                  <a:pt x="2669659" y="299632"/>
                  <a:pt x="2540177" y="99096"/>
                </a:cubicBezTo>
                <a:close/>
                <a:moveTo>
                  <a:pt x="2408030" y="3089525"/>
                </a:moveTo>
                <a:lnTo>
                  <a:pt x="2414810" y="3006343"/>
                </a:lnTo>
                <a:lnTo>
                  <a:pt x="2415375" y="2999411"/>
                </a:lnTo>
                <a:cubicBezTo>
                  <a:pt x="2415552" y="2999406"/>
                  <a:pt x="2415728" y="2999401"/>
                  <a:pt x="2415904" y="2999346"/>
                </a:cubicBezTo>
                <a:cubicBezTo>
                  <a:pt x="2468499" y="2633713"/>
                  <a:pt x="2762498" y="2342777"/>
                  <a:pt x="3137898" y="2281230"/>
                </a:cubicBezTo>
                <a:lnTo>
                  <a:pt x="3138020" y="2280040"/>
                </a:lnTo>
                <a:cubicBezTo>
                  <a:pt x="3143573" y="2278993"/>
                  <a:pt x="3149146" y="2278011"/>
                  <a:pt x="3154980" y="2278445"/>
                </a:cubicBezTo>
                <a:cubicBezTo>
                  <a:pt x="3187602" y="2272687"/>
                  <a:pt x="3220964" y="2269598"/>
                  <a:pt x="3254844" y="2269052"/>
                </a:cubicBezTo>
                <a:lnTo>
                  <a:pt x="3272719" y="2267371"/>
                </a:lnTo>
                <a:lnTo>
                  <a:pt x="3272746" y="2267882"/>
                </a:lnTo>
                <a:lnTo>
                  <a:pt x="3273267" y="2267848"/>
                </a:lnTo>
                <a:lnTo>
                  <a:pt x="3273888" y="2279702"/>
                </a:lnTo>
                <a:cubicBezTo>
                  <a:pt x="3273888" y="2285589"/>
                  <a:pt x="3273828" y="2291461"/>
                  <a:pt x="3272455" y="2297292"/>
                </a:cubicBezTo>
                <a:cubicBezTo>
                  <a:pt x="3272499" y="2329761"/>
                  <a:pt x="3269935" y="2361770"/>
                  <a:pt x="3264644" y="2393114"/>
                </a:cubicBezTo>
                <a:lnTo>
                  <a:pt x="3264080" y="2400032"/>
                </a:lnTo>
                <a:cubicBezTo>
                  <a:pt x="3263903" y="2400037"/>
                  <a:pt x="3263726" y="2400042"/>
                  <a:pt x="3263552" y="2400097"/>
                </a:cubicBezTo>
                <a:cubicBezTo>
                  <a:pt x="3217532" y="2720025"/>
                  <a:pt x="2986686" y="2982764"/>
                  <a:pt x="2678205" y="3084683"/>
                </a:cubicBezTo>
                <a:lnTo>
                  <a:pt x="2658472" y="3089525"/>
                </a:lnTo>
                <a:close/>
                <a:moveTo>
                  <a:pt x="2405567" y="1361522"/>
                </a:moveTo>
                <a:cubicBezTo>
                  <a:pt x="2405567" y="1355634"/>
                  <a:pt x="2405629" y="1349760"/>
                  <a:pt x="2407002" y="1343926"/>
                </a:cubicBezTo>
                <a:cubicBezTo>
                  <a:pt x="2406958" y="1311465"/>
                  <a:pt x="2409520" y="1279462"/>
                  <a:pt x="2414810" y="1248124"/>
                </a:cubicBezTo>
                <a:lnTo>
                  <a:pt x="2415375" y="1241192"/>
                </a:lnTo>
                <a:cubicBezTo>
                  <a:pt x="2415552" y="1241187"/>
                  <a:pt x="2415728" y="1241182"/>
                  <a:pt x="2415904" y="1241127"/>
                </a:cubicBezTo>
                <a:cubicBezTo>
                  <a:pt x="2468499" y="875493"/>
                  <a:pt x="2762498" y="584557"/>
                  <a:pt x="3137898" y="523010"/>
                </a:cubicBezTo>
                <a:lnTo>
                  <a:pt x="3138020" y="521820"/>
                </a:lnTo>
                <a:cubicBezTo>
                  <a:pt x="3143573" y="520774"/>
                  <a:pt x="3149146" y="519792"/>
                  <a:pt x="3154980" y="520226"/>
                </a:cubicBezTo>
                <a:cubicBezTo>
                  <a:pt x="3187602" y="514468"/>
                  <a:pt x="3220964" y="511379"/>
                  <a:pt x="3254844" y="510833"/>
                </a:cubicBezTo>
                <a:lnTo>
                  <a:pt x="3272719" y="509151"/>
                </a:lnTo>
                <a:lnTo>
                  <a:pt x="3272746" y="509663"/>
                </a:lnTo>
                <a:lnTo>
                  <a:pt x="3273267" y="509629"/>
                </a:lnTo>
                <a:lnTo>
                  <a:pt x="3273888" y="521483"/>
                </a:lnTo>
                <a:cubicBezTo>
                  <a:pt x="3273888" y="527369"/>
                  <a:pt x="3273828" y="533241"/>
                  <a:pt x="3272455" y="539073"/>
                </a:cubicBezTo>
                <a:cubicBezTo>
                  <a:pt x="3272499" y="571542"/>
                  <a:pt x="3269935" y="603550"/>
                  <a:pt x="3264644" y="634895"/>
                </a:cubicBezTo>
                <a:lnTo>
                  <a:pt x="3264080" y="641812"/>
                </a:lnTo>
                <a:cubicBezTo>
                  <a:pt x="3263903" y="641818"/>
                  <a:pt x="3263726" y="641823"/>
                  <a:pt x="3263552" y="641878"/>
                </a:cubicBezTo>
                <a:cubicBezTo>
                  <a:pt x="3210957" y="1007510"/>
                  <a:pt x="2916958" y="1298446"/>
                  <a:pt x="2541558" y="1359994"/>
                </a:cubicBezTo>
                <a:lnTo>
                  <a:pt x="2541437" y="1361184"/>
                </a:lnTo>
                <a:cubicBezTo>
                  <a:pt x="2535881" y="1362231"/>
                  <a:pt x="2530306" y="1363214"/>
                  <a:pt x="2524472" y="1362780"/>
                </a:cubicBezTo>
                <a:cubicBezTo>
                  <a:pt x="2491863" y="1368535"/>
                  <a:pt x="2458513" y="1371623"/>
                  <a:pt x="2424645" y="1372169"/>
                </a:cubicBezTo>
                <a:lnTo>
                  <a:pt x="2406737" y="1373854"/>
                </a:lnTo>
                <a:lnTo>
                  <a:pt x="2406710" y="1373341"/>
                </a:lnTo>
                <a:lnTo>
                  <a:pt x="2406188" y="1373376"/>
                </a:lnTo>
                <a:cubicBezTo>
                  <a:pt x="2405596" y="1369436"/>
                  <a:pt x="2405567" y="1365482"/>
                  <a:pt x="2405567" y="1361522"/>
                </a:cubicBezTo>
                <a:close/>
                <a:moveTo>
                  <a:pt x="2405567" y="1411078"/>
                </a:moveTo>
                <a:lnTo>
                  <a:pt x="2406189" y="1399317"/>
                </a:lnTo>
                <a:lnTo>
                  <a:pt x="2406710" y="1399351"/>
                </a:lnTo>
                <a:lnTo>
                  <a:pt x="2406737" y="1398843"/>
                </a:lnTo>
                <a:lnTo>
                  <a:pt x="2424613" y="1400511"/>
                </a:lnTo>
                <a:cubicBezTo>
                  <a:pt x="2458492" y="1401053"/>
                  <a:pt x="2491855" y="1404118"/>
                  <a:pt x="2524476" y="1409831"/>
                </a:cubicBezTo>
                <a:cubicBezTo>
                  <a:pt x="2530309" y="1409399"/>
                  <a:pt x="2535883" y="1410375"/>
                  <a:pt x="2541437" y="1411413"/>
                </a:cubicBezTo>
                <a:lnTo>
                  <a:pt x="2541559" y="1412593"/>
                </a:lnTo>
                <a:cubicBezTo>
                  <a:pt x="2916958" y="1473657"/>
                  <a:pt x="3210957" y="1762307"/>
                  <a:pt x="3263553" y="2125070"/>
                </a:cubicBezTo>
                <a:cubicBezTo>
                  <a:pt x="3263728" y="2125125"/>
                  <a:pt x="3263905" y="2125130"/>
                  <a:pt x="3264081" y="2125135"/>
                </a:cubicBezTo>
                <a:lnTo>
                  <a:pt x="3264647" y="2132012"/>
                </a:lnTo>
                <a:cubicBezTo>
                  <a:pt x="3269936" y="2163105"/>
                  <a:pt x="3272499" y="2194855"/>
                  <a:pt x="3272455" y="2227062"/>
                </a:cubicBezTo>
                <a:cubicBezTo>
                  <a:pt x="3273828" y="2232850"/>
                  <a:pt x="3273888" y="2238678"/>
                  <a:pt x="3273888" y="2244520"/>
                </a:cubicBezTo>
                <a:cubicBezTo>
                  <a:pt x="3273888" y="2248449"/>
                  <a:pt x="3273860" y="2252372"/>
                  <a:pt x="3273268" y="2256280"/>
                </a:cubicBezTo>
                <a:lnTo>
                  <a:pt x="3272746" y="2256246"/>
                </a:lnTo>
                <a:lnTo>
                  <a:pt x="3272719" y="2256755"/>
                </a:lnTo>
                <a:lnTo>
                  <a:pt x="3254811" y="2255084"/>
                </a:lnTo>
                <a:cubicBezTo>
                  <a:pt x="3220945" y="2254542"/>
                  <a:pt x="3187593" y="2251477"/>
                  <a:pt x="3154984" y="2245767"/>
                </a:cubicBezTo>
                <a:cubicBezTo>
                  <a:pt x="3149150" y="2246198"/>
                  <a:pt x="3143575" y="2245223"/>
                  <a:pt x="3138020" y="2244184"/>
                </a:cubicBezTo>
                <a:lnTo>
                  <a:pt x="3137899" y="2243004"/>
                </a:lnTo>
                <a:cubicBezTo>
                  <a:pt x="2762498" y="2181939"/>
                  <a:pt x="2468499" y="1893288"/>
                  <a:pt x="2415905" y="1530527"/>
                </a:cubicBezTo>
                <a:cubicBezTo>
                  <a:pt x="2415730" y="1530472"/>
                  <a:pt x="2415554" y="1530468"/>
                  <a:pt x="2415376" y="1530463"/>
                </a:cubicBezTo>
                <a:lnTo>
                  <a:pt x="2414813" y="1523599"/>
                </a:lnTo>
                <a:cubicBezTo>
                  <a:pt x="2409521" y="1492501"/>
                  <a:pt x="2406958" y="1460743"/>
                  <a:pt x="2407002" y="1428529"/>
                </a:cubicBezTo>
                <a:cubicBezTo>
                  <a:pt x="2405629" y="1422743"/>
                  <a:pt x="2405567" y="1416918"/>
                  <a:pt x="2405567" y="1411078"/>
                </a:cubicBezTo>
                <a:close/>
                <a:moveTo>
                  <a:pt x="1675142" y="659222"/>
                </a:moveTo>
                <a:cubicBezTo>
                  <a:pt x="1730875" y="939930"/>
                  <a:pt x="1955626" y="1162499"/>
                  <a:pt x="2243506" y="1223782"/>
                </a:cubicBezTo>
                <a:cubicBezTo>
                  <a:pt x="2187774" y="943074"/>
                  <a:pt x="1963023" y="720505"/>
                  <a:pt x="1675142" y="659222"/>
                </a:cubicBezTo>
                <a:close/>
                <a:moveTo>
                  <a:pt x="1675142" y="2417442"/>
                </a:moveTo>
                <a:cubicBezTo>
                  <a:pt x="1730875" y="2698150"/>
                  <a:pt x="1955626" y="2920718"/>
                  <a:pt x="2243506" y="2982001"/>
                </a:cubicBezTo>
                <a:cubicBezTo>
                  <a:pt x="2187774" y="2701294"/>
                  <a:pt x="1963023" y="2478725"/>
                  <a:pt x="1675142" y="2417442"/>
                </a:cubicBezTo>
                <a:close/>
                <a:moveTo>
                  <a:pt x="1675140" y="2107862"/>
                </a:moveTo>
                <a:cubicBezTo>
                  <a:pt x="1963020" y="2047060"/>
                  <a:pt x="2187772" y="1826239"/>
                  <a:pt x="2243504" y="1547735"/>
                </a:cubicBezTo>
                <a:cubicBezTo>
                  <a:pt x="1955623" y="1608537"/>
                  <a:pt x="1730872" y="1829358"/>
                  <a:pt x="1675140" y="2107862"/>
                </a:cubicBezTo>
                <a:close/>
                <a:moveTo>
                  <a:pt x="1525164" y="521483"/>
                </a:moveTo>
                <a:lnTo>
                  <a:pt x="1525785" y="509629"/>
                </a:lnTo>
                <a:lnTo>
                  <a:pt x="1526306" y="509663"/>
                </a:lnTo>
                <a:lnTo>
                  <a:pt x="1526333" y="509151"/>
                </a:lnTo>
                <a:lnTo>
                  <a:pt x="1544208" y="510833"/>
                </a:lnTo>
                <a:cubicBezTo>
                  <a:pt x="1578088" y="511379"/>
                  <a:pt x="1611450" y="514468"/>
                  <a:pt x="1644072" y="520226"/>
                </a:cubicBezTo>
                <a:cubicBezTo>
                  <a:pt x="1649905" y="519792"/>
                  <a:pt x="1655479" y="520774"/>
                  <a:pt x="1661032" y="521820"/>
                </a:cubicBezTo>
                <a:lnTo>
                  <a:pt x="1661154" y="523010"/>
                </a:lnTo>
                <a:cubicBezTo>
                  <a:pt x="2036554" y="584557"/>
                  <a:pt x="2330554" y="875493"/>
                  <a:pt x="2383148" y="1241127"/>
                </a:cubicBezTo>
                <a:cubicBezTo>
                  <a:pt x="2383324" y="1241182"/>
                  <a:pt x="2383501" y="1241187"/>
                  <a:pt x="2383678" y="1241192"/>
                </a:cubicBezTo>
                <a:lnTo>
                  <a:pt x="2384242" y="1248124"/>
                </a:lnTo>
                <a:cubicBezTo>
                  <a:pt x="2389533" y="1279462"/>
                  <a:pt x="2392095" y="1311465"/>
                  <a:pt x="2392051" y="1343926"/>
                </a:cubicBezTo>
                <a:cubicBezTo>
                  <a:pt x="2393423" y="1349760"/>
                  <a:pt x="2393485" y="1355634"/>
                  <a:pt x="2393485" y="1361522"/>
                </a:cubicBezTo>
                <a:cubicBezTo>
                  <a:pt x="2393485" y="1365482"/>
                  <a:pt x="2393457" y="1369436"/>
                  <a:pt x="2392864" y="1373376"/>
                </a:cubicBezTo>
                <a:lnTo>
                  <a:pt x="2392342" y="1373341"/>
                </a:lnTo>
                <a:lnTo>
                  <a:pt x="2392315" y="1373854"/>
                </a:lnTo>
                <a:lnTo>
                  <a:pt x="2374407" y="1372169"/>
                </a:lnTo>
                <a:cubicBezTo>
                  <a:pt x="2340540" y="1371623"/>
                  <a:pt x="2307190" y="1368535"/>
                  <a:pt x="2274580" y="1362780"/>
                </a:cubicBezTo>
                <a:cubicBezTo>
                  <a:pt x="2268746" y="1363214"/>
                  <a:pt x="2263171" y="1362231"/>
                  <a:pt x="2257615" y="1361184"/>
                </a:cubicBezTo>
                <a:lnTo>
                  <a:pt x="2257494" y="1359994"/>
                </a:lnTo>
                <a:cubicBezTo>
                  <a:pt x="1882094" y="1298446"/>
                  <a:pt x="1588095" y="1007510"/>
                  <a:pt x="1535500" y="641878"/>
                </a:cubicBezTo>
                <a:cubicBezTo>
                  <a:pt x="1535326" y="641823"/>
                  <a:pt x="1535149" y="641818"/>
                  <a:pt x="1534972" y="641812"/>
                </a:cubicBezTo>
                <a:lnTo>
                  <a:pt x="1534408" y="634895"/>
                </a:lnTo>
                <a:cubicBezTo>
                  <a:pt x="1529117" y="603550"/>
                  <a:pt x="1526553" y="571542"/>
                  <a:pt x="1526597" y="539073"/>
                </a:cubicBezTo>
                <a:cubicBezTo>
                  <a:pt x="1525224" y="533241"/>
                  <a:pt x="1525164" y="527369"/>
                  <a:pt x="1525164" y="521483"/>
                </a:cubicBezTo>
                <a:close/>
                <a:moveTo>
                  <a:pt x="1525164" y="2279702"/>
                </a:moveTo>
                <a:lnTo>
                  <a:pt x="1525785" y="2267848"/>
                </a:lnTo>
                <a:lnTo>
                  <a:pt x="1526306" y="2267882"/>
                </a:lnTo>
                <a:lnTo>
                  <a:pt x="1526333" y="2267371"/>
                </a:lnTo>
                <a:lnTo>
                  <a:pt x="1544208" y="2269052"/>
                </a:lnTo>
                <a:cubicBezTo>
                  <a:pt x="1578088" y="2269598"/>
                  <a:pt x="1611450" y="2272687"/>
                  <a:pt x="1644072" y="2278445"/>
                </a:cubicBezTo>
                <a:cubicBezTo>
                  <a:pt x="1649905" y="2278011"/>
                  <a:pt x="1655479" y="2278993"/>
                  <a:pt x="1661032" y="2280040"/>
                </a:cubicBezTo>
                <a:lnTo>
                  <a:pt x="1661154" y="2281230"/>
                </a:lnTo>
                <a:cubicBezTo>
                  <a:pt x="2036554" y="2342777"/>
                  <a:pt x="2330554" y="2633713"/>
                  <a:pt x="2383148" y="2999346"/>
                </a:cubicBezTo>
                <a:cubicBezTo>
                  <a:pt x="2383324" y="2999401"/>
                  <a:pt x="2383501" y="2999406"/>
                  <a:pt x="2383678" y="2999411"/>
                </a:cubicBezTo>
                <a:lnTo>
                  <a:pt x="2384242" y="3006343"/>
                </a:lnTo>
                <a:lnTo>
                  <a:pt x="2391022" y="3089525"/>
                </a:lnTo>
                <a:lnTo>
                  <a:pt x="2140581" y="3089525"/>
                </a:lnTo>
                <a:lnTo>
                  <a:pt x="2120847" y="3084683"/>
                </a:lnTo>
                <a:cubicBezTo>
                  <a:pt x="1812366" y="2982764"/>
                  <a:pt x="1581520" y="2720025"/>
                  <a:pt x="1535500" y="2400097"/>
                </a:cubicBezTo>
                <a:cubicBezTo>
                  <a:pt x="1535326" y="2400042"/>
                  <a:pt x="1535149" y="2400037"/>
                  <a:pt x="1534972" y="2400032"/>
                </a:cubicBezTo>
                <a:lnTo>
                  <a:pt x="1534408" y="2393114"/>
                </a:lnTo>
                <a:cubicBezTo>
                  <a:pt x="1529117" y="2361770"/>
                  <a:pt x="1526553" y="2329761"/>
                  <a:pt x="1526597" y="2297292"/>
                </a:cubicBezTo>
                <a:cubicBezTo>
                  <a:pt x="1525224" y="2291461"/>
                  <a:pt x="1525164" y="2285589"/>
                  <a:pt x="1525164" y="2279702"/>
                </a:cubicBezTo>
                <a:close/>
                <a:moveTo>
                  <a:pt x="1525162" y="486299"/>
                </a:moveTo>
                <a:cubicBezTo>
                  <a:pt x="1525162" y="480458"/>
                  <a:pt x="1525222" y="474631"/>
                  <a:pt x="1526595" y="468842"/>
                </a:cubicBezTo>
                <a:cubicBezTo>
                  <a:pt x="1526551" y="436636"/>
                  <a:pt x="1529114" y="404884"/>
                  <a:pt x="1534403" y="373792"/>
                </a:cubicBezTo>
                <a:lnTo>
                  <a:pt x="1534969" y="366915"/>
                </a:lnTo>
                <a:cubicBezTo>
                  <a:pt x="1535145" y="366910"/>
                  <a:pt x="1535323" y="366905"/>
                  <a:pt x="1535497" y="366850"/>
                </a:cubicBezTo>
                <a:cubicBezTo>
                  <a:pt x="1549256" y="271960"/>
                  <a:pt x="1579531" y="182140"/>
                  <a:pt x="1623594" y="100280"/>
                </a:cubicBezTo>
                <a:lnTo>
                  <a:pt x="1689117" y="0"/>
                </a:lnTo>
                <a:lnTo>
                  <a:pt x="1865257" y="0"/>
                </a:lnTo>
                <a:lnTo>
                  <a:pt x="1793882" y="79433"/>
                </a:lnTo>
                <a:cubicBezTo>
                  <a:pt x="1736067" y="159050"/>
                  <a:pt x="1694939" y="250706"/>
                  <a:pt x="1675140" y="349642"/>
                </a:cubicBezTo>
                <a:cubicBezTo>
                  <a:pt x="1866621" y="309201"/>
                  <a:pt x="2030172" y="197965"/>
                  <a:pt x="2134358" y="45955"/>
                </a:cubicBezTo>
                <a:lnTo>
                  <a:pt x="2157611" y="0"/>
                </a:lnTo>
                <a:lnTo>
                  <a:pt x="2313103" y="0"/>
                </a:lnTo>
                <a:lnTo>
                  <a:pt x="2258874" y="99096"/>
                </a:lnTo>
                <a:cubicBezTo>
                  <a:pt x="2129392" y="299632"/>
                  <a:pt x="1913691" y="443705"/>
                  <a:pt x="1661151" y="484784"/>
                </a:cubicBezTo>
                <a:lnTo>
                  <a:pt x="1661030" y="485964"/>
                </a:lnTo>
                <a:cubicBezTo>
                  <a:pt x="1655475" y="487004"/>
                  <a:pt x="1649900" y="487979"/>
                  <a:pt x="1644066" y="487548"/>
                </a:cubicBezTo>
                <a:cubicBezTo>
                  <a:pt x="1611457" y="493257"/>
                  <a:pt x="1578105" y="496322"/>
                  <a:pt x="1544239" y="496864"/>
                </a:cubicBezTo>
                <a:lnTo>
                  <a:pt x="1526331" y="498535"/>
                </a:lnTo>
                <a:lnTo>
                  <a:pt x="1526304" y="498027"/>
                </a:lnTo>
                <a:lnTo>
                  <a:pt x="1525782" y="498061"/>
                </a:lnTo>
                <a:cubicBezTo>
                  <a:pt x="1525190" y="494151"/>
                  <a:pt x="1525162" y="490228"/>
                  <a:pt x="1525162" y="486299"/>
                </a:cubicBezTo>
                <a:close/>
                <a:moveTo>
                  <a:pt x="1525161" y="2244520"/>
                </a:moveTo>
                <a:cubicBezTo>
                  <a:pt x="1525161" y="2238678"/>
                  <a:pt x="1525222" y="2232850"/>
                  <a:pt x="1526595" y="2227062"/>
                </a:cubicBezTo>
                <a:cubicBezTo>
                  <a:pt x="1526551" y="2194855"/>
                  <a:pt x="1529114" y="2163105"/>
                  <a:pt x="1534403" y="2132012"/>
                </a:cubicBezTo>
                <a:lnTo>
                  <a:pt x="1534969" y="2125135"/>
                </a:lnTo>
                <a:cubicBezTo>
                  <a:pt x="1535145" y="2125130"/>
                  <a:pt x="1535322" y="2125125"/>
                  <a:pt x="1535497" y="2125070"/>
                </a:cubicBezTo>
                <a:cubicBezTo>
                  <a:pt x="1588092" y="1762307"/>
                  <a:pt x="1882092" y="1473657"/>
                  <a:pt x="2257491" y="1412593"/>
                </a:cubicBezTo>
                <a:lnTo>
                  <a:pt x="2257613" y="1411413"/>
                </a:lnTo>
                <a:cubicBezTo>
                  <a:pt x="2263167" y="1410375"/>
                  <a:pt x="2268741" y="1409399"/>
                  <a:pt x="2274574" y="1409831"/>
                </a:cubicBezTo>
                <a:cubicBezTo>
                  <a:pt x="2307195" y="1404118"/>
                  <a:pt x="2340559" y="1401053"/>
                  <a:pt x="2374437" y="1400511"/>
                </a:cubicBezTo>
                <a:lnTo>
                  <a:pt x="2392313" y="1398843"/>
                </a:lnTo>
                <a:lnTo>
                  <a:pt x="2392341" y="1399351"/>
                </a:lnTo>
                <a:lnTo>
                  <a:pt x="2392861" y="1399317"/>
                </a:lnTo>
                <a:lnTo>
                  <a:pt x="2393483" y="1411078"/>
                </a:lnTo>
                <a:cubicBezTo>
                  <a:pt x="2393483" y="1416918"/>
                  <a:pt x="2393421" y="1422743"/>
                  <a:pt x="2392048" y="1428529"/>
                </a:cubicBezTo>
                <a:cubicBezTo>
                  <a:pt x="2392092" y="1460743"/>
                  <a:pt x="2389530" y="1492501"/>
                  <a:pt x="2384237" y="1523599"/>
                </a:cubicBezTo>
                <a:lnTo>
                  <a:pt x="2383674" y="1530463"/>
                </a:lnTo>
                <a:cubicBezTo>
                  <a:pt x="2383497" y="1530468"/>
                  <a:pt x="2383321" y="1530472"/>
                  <a:pt x="2383145" y="1530527"/>
                </a:cubicBezTo>
                <a:cubicBezTo>
                  <a:pt x="2330551" y="1893288"/>
                  <a:pt x="2036552" y="2181939"/>
                  <a:pt x="1661151" y="2243004"/>
                </a:cubicBezTo>
                <a:lnTo>
                  <a:pt x="1661030" y="2244184"/>
                </a:lnTo>
                <a:cubicBezTo>
                  <a:pt x="1655475" y="2245223"/>
                  <a:pt x="1649900" y="2246198"/>
                  <a:pt x="1644066" y="2245767"/>
                </a:cubicBezTo>
                <a:cubicBezTo>
                  <a:pt x="1611457" y="2251477"/>
                  <a:pt x="1578105" y="2254542"/>
                  <a:pt x="1544238" y="2255084"/>
                </a:cubicBezTo>
                <a:lnTo>
                  <a:pt x="1526331" y="2256755"/>
                </a:lnTo>
                <a:lnTo>
                  <a:pt x="1526304" y="2256246"/>
                </a:lnTo>
                <a:lnTo>
                  <a:pt x="1525782" y="2256280"/>
                </a:lnTo>
                <a:cubicBezTo>
                  <a:pt x="1525190" y="2252372"/>
                  <a:pt x="1525161" y="2248449"/>
                  <a:pt x="1525161" y="2244520"/>
                </a:cubicBezTo>
                <a:close/>
                <a:moveTo>
                  <a:pt x="785360" y="1223782"/>
                </a:moveTo>
                <a:cubicBezTo>
                  <a:pt x="1073241" y="1162499"/>
                  <a:pt x="1297991" y="939930"/>
                  <a:pt x="1353724" y="659222"/>
                </a:cubicBezTo>
                <a:cubicBezTo>
                  <a:pt x="1065844" y="720505"/>
                  <a:pt x="841092" y="943074"/>
                  <a:pt x="785360" y="1223782"/>
                </a:cubicBezTo>
                <a:close/>
                <a:moveTo>
                  <a:pt x="785360" y="1547735"/>
                </a:moveTo>
                <a:cubicBezTo>
                  <a:pt x="841093" y="1826239"/>
                  <a:pt x="1065843" y="2047060"/>
                  <a:pt x="1353724" y="2107862"/>
                </a:cubicBezTo>
                <a:cubicBezTo>
                  <a:pt x="1297992" y="1829358"/>
                  <a:pt x="1073241" y="1608537"/>
                  <a:pt x="785360" y="1547735"/>
                </a:cubicBezTo>
                <a:close/>
                <a:moveTo>
                  <a:pt x="785360" y="2982001"/>
                </a:moveTo>
                <a:cubicBezTo>
                  <a:pt x="1073241" y="2920718"/>
                  <a:pt x="1297991" y="2698150"/>
                  <a:pt x="1353724" y="2417442"/>
                </a:cubicBezTo>
                <a:cubicBezTo>
                  <a:pt x="1065843" y="2478725"/>
                  <a:pt x="841092" y="2701294"/>
                  <a:pt x="785360" y="2982001"/>
                </a:cubicBezTo>
                <a:close/>
                <a:moveTo>
                  <a:pt x="715762" y="0"/>
                </a:moveTo>
                <a:lnTo>
                  <a:pt x="871255" y="0"/>
                </a:lnTo>
                <a:lnTo>
                  <a:pt x="894508" y="45955"/>
                </a:lnTo>
                <a:cubicBezTo>
                  <a:pt x="998693" y="197966"/>
                  <a:pt x="1162244" y="309201"/>
                  <a:pt x="1353724" y="349642"/>
                </a:cubicBezTo>
                <a:cubicBezTo>
                  <a:pt x="1333926" y="250706"/>
                  <a:pt x="1292798" y="159050"/>
                  <a:pt x="1234983" y="79433"/>
                </a:cubicBezTo>
                <a:lnTo>
                  <a:pt x="1163608" y="0"/>
                </a:lnTo>
                <a:lnTo>
                  <a:pt x="1339748" y="0"/>
                </a:lnTo>
                <a:lnTo>
                  <a:pt x="1405271" y="100280"/>
                </a:lnTo>
                <a:cubicBezTo>
                  <a:pt x="1449334" y="182140"/>
                  <a:pt x="1479609" y="271960"/>
                  <a:pt x="1493366" y="366850"/>
                </a:cubicBezTo>
                <a:cubicBezTo>
                  <a:pt x="1493542" y="366905"/>
                  <a:pt x="1493719" y="366910"/>
                  <a:pt x="1493895" y="366914"/>
                </a:cubicBezTo>
                <a:lnTo>
                  <a:pt x="1494460" y="373792"/>
                </a:lnTo>
                <a:cubicBezTo>
                  <a:pt x="1499750" y="404884"/>
                  <a:pt x="1502312" y="436636"/>
                  <a:pt x="1502268" y="468842"/>
                </a:cubicBezTo>
                <a:cubicBezTo>
                  <a:pt x="1503641" y="474631"/>
                  <a:pt x="1503703" y="480458"/>
                  <a:pt x="1503703" y="486299"/>
                </a:cubicBezTo>
                <a:cubicBezTo>
                  <a:pt x="1503703" y="490229"/>
                  <a:pt x="1503674" y="494151"/>
                  <a:pt x="1503082" y="498061"/>
                </a:cubicBezTo>
                <a:lnTo>
                  <a:pt x="1502560" y="498027"/>
                </a:lnTo>
                <a:lnTo>
                  <a:pt x="1502533" y="498535"/>
                </a:lnTo>
                <a:lnTo>
                  <a:pt x="1484625" y="496864"/>
                </a:lnTo>
                <a:cubicBezTo>
                  <a:pt x="1450758" y="496322"/>
                  <a:pt x="1417408" y="493257"/>
                  <a:pt x="1384798" y="487548"/>
                </a:cubicBezTo>
                <a:cubicBezTo>
                  <a:pt x="1378964" y="487979"/>
                  <a:pt x="1373389" y="487004"/>
                  <a:pt x="1367833" y="485964"/>
                </a:cubicBezTo>
                <a:lnTo>
                  <a:pt x="1367712" y="484784"/>
                </a:lnTo>
                <a:cubicBezTo>
                  <a:pt x="1115174" y="443705"/>
                  <a:pt x="899474" y="299632"/>
                  <a:pt x="769992" y="99096"/>
                </a:cubicBezTo>
                <a:close/>
                <a:moveTo>
                  <a:pt x="637843" y="3089525"/>
                </a:moveTo>
                <a:lnTo>
                  <a:pt x="644623" y="3006343"/>
                </a:lnTo>
                <a:lnTo>
                  <a:pt x="645189" y="2999411"/>
                </a:lnTo>
                <a:cubicBezTo>
                  <a:pt x="645364" y="2999406"/>
                  <a:pt x="645542" y="2999401"/>
                  <a:pt x="645717" y="2999346"/>
                </a:cubicBezTo>
                <a:cubicBezTo>
                  <a:pt x="698313" y="2633713"/>
                  <a:pt x="992312" y="2342777"/>
                  <a:pt x="1367711" y="2281230"/>
                </a:cubicBezTo>
                <a:lnTo>
                  <a:pt x="1367833" y="2280040"/>
                </a:lnTo>
                <a:cubicBezTo>
                  <a:pt x="1373387" y="2278993"/>
                  <a:pt x="1378961" y="2278011"/>
                  <a:pt x="1384794" y="2278445"/>
                </a:cubicBezTo>
                <a:cubicBezTo>
                  <a:pt x="1417415" y="2272687"/>
                  <a:pt x="1450779" y="2269598"/>
                  <a:pt x="1484657" y="2269052"/>
                </a:cubicBezTo>
                <a:lnTo>
                  <a:pt x="1502533" y="2267371"/>
                </a:lnTo>
                <a:lnTo>
                  <a:pt x="1502560" y="2267882"/>
                </a:lnTo>
                <a:lnTo>
                  <a:pt x="1503081" y="2267848"/>
                </a:lnTo>
                <a:lnTo>
                  <a:pt x="1503703" y="2279702"/>
                </a:lnTo>
                <a:cubicBezTo>
                  <a:pt x="1503703" y="2285589"/>
                  <a:pt x="1503641" y="2291461"/>
                  <a:pt x="1502268" y="2297292"/>
                </a:cubicBezTo>
                <a:cubicBezTo>
                  <a:pt x="1502312" y="2329761"/>
                  <a:pt x="1499749" y="2361770"/>
                  <a:pt x="1494457" y="2393114"/>
                </a:cubicBezTo>
                <a:lnTo>
                  <a:pt x="1493894" y="2400032"/>
                </a:lnTo>
                <a:cubicBezTo>
                  <a:pt x="1493716" y="2400037"/>
                  <a:pt x="1493541" y="2400042"/>
                  <a:pt x="1493365" y="2400097"/>
                </a:cubicBezTo>
                <a:cubicBezTo>
                  <a:pt x="1447346" y="2720025"/>
                  <a:pt x="1216500" y="2982764"/>
                  <a:pt x="908018" y="3084683"/>
                </a:cubicBezTo>
                <a:lnTo>
                  <a:pt x="888285" y="3089525"/>
                </a:lnTo>
                <a:close/>
                <a:moveTo>
                  <a:pt x="635382" y="1361522"/>
                </a:moveTo>
                <a:cubicBezTo>
                  <a:pt x="635382" y="1355634"/>
                  <a:pt x="635442" y="1349760"/>
                  <a:pt x="636815" y="1343926"/>
                </a:cubicBezTo>
                <a:cubicBezTo>
                  <a:pt x="636771" y="1311465"/>
                  <a:pt x="639334" y="1279462"/>
                  <a:pt x="644623" y="1248124"/>
                </a:cubicBezTo>
                <a:lnTo>
                  <a:pt x="645189" y="1241192"/>
                </a:lnTo>
                <a:cubicBezTo>
                  <a:pt x="645365" y="1241187"/>
                  <a:pt x="645543" y="1241182"/>
                  <a:pt x="645717" y="1241127"/>
                </a:cubicBezTo>
                <a:cubicBezTo>
                  <a:pt x="698313" y="875493"/>
                  <a:pt x="992312" y="584557"/>
                  <a:pt x="1367711" y="523010"/>
                </a:cubicBezTo>
                <a:lnTo>
                  <a:pt x="1367833" y="521820"/>
                </a:lnTo>
                <a:cubicBezTo>
                  <a:pt x="1373387" y="520774"/>
                  <a:pt x="1378961" y="519792"/>
                  <a:pt x="1384794" y="520226"/>
                </a:cubicBezTo>
                <a:cubicBezTo>
                  <a:pt x="1417415" y="514468"/>
                  <a:pt x="1450779" y="511379"/>
                  <a:pt x="1484657" y="510833"/>
                </a:cubicBezTo>
                <a:lnTo>
                  <a:pt x="1502533" y="509151"/>
                </a:lnTo>
                <a:lnTo>
                  <a:pt x="1502560" y="509663"/>
                </a:lnTo>
                <a:lnTo>
                  <a:pt x="1503081" y="509629"/>
                </a:lnTo>
                <a:lnTo>
                  <a:pt x="1503703" y="521483"/>
                </a:lnTo>
                <a:cubicBezTo>
                  <a:pt x="1503703" y="527369"/>
                  <a:pt x="1503641" y="533241"/>
                  <a:pt x="1502268" y="539073"/>
                </a:cubicBezTo>
                <a:cubicBezTo>
                  <a:pt x="1502312" y="571542"/>
                  <a:pt x="1499749" y="603550"/>
                  <a:pt x="1494457" y="634895"/>
                </a:cubicBezTo>
                <a:lnTo>
                  <a:pt x="1493894" y="641812"/>
                </a:lnTo>
                <a:cubicBezTo>
                  <a:pt x="1493716" y="641818"/>
                  <a:pt x="1493541" y="641823"/>
                  <a:pt x="1493365" y="641878"/>
                </a:cubicBezTo>
                <a:cubicBezTo>
                  <a:pt x="1440771" y="1007510"/>
                  <a:pt x="1146772" y="1298446"/>
                  <a:pt x="771371" y="1359994"/>
                </a:cubicBezTo>
                <a:lnTo>
                  <a:pt x="771250" y="1361184"/>
                </a:lnTo>
                <a:cubicBezTo>
                  <a:pt x="765695" y="1362231"/>
                  <a:pt x="760120" y="1363214"/>
                  <a:pt x="754286" y="1362780"/>
                </a:cubicBezTo>
                <a:cubicBezTo>
                  <a:pt x="721677" y="1368535"/>
                  <a:pt x="688326" y="1371623"/>
                  <a:pt x="654458" y="1372169"/>
                </a:cubicBezTo>
                <a:lnTo>
                  <a:pt x="636551" y="1373854"/>
                </a:lnTo>
                <a:lnTo>
                  <a:pt x="636524" y="1373341"/>
                </a:lnTo>
                <a:lnTo>
                  <a:pt x="636002" y="1373376"/>
                </a:lnTo>
                <a:cubicBezTo>
                  <a:pt x="635410" y="1369436"/>
                  <a:pt x="635382" y="1365482"/>
                  <a:pt x="635382" y="1361522"/>
                </a:cubicBezTo>
                <a:close/>
                <a:moveTo>
                  <a:pt x="635382" y="1411078"/>
                </a:moveTo>
                <a:lnTo>
                  <a:pt x="636003" y="1399317"/>
                </a:lnTo>
                <a:lnTo>
                  <a:pt x="636524" y="1399351"/>
                </a:lnTo>
                <a:lnTo>
                  <a:pt x="636551" y="1398843"/>
                </a:lnTo>
                <a:lnTo>
                  <a:pt x="654426" y="1400511"/>
                </a:lnTo>
                <a:cubicBezTo>
                  <a:pt x="688306" y="1401053"/>
                  <a:pt x="721668" y="1404118"/>
                  <a:pt x="754290" y="1409831"/>
                </a:cubicBezTo>
                <a:cubicBezTo>
                  <a:pt x="760124" y="1409399"/>
                  <a:pt x="765697" y="1410375"/>
                  <a:pt x="771250" y="1411413"/>
                </a:cubicBezTo>
                <a:lnTo>
                  <a:pt x="771372" y="1412593"/>
                </a:lnTo>
                <a:cubicBezTo>
                  <a:pt x="1146772" y="1473657"/>
                  <a:pt x="1440771" y="1762307"/>
                  <a:pt x="1493366" y="2125070"/>
                </a:cubicBezTo>
                <a:cubicBezTo>
                  <a:pt x="1493542" y="2125125"/>
                  <a:pt x="1493718" y="2125130"/>
                  <a:pt x="1493895" y="2125135"/>
                </a:cubicBezTo>
                <a:lnTo>
                  <a:pt x="1494460" y="2132012"/>
                </a:lnTo>
                <a:cubicBezTo>
                  <a:pt x="1499750" y="2163105"/>
                  <a:pt x="1502312" y="2194855"/>
                  <a:pt x="1502268" y="2227062"/>
                </a:cubicBezTo>
                <a:cubicBezTo>
                  <a:pt x="1503641" y="2232850"/>
                  <a:pt x="1503703" y="2238678"/>
                  <a:pt x="1503703" y="2244520"/>
                </a:cubicBezTo>
                <a:cubicBezTo>
                  <a:pt x="1503703" y="2248449"/>
                  <a:pt x="1503674" y="2252372"/>
                  <a:pt x="1503082" y="2256280"/>
                </a:cubicBezTo>
                <a:lnTo>
                  <a:pt x="1502560" y="2256246"/>
                </a:lnTo>
                <a:lnTo>
                  <a:pt x="1502533" y="2256755"/>
                </a:lnTo>
                <a:lnTo>
                  <a:pt x="1484625" y="2255084"/>
                </a:lnTo>
                <a:cubicBezTo>
                  <a:pt x="1450758" y="2254542"/>
                  <a:pt x="1417407" y="2251477"/>
                  <a:pt x="1384798" y="2245767"/>
                </a:cubicBezTo>
                <a:cubicBezTo>
                  <a:pt x="1378964" y="2246198"/>
                  <a:pt x="1373389" y="2245223"/>
                  <a:pt x="1367833" y="2244184"/>
                </a:cubicBezTo>
                <a:lnTo>
                  <a:pt x="1367712" y="2243004"/>
                </a:lnTo>
                <a:cubicBezTo>
                  <a:pt x="992312" y="2181939"/>
                  <a:pt x="698313" y="1893288"/>
                  <a:pt x="645718" y="1530527"/>
                </a:cubicBezTo>
                <a:cubicBezTo>
                  <a:pt x="645544" y="1530472"/>
                  <a:pt x="645367" y="1530468"/>
                  <a:pt x="645190" y="1530463"/>
                </a:cubicBezTo>
                <a:lnTo>
                  <a:pt x="644626" y="1523599"/>
                </a:lnTo>
                <a:cubicBezTo>
                  <a:pt x="639335" y="1492501"/>
                  <a:pt x="636771" y="1460743"/>
                  <a:pt x="636815" y="1428529"/>
                </a:cubicBezTo>
                <a:cubicBezTo>
                  <a:pt x="635442" y="1422743"/>
                  <a:pt x="635382" y="1416918"/>
                  <a:pt x="635382" y="1411078"/>
                </a:cubicBezTo>
                <a:close/>
                <a:moveTo>
                  <a:pt x="0" y="120584"/>
                </a:moveTo>
                <a:lnTo>
                  <a:pt x="0" y="0"/>
                </a:lnTo>
                <a:lnTo>
                  <a:pt x="95071" y="0"/>
                </a:lnTo>
                <a:lnTo>
                  <a:pt x="23697" y="79433"/>
                </a:lnTo>
                <a:close/>
                <a:moveTo>
                  <a:pt x="0" y="459154"/>
                </a:moveTo>
                <a:lnTo>
                  <a:pt x="0" y="322913"/>
                </a:lnTo>
                <a:lnTo>
                  <a:pt x="85961" y="286715"/>
                </a:lnTo>
                <a:cubicBezTo>
                  <a:pt x="198873" y="230513"/>
                  <a:pt x="294715" y="147295"/>
                  <a:pt x="364172" y="45955"/>
                </a:cubicBezTo>
                <a:lnTo>
                  <a:pt x="387426" y="0"/>
                </a:lnTo>
                <a:lnTo>
                  <a:pt x="542918" y="0"/>
                </a:lnTo>
                <a:lnTo>
                  <a:pt x="488688" y="99096"/>
                </a:lnTo>
                <a:cubicBezTo>
                  <a:pt x="380786" y="266209"/>
                  <a:pt x="213011" y="394112"/>
                  <a:pt x="13938" y="455878"/>
                </a:cubicBezTo>
                <a:close/>
                <a:moveTo>
                  <a:pt x="0" y="1108862"/>
                </a:moveTo>
                <a:lnTo>
                  <a:pt x="0" y="893255"/>
                </a:lnTo>
                <a:lnTo>
                  <a:pt x="33376" y="945052"/>
                </a:lnTo>
                <a:cubicBezTo>
                  <a:pt x="138130" y="1084176"/>
                  <a:pt x="293395" y="1185481"/>
                  <a:pt x="473320" y="1223782"/>
                </a:cubicBezTo>
                <a:cubicBezTo>
                  <a:pt x="424556" y="978162"/>
                  <a:pt x="246384" y="777056"/>
                  <a:pt x="9746" y="689563"/>
                </a:cubicBezTo>
                <a:lnTo>
                  <a:pt x="0" y="686740"/>
                </a:lnTo>
                <a:lnTo>
                  <a:pt x="0" y="549764"/>
                </a:lnTo>
                <a:lnTo>
                  <a:pt x="27617" y="556541"/>
                </a:lnTo>
                <a:cubicBezTo>
                  <a:pt x="336096" y="658459"/>
                  <a:pt x="566943" y="921197"/>
                  <a:pt x="612962" y="1241127"/>
                </a:cubicBezTo>
                <a:cubicBezTo>
                  <a:pt x="613138" y="1241182"/>
                  <a:pt x="613315" y="1241187"/>
                  <a:pt x="613492" y="1241192"/>
                </a:cubicBezTo>
                <a:lnTo>
                  <a:pt x="614057" y="1248124"/>
                </a:lnTo>
                <a:cubicBezTo>
                  <a:pt x="619347" y="1279462"/>
                  <a:pt x="621909" y="1311465"/>
                  <a:pt x="621865" y="1343926"/>
                </a:cubicBezTo>
                <a:cubicBezTo>
                  <a:pt x="623237" y="1349760"/>
                  <a:pt x="623299" y="1355634"/>
                  <a:pt x="623299" y="1361522"/>
                </a:cubicBezTo>
                <a:cubicBezTo>
                  <a:pt x="623299" y="1365482"/>
                  <a:pt x="623271" y="1369436"/>
                  <a:pt x="622679" y="1373376"/>
                </a:cubicBezTo>
                <a:lnTo>
                  <a:pt x="622157" y="1373341"/>
                </a:lnTo>
                <a:lnTo>
                  <a:pt x="622129" y="1373854"/>
                </a:lnTo>
                <a:lnTo>
                  <a:pt x="604221" y="1372169"/>
                </a:lnTo>
                <a:cubicBezTo>
                  <a:pt x="570354" y="1371623"/>
                  <a:pt x="537004" y="1368535"/>
                  <a:pt x="504394" y="1362780"/>
                </a:cubicBezTo>
                <a:cubicBezTo>
                  <a:pt x="498560" y="1363214"/>
                  <a:pt x="492985" y="1362231"/>
                  <a:pt x="487429" y="1361184"/>
                </a:cubicBezTo>
                <a:lnTo>
                  <a:pt x="487308" y="1359994"/>
                </a:lnTo>
                <a:cubicBezTo>
                  <a:pt x="299609" y="1329221"/>
                  <a:pt x="132258" y="1241100"/>
                  <a:pt x="5260" y="1114967"/>
                </a:cubicBezTo>
                <a:close/>
                <a:moveTo>
                  <a:pt x="0" y="2216459"/>
                </a:moveTo>
                <a:lnTo>
                  <a:pt x="0" y="2080559"/>
                </a:lnTo>
                <a:lnTo>
                  <a:pt x="9744" y="2077760"/>
                </a:lnTo>
                <a:cubicBezTo>
                  <a:pt x="246382" y="1990953"/>
                  <a:pt x="424553" y="1791426"/>
                  <a:pt x="473318" y="1547735"/>
                </a:cubicBezTo>
                <a:cubicBezTo>
                  <a:pt x="293393" y="1585736"/>
                  <a:pt x="138127" y="1686244"/>
                  <a:pt x="33374" y="1824276"/>
                </a:cubicBezTo>
                <a:lnTo>
                  <a:pt x="0" y="1875663"/>
                </a:lnTo>
                <a:lnTo>
                  <a:pt x="0" y="1661750"/>
                </a:lnTo>
                <a:lnTo>
                  <a:pt x="5257" y="1655695"/>
                </a:lnTo>
                <a:cubicBezTo>
                  <a:pt x="132256" y="1530554"/>
                  <a:pt x="299606" y="1443125"/>
                  <a:pt x="487305" y="1412593"/>
                </a:cubicBezTo>
                <a:lnTo>
                  <a:pt x="487427" y="1411413"/>
                </a:lnTo>
                <a:cubicBezTo>
                  <a:pt x="492981" y="1410375"/>
                  <a:pt x="498555" y="1409399"/>
                  <a:pt x="504388" y="1409831"/>
                </a:cubicBezTo>
                <a:cubicBezTo>
                  <a:pt x="537009" y="1404118"/>
                  <a:pt x="570373" y="1401053"/>
                  <a:pt x="604251" y="1400511"/>
                </a:cubicBezTo>
                <a:lnTo>
                  <a:pt x="622127" y="1398843"/>
                </a:lnTo>
                <a:lnTo>
                  <a:pt x="622154" y="1399351"/>
                </a:lnTo>
                <a:lnTo>
                  <a:pt x="622675" y="1399317"/>
                </a:lnTo>
                <a:lnTo>
                  <a:pt x="623297" y="1411078"/>
                </a:lnTo>
                <a:cubicBezTo>
                  <a:pt x="623297" y="1416918"/>
                  <a:pt x="623235" y="1422743"/>
                  <a:pt x="621863" y="1428529"/>
                </a:cubicBezTo>
                <a:cubicBezTo>
                  <a:pt x="621907" y="1460743"/>
                  <a:pt x="619344" y="1492501"/>
                  <a:pt x="614051" y="1523599"/>
                </a:cubicBezTo>
                <a:lnTo>
                  <a:pt x="613488" y="1530463"/>
                </a:lnTo>
                <a:cubicBezTo>
                  <a:pt x="613311" y="1530468"/>
                  <a:pt x="613135" y="1530472"/>
                  <a:pt x="612959" y="1530527"/>
                </a:cubicBezTo>
                <a:cubicBezTo>
                  <a:pt x="566940" y="1847943"/>
                  <a:pt x="336094" y="2108619"/>
                  <a:pt x="27613" y="2209736"/>
                </a:cubicBezTo>
                <a:close/>
                <a:moveTo>
                  <a:pt x="0" y="2867081"/>
                </a:moveTo>
                <a:lnTo>
                  <a:pt x="0" y="2651475"/>
                </a:lnTo>
                <a:lnTo>
                  <a:pt x="33376" y="2703272"/>
                </a:lnTo>
                <a:cubicBezTo>
                  <a:pt x="138130" y="2842396"/>
                  <a:pt x="293395" y="2943700"/>
                  <a:pt x="473320" y="2982001"/>
                </a:cubicBezTo>
                <a:cubicBezTo>
                  <a:pt x="424556" y="2736382"/>
                  <a:pt x="246384" y="2535275"/>
                  <a:pt x="9746" y="2447782"/>
                </a:cubicBezTo>
                <a:lnTo>
                  <a:pt x="0" y="2444960"/>
                </a:lnTo>
                <a:lnTo>
                  <a:pt x="0" y="2307984"/>
                </a:lnTo>
                <a:lnTo>
                  <a:pt x="27617" y="2314760"/>
                </a:lnTo>
                <a:cubicBezTo>
                  <a:pt x="336096" y="2416678"/>
                  <a:pt x="566943" y="2679417"/>
                  <a:pt x="612962" y="2999346"/>
                </a:cubicBezTo>
                <a:cubicBezTo>
                  <a:pt x="613138" y="2999401"/>
                  <a:pt x="613315" y="2999406"/>
                  <a:pt x="613492" y="2999411"/>
                </a:cubicBezTo>
                <a:lnTo>
                  <a:pt x="614056" y="3006343"/>
                </a:lnTo>
                <a:lnTo>
                  <a:pt x="620836" y="3089525"/>
                </a:lnTo>
                <a:lnTo>
                  <a:pt x="370396" y="3089525"/>
                </a:lnTo>
                <a:lnTo>
                  <a:pt x="350661" y="3084682"/>
                </a:lnTo>
                <a:cubicBezTo>
                  <a:pt x="218455" y="3041003"/>
                  <a:pt x="100509" y="2967785"/>
                  <a:pt x="5260" y="2873187"/>
                </a:cubicBezTo>
                <a:close/>
              </a:path>
            </a:pathLst>
          </a:cu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xmlns="" id="{99237721-19CF-41B1-AA0A-E1E1A8282D52}"/>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324317" y="4576004"/>
            <a:ext cx="45720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361AE124-F5B5-437F-A473-9A00251FF725}"/>
              </a:ext>
            </a:extLst>
          </p:cNvPr>
          <p:cNvSpPr>
            <a:spLocks noGrp="1"/>
          </p:cNvSpPr>
          <p:nvPr>
            <p:ph type="title"/>
          </p:nvPr>
        </p:nvSpPr>
        <p:spPr>
          <a:xfrm>
            <a:off x="4219803" y="4735775"/>
            <a:ext cx="7006998" cy="1245732"/>
          </a:xfrm>
        </p:spPr>
        <p:txBody>
          <a:bodyPr anchor="t">
            <a:normAutofit/>
          </a:bodyPr>
          <a:lstStyle/>
          <a:p>
            <a:r>
              <a:rPr lang="en-US" sz="4600">
                <a:solidFill>
                  <a:schemeClr val="bg1"/>
                </a:solidFill>
              </a:rPr>
              <a:t>The structure of German prisons</a:t>
            </a:r>
          </a:p>
        </p:txBody>
      </p:sp>
      <p:sp>
        <p:nvSpPr>
          <p:cNvPr id="3" name="Content Placeholder 2">
            <a:extLst>
              <a:ext uri="{FF2B5EF4-FFF2-40B4-BE49-F238E27FC236}">
                <a16:creationId xmlns:a16="http://schemas.microsoft.com/office/drawing/2014/main" xmlns="" id="{874B7D00-7C67-4FF6-A7B3-EE5700558F83}"/>
              </a:ext>
            </a:extLst>
          </p:cNvPr>
          <p:cNvSpPr>
            <a:spLocks noGrp="1"/>
          </p:cNvSpPr>
          <p:nvPr>
            <p:ph idx="1"/>
          </p:nvPr>
        </p:nvSpPr>
        <p:spPr>
          <a:xfrm>
            <a:off x="4219802" y="643461"/>
            <a:ext cx="7006998" cy="4092313"/>
          </a:xfrm>
        </p:spPr>
        <p:txBody>
          <a:bodyPr anchor="b">
            <a:normAutofit lnSpcReduction="10000"/>
          </a:bodyPr>
          <a:lstStyle/>
          <a:p>
            <a:pPr>
              <a:buFont typeface="Wingdings" panose="05000000000000000000" pitchFamily="2" charset="2"/>
              <a:buChar char="v"/>
            </a:pPr>
            <a:r>
              <a:rPr lang="en-US" sz="1800" dirty="0">
                <a:solidFill>
                  <a:srgbClr val="FFFFFF"/>
                </a:solidFill>
              </a:rPr>
              <a:t>Prisons controlled by states Ministries of Justice. </a:t>
            </a:r>
          </a:p>
          <a:p>
            <a:pPr>
              <a:buFont typeface="Wingdings" panose="05000000000000000000" pitchFamily="2" charset="2"/>
              <a:buChar char="v"/>
            </a:pPr>
            <a:r>
              <a:rPr lang="en-US" sz="1800" dirty="0">
                <a:solidFill>
                  <a:srgbClr val="FFFFFF"/>
                </a:solidFill>
              </a:rPr>
              <a:t>Before 1970, there were five level of imprisonment. </a:t>
            </a:r>
          </a:p>
          <a:p>
            <a:pPr lvl="1">
              <a:buFont typeface="Wingdings" panose="05000000000000000000" pitchFamily="2" charset="2"/>
              <a:buChar char="v"/>
            </a:pPr>
            <a:r>
              <a:rPr lang="en-US" dirty="0">
                <a:solidFill>
                  <a:srgbClr val="FFFFFF"/>
                </a:solidFill>
              </a:rPr>
              <a:t>The Zuchthaus </a:t>
            </a:r>
          </a:p>
          <a:p>
            <a:pPr lvl="1">
              <a:buFont typeface="Wingdings" panose="05000000000000000000" pitchFamily="2" charset="2"/>
              <a:buChar char="v"/>
            </a:pPr>
            <a:r>
              <a:rPr lang="en-US" i="1" dirty="0">
                <a:solidFill>
                  <a:srgbClr val="FFFFFF"/>
                </a:solidFill>
              </a:rPr>
              <a:t>Gefängnis</a:t>
            </a:r>
            <a:r>
              <a:rPr lang="en-US" dirty="0">
                <a:solidFill>
                  <a:srgbClr val="FFFFFF"/>
                </a:solidFill>
              </a:rPr>
              <a:t> (prison)</a:t>
            </a:r>
          </a:p>
          <a:p>
            <a:pPr lvl="1">
              <a:buFont typeface="Wingdings" panose="05000000000000000000" pitchFamily="2" charset="2"/>
              <a:buChar char="v"/>
            </a:pPr>
            <a:r>
              <a:rPr lang="en-US" i="1" dirty="0">
                <a:solidFill>
                  <a:srgbClr val="FFFFFF"/>
                </a:solidFill>
              </a:rPr>
              <a:t>Einschließung</a:t>
            </a:r>
            <a:r>
              <a:rPr lang="en-US" dirty="0">
                <a:solidFill>
                  <a:srgbClr val="FFFFFF"/>
                </a:solidFill>
              </a:rPr>
              <a:t> (jail)</a:t>
            </a:r>
          </a:p>
          <a:p>
            <a:pPr lvl="1">
              <a:buFont typeface="Wingdings" panose="05000000000000000000" pitchFamily="2" charset="2"/>
              <a:buChar char="v"/>
            </a:pPr>
            <a:r>
              <a:rPr lang="en-US" i="1" dirty="0">
                <a:solidFill>
                  <a:srgbClr val="FFFFFF"/>
                </a:solidFill>
              </a:rPr>
              <a:t>Arbeitshaus</a:t>
            </a:r>
            <a:r>
              <a:rPr lang="en-US" dirty="0">
                <a:solidFill>
                  <a:srgbClr val="FFFFFF"/>
                </a:solidFill>
              </a:rPr>
              <a:t> (workhouse)</a:t>
            </a:r>
          </a:p>
          <a:p>
            <a:pPr lvl="1">
              <a:buFont typeface="Wingdings" panose="05000000000000000000" pitchFamily="2" charset="2"/>
              <a:buChar char="v"/>
            </a:pPr>
            <a:r>
              <a:rPr lang="en-US" i="1" dirty="0">
                <a:solidFill>
                  <a:srgbClr val="FFFFFF"/>
                </a:solidFill>
              </a:rPr>
              <a:t>Haft</a:t>
            </a:r>
            <a:r>
              <a:rPr lang="en-US" dirty="0">
                <a:solidFill>
                  <a:srgbClr val="FFFFFF"/>
                </a:solidFill>
              </a:rPr>
              <a:t> (custody). </a:t>
            </a:r>
          </a:p>
          <a:p>
            <a:pPr>
              <a:buFont typeface="Wingdings" panose="05000000000000000000" pitchFamily="2" charset="2"/>
              <a:buChar char="v"/>
            </a:pPr>
            <a:r>
              <a:rPr lang="en-US" sz="1800" dirty="0">
                <a:solidFill>
                  <a:srgbClr val="FFFFFF"/>
                </a:solidFill>
              </a:rPr>
              <a:t>Today German prison structure consists of three levels:</a:t>
            </a:r>
          </a:p>
          <a:p>
            <a:pPr lvl="1">
              <a:buFont typeface="Wingdings" panose="05000000000000000000" pitchFamily="2" charset="2"/>
              <a:buChar char="v"/>
            </a:pPr>
            <a:r>
              <a:rPr lang="en-US" dirty="0">
                <a:solidFill>
                  <a:srgbClr val="FFFFFF"/>
                </a:solidFill>
              </a:rPr>
              <a:t>Erstvollzug - for first time offenders or have only served three months in prison.</a:t>
            </a:r>
          </a:p>
          <a:p>
            <a:pPr lvl="1">
              <a:buFont typeface="Wingdings" panose="05000000000000000000" pitchFamily="2" charset="2"/>
              <a:buChar char="v"/>
            </a:pPr>
            <a:r>
              <a:rPr lang="en-US" dirty="0">
                <a:solidFill>
                  <a:srgbClr val="FFFFFF"/>
                </a:solidFill>
              </a:rPr>
              <a:t>Regelvollzug – for recidivists  </a:t>
            </a:r>
          </a:p>
          <a:p>
            <a:pPr lvl="1">
              <a:buFont typeface="Wingdings" panose="05000000000000000000" pitchFamily="2" charset="2"/>
              <a:buChar char="v"/>
            </a:pPr>
            <a:r>
              <a:rPr lang="en-US" dirty="0">
                <a:solidFill>
                  <a:srgbClr val="FFFFFF"/>
                </a:solidFill>
              </a:rPr>
              <a:t> Langstrafenanstalt – for offenders who receive the long sentences and need maximum security.</a:t>
            </a:r>
          </a:p>
          <a:p>
            <a:pPr lvl="1">
              <a:buFont typeface="Wingdings" panose="05000000000000000000" pitchFamily="2" charset="2"/>
              <a:buChar char="v"/>
            </a:pPr>
            <a:endParaRPr lang="en-US" sz="1400" dirty="0">
              <a:solidFill>
                <a:srgbClr val="FFFFFF"/>
              </a:solidFill>
            </a:endParaRPr>
          </a:p>
        </p:txBody>
      </p:sp>
    </p:spTree>
    <p:extLst>
      <p:ext uri="{BB962C8B-B14F-4D97-AF65-F5344CB8AC3E}">
        <p14:creationId xmlns:p14="http://schemas.microsoft.com/office/powerpoint/2010/main" val="1079424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xmlns="" id="{FEE15661-B0F2-42AE-A75B-0999B2CF598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772744" y="484632"/>
            <a:ext cx="8948150" cy="5880916"/>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9">
            <a:extLst>
              <a:ext uri="{FF2B5EF4-FFF2-40B4-BE49-F238E27FC236}">
                <a16:creationId xmlns:a16="http://schemas.microsoft.com/office/drawing/2014/main" xmlns="" id="{CD161189-7A5B-4B2B-93DC-77710299475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3207198" y="1029524"/>
            <a:ext cx="0" cy="914400"/>
          </a:xfrm>
          <a:prstGeom prst="line">
            <a:avLst/>
          </a:prstGeom>
          <a:ln w="19050">
            <a:solidFill>
              <a:schemeClr val="accent1">
                <a:alpha val="8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xmlns="" id="{354706C1-38B7-4C23-8749-906CB0DC80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75152" y="484632"/>
            <a:ext cx="2128933" cy="58809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5FA087FC-7008-4CFA-81A3-7119A00D724D}"/>
              </a:ext>
            </a:extLst>
          </p:cNvPr>
          <p:cNvSpPr>
            <a:spLocks noGrp="1"/>
          </p:cNvSpPr>
          <p:nvPr>
            <p:ph type="title"/>
          </p:nvPr>
        </p:nvSpPr>
        <p:spPr>
          <a:xfrm>
            <a:off x="3469327" y="788416"/>
            <a:ext cx="7923264" cy="1499616"/>
          </a:xfrm>
        </p:spPr>
        <p:txBody>
          <a:bodyPr>
            <a:normAutofit/>
          </a:bodyPr>
          <a:lstStyle/>
          <a:p>
            <a:r>
              <a:rPr lang="en-US">
                <a:solidFill>
                  <a:srgbClr val="FFFFFF"/>
                </a:solidFill>
              </a:rPr>
              <a:t> cost &amp; capacity </a:t>
            </a:r>
          </a:p>
        </p:txBody>
      </p:sp>
      <p:sp>
        <p:nvSpPr>
          <p:cNvPr id="3" name="Content Placeholder 2">
            <a:extLst>
              <a:ext uri="{FF2B5EF4-FFF2-40B4-BE49-F238E27FC236}">
                <a16:creationId xmlns:a16="http://schemas.microsoft.com/office/drawing/2014/main" xmlns="" id="{07635839-AD6E-43E3-BD8C-A6F4E6B3A639}"/>
              </a:ext>
            </a:extLst>
          </p:cNvPr>
          <p:cNvSpPr>
            <a:spLocks noGrp="1"/>
          </p:cNvSpPr>
          <p:nvPr>
            <p:ph idx="1"/>
          </p:nvPr>
        </p:nvSpPr>
        <p:spPr>
          <a:xfrm>
            <a:off x="3469327" y="1943924"/>
            <a:ext cx="7923264" cy="4099892"/>
          </a:xfrm>
        </p:spPr>
        <p:txBody>
          <a:bodyPr>
            <a:normAutofit fontScale="92500" lnSpcReduction="10000"/>
          </a:bodyPr>
          <a:lstStyle/>
          <a:p>
            <a:pPr>
              <a:buFont typeface="Wingdings" panose="05000000000000000000" pitchFamily="2" charset="2"/>
              <a:buChar char="v"/>
            </a:pPr>
            <a:r>
              <a:rPr lang="en-US" dirty="0">
                <a:solidFill>
                  <a:srgbClr val="FFFFFF"/>
                </a:solidFill>
              </a:rPr>
              <a:t>A prison systems success rate is determined by its effect on crime, recidivism rates, justice equality, cost, and public opinion. </a:t>
            </a:r>
          </a:p>
          <a:p>
            <a:pPr>
              <a:buFont typeface="Wingdings" panose="05000000000000000000" pitchFamily="2" charset="2"/>
              <a:buChar char="v"/>
            </a:pPr>
            <a:r>
              <a:rPr lang="en-US" dirty="0">
                <a:solidFill>
                  <a:srgbClr val="FFFFFF"/>
                </a:solidFill>
              </a:rPr>
              <a:t>According to the U.S. Census Bureau (2015), the United States currently has an incarceration rate of about 693 per 100,000 while also witnessing a 4.6 percent increase in crime over the last ten years.</a:t>
            </a:r>
          </a:p>
          <a:p>
            <a:pPr>
              <a:buFont typeface="Wingdings" panose="05000000000000000000" pitchFamily="2" charset="2"/>
              <a:buChar char="v"/>
            </a:pPr>
            <a:r>
              <a:rPr lang="en-US" dirty="0">
                <a:solidFill>
                  <a:srgbClr val="FFFFFF"/>
                </a:solidFill>
              </a:rPr>
              <a:t> In contrast, Germany has an incarceration rate of only 76 per 100,00 (Federal Statistical Office) and has experienced a decrease in crime of about 2.6 percent over the last ten years.</a:t>
            </a:r>
          </a:p>
          <a:p>
            <a:pPr>
              <a:buFont typeface="Wingdings" panose="05000000000000000000" pitchFamily="2" charset="2"/>
              <a:buChar char="v"/>
            </a:pPr>
            <a:r>
              <a:rPr lang="en-US" dirty="0">
                <a:solidFill>
                  <a:srgbClr val="FFFFFF"/>
                </a:solidFill>
              </a:rPr>
              <a:t>To give an example of how mass incarceration has been costly, “As of 1998, the cost for creating a new maximum-security bed was $70,909; for medium security, it was $49,853 per bed; and for minimum security, the price was $29,311 for each bed added” and that was almost twenty years ago. </a:t>
            </a:r>
          </a:p>
        </p:txBody>
      </p:sp>
    </p:spTree>
    <p:extLst>
      <p:ext uri="{BB962C8B-B14F-4D97-AF65-F5344CB8AC3E}">
        <p14:creationId xmlns:p14="http://schemas.microsoft.com/office/powerpoint/2010/main" val="26406703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A20F6923-DC2F-4143-ACA0-519D0FE6C7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4632" y="4150596"/>
            <a:ext cx="3248522" cy="2219668"/>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8319B32C-704E-4A0B-BD7B-186B70511A5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897745" y="4150596"/>
            <a:ext cx="7794722" cy="22196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DAA7C513-277B-4325-9779-116946C0D31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4632" y="484632"/>
            <a:ext cx="11207835" cy="35119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F9614C6-C7AE-4B75-9105-FA9EC9914158}"/>
              </a:ext>
            </a:extLst>
          </p:cNvPr>
          <p:cNvSpPr>
            <a:spLocks noGrp="1"/>
          </p:cNvSpPr>
          <p:nvPr>
            <p:ph type="title"/>
          </p:nvPr>
        </p:nvSpPr>
        <p:spPr>
          <a:xfrm>
            <a:off x="4178301" y="4391025"/>
            <a:ext cx="7192110" cy="1738808"/>
          </a:xfrm>
        </p:spPr>
        <p:txBody>
          <a:bodyPr>
            <a:normAutofit/>
          </a:bodyPr>
          <a:lstStyle/>
          <a:p>
            <a:r>
              <a:rPr lang="en-US">
                <a:solidFill>
                  <a:srgbClr val="FFFFFF"/>
                </a:solidFill>
              </a:rPr>
              <a:t>The issues </a:t>
            </a:r>
          </a:p>
        </p:txBody>
      </p:sp>
      <p:sp>
        <p:nvSpPr>
          <p:cNvPr id="3" name="Content Placeholder 2">
            <a:extLst>
              <a:ext uri="{FF2B5EF4-FFF2-40B4-BE49-F238E27FC236}">
                <a16:creationId xmlns:a16="http://schemas.microsoft.com/office/drawing/2014/main" xmlns="" id="{4FDAE6E3-B7D7-4E67-AA73-63D737381F75}"/>
              </a:ext>
            </a:extLst>
          </p:cNvPr>
          <p:cNvSpPr>
            <a:spLocks noGrp="1"/>
          </p:cNvSpPr>
          <p:nvPr>
            <p:ph idx="1"/>
          </p:nvPr>
        </p:nvSpPr>
        <p:spPr>
          <a:xfrm>
            <a:off x="1149265" y="728167"/>
            <a:ext cx="9920901" cy="3181998"/>
          </a:xfrm>
        </p:spPr>
        <p:txBody>
          <a:bodyPr anchor="ctr">
            <a:normAutofit fontScale="92500" lnSpcReduction="10000"/>
          </a:bodyPr>
          <a:lstStyle/>
          <a:p>
            <a:pPr>
              <a:buFont typeface="Wingdings" panose="05000000000000000000" pitchFamily="2" charset="2"/>
              <a:buChar char="v"/>
            </a:pPr>
            <a:r>
              <a:rPr lang="en-US" sz="1900" dirty="0"/>
              <a:t>Usually, a prisons systems success rate is determined by its effect on crime, recidivism rates, justice equality, cost, and public opinion. </a:t>
            </a:r>
          </a:p>
          <a:p>
            <a:pPr>
              <a:buFont typeface="Wingdings" panose="05000000000000000000" pitchFamily="2" charset="2"/>
              <a:buChar char="v"/>
            </a:pPr>
            <a:r>
              <a:rPr lang="en-US" sz="1900" dirty="0"/>
              <a:t>according to the U.S. Census Bureau (2015), the United States currently has an incarceration rate of about 693 per 100,000 while also witnessing a 4.6 percent increase in crime over the last ten years, in contrast, Germany has an incarceration rate of only 76 per 100,00 (Federal Statistical Office) and has experienced a decrease in crime of about 2.6 percent over the last ten years. </a:t>
            </a:r>
          </a:p>
          <a:p>
            <a:pPr>
              <a:buFont typeface="Wingdings" panose="05000000000000000000" pitchFamily="2" charset="2"/>
              <a:buChar char="v"/>
            </a:pPr>
            <a:r>
              <a:rPr lang="en-US" sz="1900" dirty="0"/>
              <a:t>, “The United States incarcerates between 1.8 and 2 million of its citizens in its prisons and jails on any given day…” (Dyer 2000). Even though, in 2014 Germany’s personnel including guards rounded out at about 7, 233 while the United States prison system rounded out at about 445,000. </a:t>
            </a:r>
          </a:p>
          <a:p>
            <a:pPr>
              <a:buFont typeface="Wingdings" panose="05000000000000000000" pitchFamily="2" charset="2"/>
              <a:buChar char="v"/>
            </a:pPr>
            <a:r>
              <a:rPr lang="en-US" sz="1900" dirty="0"/>
              <a:t>According to the Bureau of Justice Statistics Study, inmates of states prisons have a “five year recidivism rate of 76.6%” and inmates of federal prisons have a five year recidivism rate of 44.7%.</a:t>
            </a:r>
          </a:p>
          <a:p>
            <a:pPr>
              <a:buFont typeface="Wingdings" panose="05000000000000000000" pitchFamily="2" charset="2"/>
              <a:buChar char="v"/>
            </a:pPr>
            <a:endParaRPr lang="en-US" sz="1400" dirty="0"/>
          </a:p>
        </p:txBody>
      </p:sp>
    </p:spTree>
    <p:extLst>
      <p:ext uri="{BB962C8B-B14F-4D97-AF65-F5344CB8AC3E}">
        <p14:creationId xmlns:p14="http://schemas.microsoft.com/office/powerpoint/2010/main" val="16684317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6F41E1-76B9-4DDB-8089-2298C9948062}"/>
              </a:ext>
            </a:extLst>
          </p:cNvPr>
          <p:cNvSpPr>
            <a:spLocks noGrp="1"/>
          </p:cNvSpPr>
          <p:nvPr>
            <p:ph type="title"/>
          </p:nvPr>
        </p:nvSpPr>
        <p:spPr>
          <a:xfrm>
            <a:off x="1024128" y="585216"/>
            <a:ext cx="9720072" cy="1499616"/>
          </a:xfrm>
        </p:spPr>
        <p:txBody>
          <a:bodyPr>
            <a:normAutofit/>
          </a:bodyPr>
          <a:lstStyle/>
          <a:p>
            <a:r>
              <a:rPr lang="en-US" dirty="0"/>
              <a:t>Motives for mass incarceration</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1900394025"/>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64778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CCD121-2105-4E3B-B50C-D2C947635A18}"/>
              </a:ext>
            </a:extLst>
          </p:cNvPr>
          <p:cNvSpPr>
            <a:spLocks noGrp="1"/>
          </p:cNvSpPr>
          <p:nvPr>
            <p:ph type="title"/>
          </p:nvPr>
        </p:nvSpPr>
        <p:spPr/>
        <p:txBody>
          <a:bodyPr/>
          <a:lstStyle/>
          <a:p>
            <a:r>
              <a:rPr lang="en-US" dirty="0"/>
              <a:t>Treatment of prisoners</a:t>
            </a:r>
          </a:p>
        </p:txBody>
      </p:sp>
      <p:sp>
        <p:nvSpPr>
          <p:cNvPr id="4" name="Text Placeholder 3">
            <a:extLst>
              <a:ext uri="{FF2B5EF4-FFF2-40B4-BE49-F238E27FC236}">
                <a16:creationId xmlns:a16="http://schemas.microsoft.com/office/drawing/2014/main" xmlns="" id="{2EEF05CA-379F-4047-8008-AC097E426B0F}"/>
              </a:ext>
            </a:extLst>
          </p:cNvPr>
          <p:cNvSpPr>
            <a:spLocks noGrp="1"/>
          </p:cNvSpPr>
          <p:nvPr>
            <p:ph type="body" idx="1"/>
          </p:nvPr>
        </p:nvSpPr>
        <p:spPr/>
        <p:txBody>
          <a:bodyPr/>
          <a:lstStyle/>
          <a:p>
            <a:r>
              <a:rPr lang="en-US" dirty="0"/>
              <a:t>The United States</a:t>
            </a:r>
          </a:p>
        </p:txBody>
      </p:sp>
      <p:sp>
        <p:nvSpPr>
          <p:cNvPr id="5" name="Content Placeholder 4">
            <a:extLst>
              <a:ext uri="{FF2B5EF4-FFF2-40B4-BE49-F238E27FC236}">
                <a16:creationId xmlns:a16="http://schemas.microsoft.com/office/drawing/2014/main" xmlns="" id="{9EC50903-8216-4FA0-8BA7-EA2CEE92BD81}"/>
              </a:ext>
            </a:extLst>
          </p:cNvPr>
          <p:cNvSpPr>
            <a:spLocks noGrp="1"/>
          </p:cNvSpPr>
          <p:nvPr>
            <p:ph sz="half" idx="2"/>
          </p:nvPr>
        </p:nvSpPr>
        <p:spPr/>
        <p:txBody>
          <a:bodyPr>
            <a:normAutofit fontScale="62500" lnSpcReduction="20000"/>
          </a:bodyPr>
          <a:lstStyle/>
          <a:p>
            <a:pPr>
              <a:buFont typeface="Wingdings" panose="05000000000000000000" pitchFamily="2" charset="2"/>
              <a:buChar char="v"/>
            </a:pPr>
            <a:r>
              <a:rPr lang="en-US" sz="3100" dirty="0"/>
              <a:t>Pretrial conditions: In most cases a bail is set and can be paid in order for a defender to be released on their own recognizance. </a:t>
            </a:r>
          </a:p>
          <a:p>
            <a:pPr>
              <a:buFont typeface="Wingdings" panose="05000000000000000000" pitchFamily="2" charset="2"/>
              <a:buChar char="v"/>
            </a:pPr>
            <a:r>
              <a:rPr lang="en-US" sz="3100" dirty="0"/>
              <a:t>Most prisons are dormitory style and offer no privacy. Due to overcrowding common areas can hold beds and bunks as well. </a:t>
            </a:r>
          </a:p>
          <a:p>
            <a:pPr>
              <a:buFont typeface="Wingdings" panose="05000000000000000000" pitchFamily="2" charset="2"/>
              <a:buChar char="v"/>
            </a:pPr>
            <a:r>
              <a:rPr lang="en-US" sz="3100" dirty="0"/>
              <a:t>The United States has the highest and most astonishing occupancy in its prison system, totaling 2,239,751 inmates out of 2,265,000 at full capacity and operates about 4, 575 institutions. Their capacity is at 99% (O’Connor 2014 &amp; International Centre for Prison Studies, 2012).</a:t>
            </a:r>
          </a:p>
          <a:p>
            <a:pPr marL="0" indent="0">
              <a:buNone/>
            </a:pPr>
            <a:endParaRPr lang="en-US" dirty="0"/>
          </a:p>
        </p:txBody>
      </p:sp>
      <p:sp>
        <p:nvSpPr>
          <p:cNvPr id="6" name="Text Placeholder 5">
            <a:extLst>
              <a:ext uri="{FF2B5EF4-FFF2-40B4-BE49-F238E27FC236}">
                <a16:creationId xmlns:a16="http://schemas.microsoft.com/office/drawing/2014/main" xmlns="" id="{ED6E3D72-9879-4BC0-8C11-3C14FC3D1912}"/>
              </a:ext>
            </a:extLst>
          </p:cNvPr>
          <p:cNvSpPr>
            <a:spLocks noGrp="1"/>
          </p:cNvSpPr>
          <p:nvPr>
            <p:ph type="body" sz="quarter" idx="3"/>
          </p:nvPr>
        </p:nvSpPr>
        <p:spPr/>
        <p:txBody>
          <a:bodyPr/>
          <a:lstStyle/>
          <a:p>
            <a:r>
              <a:rPr lang="en-US" dirty="0"/>
              <a:t>Germany </a:t>
            </a:r>
          </a:p>
        </p:txBody>
      </p:sp>
      <p:sp>
        <p:nvSpPr>
          <p:cNvPr id="7" name="Content Placeholder 6">
            <a:extLst>
              <a:ext uri="{FF2B5EF4-FFF2-40B4-BE49-F238E27FC236}">
                <a16:creationId xmlns:a16="http://schemas.microsoft.com/office/drawing/2014/main" xmlns="" id="{14242602-8F02-49F6-9CFF-992658131639}"/>
              </a:ext>
            </a:extLst>
          </p:cNvPr>
          <p:cNvSpPr>
            <a:spLocks noGrp="1"/>
          </p:cNvSpPr>
          <p:nvPr>
            <p:ph sz="quarter" idx="4"/>
          </p:nvPr>
        </p:nvSpPr>
        <p:spPr/>
        <p:txBody>
          <a:bodyPr>
            <a:normAutofit fontScale="62500" lnSpcReduction="20000"/>
          </a:bodyPr>
          <a:lstStyle/>
          <a:p>
            <a:pPr>
              <a:buFont typeface="Wingdings" panose="05000000000000000000" pitchFamily="2" charset="2"/>
              <a:buChar char="v"/>
            </a:pPr>
            <a:r>
              <a:rPr lang="en-US" sz="2600" dirty="0"/>
              <a:t>Pretrial conditions: In most cases an individual is not given bail. </a:t>
            </a:r>
          </a:p>
          <a:p>
            <a:pPr>
              <a:buFont typeface="Wingdings" panose="05000000000000000000" pitchFamily="2" charset="2"/>
              <a:buChar char="v"/>
            </a:pPr>
            <a:r>
              <a:rPr lang="en-US" sz="2600" dirty="0"/>
              <a:t>Seventy five percent of offenders sentences are one year or less. </a:t>
            </a:r>
          </a:p>
          <a:p>
            <a:pPr>
              <a:buFont typeface="Wingdings" panose="05000000000000000000" pitchFamily="2" charset="2"/>
              <a:buChar char="v"/>
            </a:pPr>
            <a:r>
              <a:rPr lang="en-US" sz="2600" dirty="0"/>
              <a:t>Germany’s rehabilitation programs include social-therapeutic prison for sex offenders where a social worker and psychologists are assigned to the inmates.</a:t>
            </a:r>
          </a:p>
          <a:p>
            <a:pPr>
              <a:buFont typeface="Wingdings" panose="05000000000000000000" pitchFamily="2" charset="2"/>
              <a:buChar char="v"/>
            </a:pPr>
            <a:r>
              <a:rPr lang="en-US" sz="2600" dirty="0"/>
              <a:t>Germany’s prison compacity of 83.3% (64,379 inmates out of a max capacity of 77, 243).  </a:t>
            </a:r>
          </a:p>
          <a:p>
            <a:endParaRPr lang="en-US" dirty="0"/>
          </a:p>
        </p:txBody>
      </p:sp>
    </p:spTree>
    <p:extLst>
      <p:ext uri="{BB962C8B-B14F-4D97-AF65-F5344CB8AC3E}">
        <p14:creationId xmlns:p14="http://schemas.microsoft.com/office/powerpoint/2010/main" val="42296940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xmlns="" id="{39E4C68A-A4A9-48A4-9FF2-D2896B1EA01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9">
            <a:extLst>
              <a:ext uri="{FF2B5EF4-FFF2-40B4-BE49-F238E27FC236}">
                <a16:creationId xmlns:a16="http://schemas.microsoft.com/office/drawing/2014/main" xmlns="" id="{E2B9AEA5-52CB-49A6-AF8A-33502F291B9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A3724C2-CF25-47F3-862D-8D7722BBFFD0}"/>
              </a:ext>
            </a:extLst>
          </p:cNvPr>
          <p:cNvSpPr>
            <a:spLocks noGrp="1"/>
          </p:cNvSpPr>
          <p:nvPr>
            <p:ph type="title"/>
          </p:nvPr>
        </p:nvSpPr>
        <p:spPr>
          <a:xfrm>
            <a:off x="964788" y="804333"/>
            <a:ext cx="3391900" cy="5249334"/>
          </a:xfrm>
        </p:spPr>
        <p:txBody>
          <a:bodyPr>
            <a:normAutofit/>
          </a:bodyPr>
          <a:lstStyle/>
          <a:p>
            <a:pPr algn="r"/>
            <a:r>
              <a:rPr lang="en-US">
                <a:solidFill>
                  <a:srgbClr val="FFFFFF"/>
                </a:solidFill>
              </a:rPr>
              <a:t>conclusion</a:t>
            </a:r>
          </a:p>
        </p:txBody>
      </p:sp>
      <p:sp>
        <p:nvSpPr>
          <p:cNvPr id="3" name="Content Placeholder 2">
            <a:extLst>
              <a:ext uri="{FF2B5EF4-FFF2-40B4-BE49-F238E27FC236}">
                <a16:creationId xmlns:a16="http://schemas.microsoft.com/office/drawing/2014/main" xmlns="" id="{B8E9D5E8-1A98-4754-AEDC-BD37E35D44B0}"/>
              </a:ext>
            </a:extLst>
          </p:cNvPr>
          <p:cNvSpPr>
            <a:spLocks noGrp="1"/>
          </p:cNvSpPr>
          <p:nvPr>
            <p:ph idx="1"/>
          </p:nvPr>
        </p:nvSpPr>
        <p:spPr>
          <a:xfrm>
            <a:off x="4951048" y="804333"/>
            <a:ext cx="6306003" cy="5249334"/>
          </a:xfrm>
        </p:spPr>
        <p:txBody>
          <a:bodyPr anchor="ctr">
            <a:normAutofit/>
          </a:bodyPr>
          <a:lstStyle/>
          <a:p>
            <a:pPr lvl="1"/>
            <a:r>
              <a:rPr lang="en-US" sz="2400" dirty="0"/>
              <a:t>The intention of this essay was to comparatively analyze the prison systems of both the United States and Germany. This analyses was meant, not only to observe the differences but to highlight their history and structures in order to access their individual effects on crime, recidivism rates, justice equality, cost, and public opinion. In doing this, hopefully, possible improvements were brought to the forefront of you’re thoughts and most importantly a solution to the problem the United States prison system is undoubtedly experiencing. </a:t>
            </a:r>
          </a:p>
        </p:txBody>
      </p:sp>
    </p:spTree>
    <p:extLst>
      <p:ext uri="{BB962C8B-B14F-4D97-AF65-F5344CB8AC3E}">
        <p14:creationId xmlns:p14="http://schemas.microsoft.com/office/powerpoint/2010/main" val="3838596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xmlns=""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522</TotalTime>
  <Words>2060</Words>
  <Application>Microsoft Office PowerPoint</Application>
  <PresentationFormat>Custom</PresentationFormat>
  <Paragraphs>127</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Integral</vt:lpstr>
      <vt:lpstr>A comparative Analysis of the prison system in the united states and Germany   </vt:lpstr>
      <vt:lpstr>Objective: </vt:lpstr>
      <vt:lpstr>History of the Prison System </vt:lpstr>
      <vt:lpstr>Differences in Society </vt:lpstr>
      <vt:lpstr>From retribution to Rehabilitation: America </vt:lpstr>
      <vt:lpstr>From retribution to rehabilitation: Germany </vt:lpstr>
      <vt:lpstr>Influential Philosophers</vt:lpstr>
      <vt:lpstr>Theories on Crime </vt:lpstr>
      <vt:lpstr>Montesquieu  (1689-1775)</vt:lpstr>
      <vt:lpstr>Alexis De Tocqueville </vt:lpstr>
      <vt:lpstr>Jeremy Bentham (1748-1832)</vt:lpstr>
      <vt:lpstr>The separate system</vt:lpstr>
      <vt:lpstr>First Prisons in America </vt:lpstr>
      <vt:lpstr>The Structure of United states prisons today</vt:lpstr>
      <vt:lpstr>The structure of German prisons</vt:lpstr>
      <vt:lpstr> cost &amp; capacity </vt:lpstr>
      <vt:lpstr>The issues </vt:lpstr>
      <vt:lpstr>Motives for mass incarceration</vt:lpstr>
      <vt:lpstr>Treatment of prisoners</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comparative Analysis of the prison system in the united states and Germany</dc:title>
  <dc:creator>Aleaxandria Hill</dc:creator>
  <cp:lastModifiedBy>Jaclyn Bunch</cp:lastModifiedBy>
  <cp:revision>44</cp:revision>
  <dcterms:created xsi:type="dcterms:W3CDTF">2017-11-13T19:01:30Z</dcterms:created>
  <dcterms:modified xsi:type="dcterms:W3CDTF">2017-11-15T22:42:06Z</dcterms:modified>
</cp:coreProperties>
</file>