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1.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 id="2147483689" r:id="rId3"/>
    <p:sldMasterId id="2147483701" r:id="rId4"/>
  </p:sldMasterIdLst>
  <p:notesMasterIdLst>
    <p:notesMasterId r:id="rId75"/>
  </p:notesMasterIdLst>
  <p:handoutMasterIdLst>
    <p:handoutMasterId r:id="rId76"/>
  </p:handoutMasterIdLst>
  <p:sldIdLst>
    <p:sldId id="2477" r:id="rId5"/>
    <p:sldId id="2498" r:id="rId6"/>
    <p:sldId id="2499" r:id="rId7"/>
    <p:sldId id="2500" r:id="rId8"/>
    <p:sldId id="279" r:id="rId9"/>
    <p:sldId id="282" r:id="rId10"/>
    <p:sldId id="2501" r:id="rId11"/>
    <p:sldId id="2513" r:id="rId12"/>
    <p:sldId id="1056" r:id="rId13"/>
    <p:sldId id="425" r:id="rId14"/>
    <p:sldId id="386" r:id="rId15"/>
    <p:sldId id="409" r:id="rId16"/>
    <p:sldId id="413" r:id="rId17"/>
    <p:sldId id="414" r:id="rId18"/>
    <p:sldId id="3182" r:id="rId19"/>
    <p:sldId id="2507" r:id="rId20"/>
    <p:sldId id="2502" r:id="rId21"/>
    <p:sldId id="2504" r:id="rId22"/>
    <p:sldId id="2505" r:id="rId23"/>
    <p:sldId id="2508" r:id="rId24"/>
    <p:sldId id="2509" r:id="rId25"/>
    <p:sldId id="2510" r:id="rId26"/>
    <p:sldId id="2511" r:id="rId27"/>
    <p:sldId id="2512" r:id="rId28"/>
    <p:sldId id="2489" r:id="rId29"/>
    <p:sldId id="2490" r:id="rId30"/>
    <p:sldId id="2491" r:id="rId31"/>
    <p:sldId id="2492" r:id="rId32"/>
    <p:sldId id="2493" r:id="rId33"/>
    <p:sldId id="2494" r:id="rId34"/>
    <p:sldId id="2495" r:id="rId35"/>
    <p:sldId id="2496" r:id="rId36"/>
    <p:sldId id="2497" r:id="rId37"/>
    <p:sldId id="444" r:id="rId38"/>
    <p:sldId id="479" r:id="rId39"/>
    <p:sldId id="478" r:id="rId40"/>
    <p:sldId id="446" r:id="rId41"/>
    <p:sldId id="447" r:id="rId42"/>
    <p:sldId id="468" r:id="rId43"/>
    <p:sldId id="448" r:id="rId44"/>
    <p:sldId id="449" r:id="rId45"/>
    <p:sldId id="450" r:id="rId46"/>
    <p:sldId id="2478" r:id="rId47"/>
    <p:sldId id="2479" r:id="rId48"/>
    <p:sldId id="2480" r:id="rId49"/>
    <p:sldId id="2481" r:id="rId50"/>
    <p:sldId id="2482" r:id="rId51"/>
    <p:sldId id="2483" r:id="rId52"/>
    <p:sldId id="2484" r:id="rId53"/>
    <p:sldId id="2485" r:id="rId54"/>
    <p:sldId id="2486" r:id="rId55"/>
    <p:sldId id="2487" r:id="rId56"/>
    <p:sldId id="2488" r:id="rId57"/>
    <p:sldId id="451" r:id="rId58"/>
    <p:sldId id="452" r:id="rId59"/>
    <p:sldId id="453" r:id="rId60"/>
    <p:sldId id="456" r:id="rId61"/>
    <p:sldId id="454" r:id="rId62"/>
    <p:sldId id="455" r:id="rId63"/>
    <p:sldId id="458" r:id="rId64"/>
    <p:sldId id="459" r:id="rId65"/>
    <p:sldId id="2472" r:id="rId66"/>
    <p:sldId id="2473" r:id="rId67"/>
    <p:sldId id="2474" r:id="rId68"/>
    <p:sldId id="2464" r:id="rId69"/>
    <p:sldId id="2469" r:id="rId70"/>
    <p:sldId id="2470" r:id="rId71"/>
    <p:sldId id="2471" r:id="rId72"/>
    <p:sldId id="2476" r:id="rId73"/>
    <p:sldId id="2506" r:id="rId7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987" autoAdjust="0"/>
    <p:restoredTop sz="94660"/>
  </p:normalViewPr>
  <p:slideViewPr>
    <p:cSldViewPr snapToGrid="0">
      <p:cViewPr varScale="1">
        <p:scale>
          <a:sx n="111" d="100"/>
          <a:sy n="111" d="100"/>
        </p:scale>
        <p:origin x="456" y="10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handoutMaster" Target="handoutMasters/handoutMaster1.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7338AD92-9C8E-47E8-8077-9FEEADBF0C9F}" type="datetimeFigureOut">
              <a:rPr lang="en-US" smtClean="0"/>
              <a:t>10/7/2020</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D4C9A1D0-B1F3-41C2-A53B-91C58851E753}" type="slidenum">
              <a:rPr lang="en-US" smtClean="0"/>
              <a:t>‹#›</a:t>
            </a:fld>
            <a:endParaRPr lang="en-US"/>
          </a:p>
        </p:txBody>
      </p:sp>
    </p:spTree>
    <p:extLst>
      <p:ext uri="{BB962C8B-B14F-4D97-AF65-F5344CB8AC3E}">
        <p14:creationId xmlns:p14="http://schemas.microsoft.com/office/powerpoint/2010/main" val="33931729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2BA131BF-6395-44FA-B973-86E285F6EF54}" type="datetimeFigureOut">
              <a:rPr lang="en-US" smtClean="0"/>
              <a:t>10/7/2020</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D731E50E-187C-4030-85C4-EB225F74CA9F}" type="slidenum">
              <a:rPr lang="en-US" smtClean="0"/>
              <a:t>‹#›</a:t>
            </a:fld>
            <a:endParaRPr lang="en-US"/>
          </a:p>
        </p:txBody>
      </p:sp>
    </p:spTree>
    <p:extLst>
      <p:ext uri="{BB962C8B-B14F-4D97-AF65-F5344CB8AC3E}">
        <p14:creationId xmlns:p14="http://schemas.microsoft.com/office/powerpoint/2010/main" val="18915485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1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9325" eaLnBrk="0" hangingPunct="0">
              <a:defRPr>
                <a:solidFill>
                  <a:schemeClr val="tx1"/>
                </a:solidFill>
                <a:latin typeface="Arial" charset="0"/>
                <a:cs typeface="Arial" charset="0"/>
              </a:defRPr>
            </a:lvl1pPr>
            <a:lvl2pPr marL="735912" indent="-283043" defTabSz="929325" eaLnBrk="0" hangingPunct="0">
              <a:defRPr>
                <a:solidFill>
                  <a:schemeClr val="tx1"/>
                </a:solidFill>
                <a:latin typeface="Arial" charset="0"/>
                <a:cs typeface="Arial" charset="0"/>
              </a:defRPr>
            </a:lvl2pPr>
            <a:lvl3pPr marL="1132172" indent="-226434" defTabSz="929325" eaLnBrk="0" hangingPunct="0">
              <a:defRPr>
                <a:solidFill>
                  <a:schemeClr val="tx1"/>
                </a:solidFill>
                <a:latin typeface="Arial" charset="0"/>
                <a:cs typeface="Arial" charset="0"/>
              </a:defRPr>
            </a:lvl3pPr>
            <a:lvl4pPr marL="1585041" indent="-226434" defTabSz="929325" eaLnBrk="0" hangingPunct="0">
              <a:defRPr>
                <a:solidFill>
                  <a:schemeClr val="tx1"/>
                </a:solidFill>
                <a:latin typeface="Arial" charset="0"/>
                <a:cs typeface="Arial" charset="0"/>
              </a:defRPr>
            </a:lvl4pPr>
            <a:lvl5pPr marL="2037910" indent="-226434" defTabSz="929325" eaLnBrk="0" hangingPunct="0">
              <a:defRPr>
                <a:solidFill>
                  <a:schemeClr val="tx1"/>
                </a:solidFill>
                <a:latin typeface="Arial" charset="0"/>
                <a:cs typeface="Arial" charset="0"/>
              </a:defRPr>
            </a:lvl5pPr>
            <a:lvl6pPr marL="2490779" indent="-226434" algn="ctr" defTabSz="929325" eaLnBrk="0" fontAlgn="base" hangingPunct="0">
              <a:spcBef>
                <a:spcPct val="0"/>
              </a:spcBef>
              <a:spcAft>
                <a:spcPct val="0"/>
              </a:spcAft>
              <a:defRPr>
                <a:solidFill>
                  <a:schemeClr val="tx1"/>
                </a:solidFill>
                <a:latin typeface="Arial" charset="0"/>
                <a:cs typeface="Arial" charset="0"/>
              </a:defRPr>
            </a:lvl6pPr>
            <a:lvl7pPr marL="2943648" indent="-226434" algn="ctr" defTabSz="929325" eaLnBrk="0" fontAlgn="base" hangingPunct="0">
              <a:spcBef>
                <a:spcPct val="0"/>
              </a:spcBef>
              <a:spcAft>
                <a:spcPct val="0"/>
              </a:spcAft>
              <a:defRPr>
                <a:solidFill>
                  <a:schemeClr val="tx1"/>
                </a:solidFill>
                <a:latin typeface="Arial" charset="0"/>
                <a:cs typeface="Arial" charset="0"/>
              </a:defRPr>
            </a:lvl7pPr>
            <a:lvl8pPr marL="3396517" indent="-226434" algn="ctr" defTabSz="929325" eaLnBrk="0" fontAlgn="base" hangingPunct="0">
              <a:spcBef>
                <a:spcPct val="0"/>
              </a:spcBef>
              <a:spcAft>
                <a:spcPct val="0"/>
              </a:spcAft>
              <a:defRPr>
                <a:solidFill>
                  <a:schemeClr val="tx1"/>
                </a:solidFill>
                <a:latin typeface="Arial" charset="0"/>
                <a:cs typeface="Arial" charset="0"/>
              </a:defRPr>
            </a:lvl8pPr>
            <a:lvl9pPr marL="3849386" indent="-226434" algn="ctr" defTabSz="929325" eaLnBrk="0" fontAlgn="base" hangingPunct="0">
              <a:spcBef>
                <a:spcPct val="0"/>
              </a:spcBef>
              <a:spcAft>
                <a:spcPct val="0"/>
              </a:spcAft>
              <a:defRPr>
                <a:solidFill>
                  <a:schemeClr val="tx1"/>
                </a:solidFill>
                <a:latin typeface="Arial" charset="0"/>
                <a:cs typeface="Arial" charset="0"/>
              </a:defRPr>
            </a:lvl9pPr>
          </a:lstStyle>
          <a:p>
            <a:pPr eaLnBrk="1" hangingPunct="1"/>
            <a:fld id="{3213DC94-B6CA-42D0-B57B-A4DD3A72DEB1}" type="slidenum">
              <a:rPr lang="en-US" altLang="en-US">
                <a:solidFill>
                  <a:prstClr val="black"/>
                </a:solidFill>
              </a:rPr>
              <a:pPr eaLnBrk="1" hangingPunct="1"/>
              <a:t>9</a:t>
            </a:fld>
            <a:endParaRPr lang="en-US" altLang="en-US">
              <a:solidFill>
                <a:prstClr val="black"/>
              </a:solidFill>
            </a:endParaRPr>
          </a:p>
        </p:txBody>
      </p:sp>
      <p:sp>
        <p:nvSpPr>
          <p:cNvPr id="971779" name="Rectangle 2"/>
          <p:cNvSpPr>
            <a:spLocks noGrp="1" noRot="1" noChangeAspect="1" noChangeArrowheads="1" noTextEdit="1"/>
          </p:cNvSpPr>
          <p:nvPr>
            <p:ph type="sldImg"/>
          </p:nvPr>
        </p:nvSpPr>
        <p:spPr>
          <a:ln/>
        </p:spPr>
      </p:sp>
      <p:sp>
        <p:nvSpPr>
          <p:cNvPr id="971780" name="Rectangle 3"/>
          <p:cNvSpPr>
            <a:spLocks noGrp="1" noChangeArrowheads="1"/>
          </p:cNvSpPr>
          <p:nvPr>
            <p:ph type="body" idx="1"/>
          </p:nvPr>
        </p:nvSpPr>
        <p:spPr>
          <a:xfrm>
            <a:off x="701677" y="4414838"/>
            <a:ext cx="5607049" cy="41830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3540911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bwMode="auto">
          <a:xfrm>
            <a:off x="447675" y="687388"/>
            <a:ext cx="6118225" cy="34417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Rectangle 3"/>
          <p:cNvSpPr>
            <a:spLocks noGrp="1" noChangeArrowheads="1"/>
          </p:cNvSpPr>
          <p:nvPr>
            <p:ph type="body" idx="1"/>
          </p:nvPr>
        </p:nvSpPr>
        <p:spPr bwMode="auto">
          <a:xfrm>
            <a:off x="934113" y="4358973"/>
            <a:ext cx="5142177" cy="412987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38892651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1031"/>
          <p:cNvSpPr>
            <a:spLocks noGrp="1" noChangeArrowheads="1"/>
          </p:cNvSpPr>
          <p:nvPr>
            <p:ph type="sldNum" sz="quarter" idx="5"/>
          </p:nvPr>
        </p:nvSpPr>
        <p:spPr>
          <a:noFill/>
        </p:spPr>
        <p:txBody>
          <a:bodyPr/>
          <a:lstStyle/>
          <a:p>
            <a:fld id="{ADAD77BE-F1AD-4A8E-9D42-28E0A62C9128}" type="slidenum">
              <a:rPr lang="en-US" smtClean="0"/>
              <a:pPr/>
              <a:t>11</a:t>
            </a:fld>
            <a:endParaRPr lang="en-US"/>
          </a:p>
        </p:txBody>
      </p:sp>
      <p:sp>
        <p:nvSpPr>
          <p:cNvPr id="222211" name="Rectangle 2"/>
          <p:cNvSpPr>
            <a:spLocks noGrp="1" noRot="1" noChangeAspect="1" noChangeArrowheads="1" noTextEdit="1"/>
          </p:cNvSpPr>
          <p:nvPr>
            <p:ph type="sldImg"/>
          </p:nvPr>
        </p:nvSpPr>
        <p:spPr>
          <a:ln/>
        </p:spPr>
      </p:sp>
      <p:sp>
        <p:nvSpPr>
          <p:cNvPr id="222212" name="Rectangle 3"/>
          <p:cNvSpPr>
            <a:spLocks noGrp="1" noChangeArrowheads="1"/>
          </p:cNvSpPr>
          <p:nvPr>
            <p:ph type="body" idx="1"/>
          </p:nvPr>
        </p:nvSpPr>
        <p:spPr>
          <a:xfrm>
            <a:off x="685800" y="4343400"/>
            <a:ext cx="5486400" cy="4114800"/>
          </a:xfrm>
          <a:noFill/>
          <a:ln/>
        </p:spPr>
        <p:txBody>
          <a:bodyPr/>
          <a:lstStyle/>
          <a:p>
            <a:pPr eaLnBrk="1" hangingPunct="1"/>
            <a:endParaRPr lang="en-US"/>
          </a:p>
        </p:txBody>
      </p:sp>
    </p:spTree>
    <p:extLst>
      <p:ext uri="{BB962C8B-B14F-4D97-AF65-F5344CB8AC3E}">
        <p14:creationId xmlns:p14="http://schemas.microsoft.com/office/powerpoint/2010/main" val="3336172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1031"/>
          <p:cNvSpPr>
            <a:spLocks noGrp="1" noChangeArrowheads="1"/>
          </p:cNvSpPr>
          <p:nvPr>
            <p:ph type="sldNum" sz="quarter" idx="5"/>
          </p:nvPr>
        </p:nvSpPr>
        <p:spPr>
          <a:noFill/>
        </p:spPr>
        <p:txBody>
          <a:bodyPr/>
          <a:lstStyle/>
          <a:p>
            <a:fld id="{C7B7C32F-643F-4A4D-8F4E-F3A6B90A0FF0}" type="slidenum">
              <a:rPr lang="en-US" smtClean="0"/>
              <a:pPr/>
              <a:t>12</a:t>
            </a:fld>
            <a:endParaRPr lang="en-US"/>
          </a:p>
        </p:txBody>
      </p:sp>
      <p:sp>
        <p:nvSpPr>
          <p:cNvPr id="236547" name="Rectangle 2"/>
          <p:cNvSpPr>
            <a:spLocks noGrp="1" noRot="1" noChangeAspect="1" noChangeArrowheads="1" noTextEdit="1"/>
          </p:cNvSpPr>
          <p:nvPr>
            <p:ph type="sldImg"/>
          </p:nvPr>
        </p:nvSpPr>
        <p:spPr>
          <a:ln/>
        </p:spPr>
      </p:sp>
      <p:sp>
        <p:nvSpPr>
          <p:cNvPr id="23654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5440706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Slide Image Placeholder 1"/>
          <p:cNvSpPr>
            <a:spLocks noGrp="1" noRot="1" noChangeAspect="1" noTextEdit="1"/>
          </p:cNvSpPr>
          <p:nvPr>
            <p:ph type="sldImg"/>
          </p:nvPr>
        </p:nvSpPr>
        <p:spPr>
          <a:ln/>
        </p:spPr>
      </p:sp>
      <p:sp>
        <p:nvSpPr>
          <p:cNvPr id="258051" name="Notes Placeholder 2"/>
          <p:cNvSpPr>
            <a:spLocks noGrp="1"/>
          </p:cNvSpPr>
          <p:nvPr>
            <p:ph type="body" idx="1"/>
          </p:nvPr>
        </p:nvSpPr>
        <p:spPr>
          <a:noFill/>
          <a:ln/>
        </p:spPr>
        <p:txBody>
          <a:bodyPr/>
          <a:lstStyle/>
          <a:p>
            <a:endParaRPr lang="en-US"/>
          </a:p>
        </p:txBody>
      </p:sp>
      <p:sp>
        <p:nvSpPr>
          <p:cNvPr id="258052" name="Slide Number Placeholder 3"/>
          <p:cNvSpPr>
            <a:spLocks noGrp="1"/>
          </p:cNvSpPr>
          <p:nvPr>
            <p:ph type="sldNum" sz="quarter" idx="5"/>
          </p:nvPr>
        </p:nvSpPr>
        <p:spPr>
          <a:noFill/>
        </p:spPr>
        <p:txBody>
          <a:bodyPr/>
          <a:lstStyle/>
          <a:p>
            <a:fld id="{5D76C22A-E42F-4CCE-B506-C7028289BAC9}" type="slidenum">
              <a:rPr lang="en-US" smtClean="0"/>
              <a:pPr/>
              <a:t>13</a:t>
            </a:fld>
            <a:endParaRPr lang="en-US"/>
          </a:p>
        </p:txBody>
      </p:sp>
    </p:spTree>
    <p:extLst>
      <p:ext uri="{BB962C8B-B14F-4D97-AF65-F5344CB8AC3E}">
        <p14:creationId xmlns:p14="http://schemas.microsoft.com/office/powerpoint/2010/main" val="13425473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Slide Image Placeholder 1"/>
          <p:cNvSpPr>
            <a:spLocks noGrp="1" noRot="1" noChangeAspect="1" noTextEdit="1"/>
          </p:cNvSpPr>
          <p:nvPr>
            <p:ph type="sldImg"/>
          </p:nvPr>
        </p:nvSpPr>
        <p:spPr>
          <a:ln/>
        </p:spPr>
      </p:sp>
      <p:sp>
        <p:nvSpPr>
          <p:cNvPr id="259075" name="Notes Placeholder 2"/>
          <p:cNvSpPr>
            <a:spLocks noGrp="1"/>
          </p:cNvSpPr>
          <p:nvPr>
            <p:ph type="body" idx="1"/>
          </p:nvPr>
        </p:nvSpPr>
        <p:spPr>
          <a:noFill/>
          <a:ln/>
        </p:spPr>
        <p:txBody>
          <a:bodyPr/>
          <a:lstStyle/>
          <a:p>
            <a:endParaRPr lang="en-US"/>
          </a:p>
        </p:txBody>
      </p:sp>
      <p:sp>
        <p:nvSpPr>
          <p:cNvPr id="259076" name="Slide Number Placeholder 3"/>
          <p:cNvSpPr>
            <a:spLocks noGrp="1"/>
          </p:cNvSpPr>
          <p:nvPr>
            <p:ph type="sldNum" sz="quarter" idx="5"/>
          </p:nvPr>
        </p:nvSpPr>
        <p:spPr>
          <a:noFill/>
        </p:spPr>
        <p:txBody>
          <a:bodyPr/>
          <a:lstStyle/>
          <a:p>
            <a:fld id="{02FDC423-32F7-4016-8218-EA497E8123A8}" type="slidenum">
              <a:rPr lang="en-US" smtClean="0"/>
              <a:pPr/>
              <a:t>14</a:t>
            </a:fld>
            <a:endParaRPr lang="en-US"/>
          </a:p>
        </p:txBody>
      </p:sp>
    </p:spTree>
    <p:extLst>
      <p:ext uri="{BB962C8B-B14F-4D97-AF65-F5344CB8AC3E}">
        <p14:creationId xmlns:p14="http://schemas.microsoft.com/office/powerpoint/2010/main" val="9481532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1031"/>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AD77BE-F1AD-4A8E-9D42-28E0A62C9128}" type="slidenum">
              <a:rPr kumimoji="0" lang="en-US" sz="1200" b="0" i="0" u="none" strike="noStrike" kern="1200" cap="none" spc="0" normalizeH="0" baseline="0" noProof="0" smtClean="0">
                <a:ln>
                  <a:noFill/>
                </a:ln>
                <a:solidFill>
                  <a:srgbClr val="000000"/>
                </a:solidFill>
                <a:effectLst/>
                <a:uLnTx/>
                <a:uFillTx/>
                <a:latin typeface="Franklin Gothic Medium"/>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srgbClr val="000000"/>
              </a:solidFill>
              <a:effectLst/>
              <a:uLnTx/>
              <a:uFillTx/>
              <a:latin typeface="Franklin Gothic Medium"/>
              <a:ea typeface="+mn-ea"/>
              <a:cs typeface="+mn-cs"/>
            </a:endParaRPr>
          </a:p>
        </p:txBody>
      </p:sp>
      <p:sp>
        <p:nvSpPr>
          <p:cNvPr id="222211" name="Rectangle 2"/>
          <p:cNvSpPr>
            <a:spLocks noGrp="1" noRot="1" noChangeAspect="1" noChangeArrowheads="1" noTextEdit="1"/>
          </p:cNvSpPr>
          <p:nvPr>
            <p:ph type="sldImg"/>
          </p:nvPr>
        </p:nvSpPr>
        <p:spPr>
          <a:ln/>
        </p:spPr>
      </p:sp>
      <p:sp>
        <p:nvSpPr>
          <p:cNvPr id="222212" name="Rectangle 3"/>
          <p:cNvSpPr>
            <a:spLocks noGrp="1" noChangeArrowheads="1"/>
          </p:cNvSpPr>
          <p:nvPr>
            <p:ph type="body" idx="1"/>
          </p:nvPr>
        </p:nvSpPr>
        <p:spPr>
          <a:xfrm>
            <a:off x="685800" y="4343400"/>
            <a:ext cx="5486400" cy="4114800"/>
          </a:xfrm>
          <a:noFill/>
          <a:ln/>
        </p:spPr>
        <p:txBody>
          <a:bodyPr/>
          <a:lstStyle/>
          <a:p>
            <a:pPr eaLnBrk="1" hangingPunct="1"/>
            <a:endParaRPr lang="en-US" dirty="0"/>
          </a:p>
        </p:txBody>
      </p:sp>
    </p:spTree>
    <p:extLst>
      <p:ext uri="{BB962C8B-B14F-4D97-AF65-F5344CB8AC3E}">
        <p14:creationId xmlns:p14="http://schemas.microsoft.com/office/powerpoint/2010/main" val="3336172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57066" indent="-291179" eaLnBrk="0" hangingPunct="0">
              <a:defRPr sz="2400">
                <a:solidFill>
                  <a:schemeClr val="tx1"/>
                </a:solidFill>
                <a:latin typeface="Times New Roman" pitchFamily="18" charset="0"/>
              </a:defRPr>
            </a:lvl2pPr>
            <a:lvl3pPr marL="1164717" indent="-232943" eaLnBrk="0" hangingPunct="0">
              <a:defRPr sz="2400">
                <a:solidFill>
                  <a:schemeClr val="tx1"/>
                </a:solidFill>
                <a:latin typeface="Times New Roman" pitchFamily="18" charset="0"/>
              </a:defRPr>
            </a:lvl3pPr>
            <a:lvl4pPr marL="1630604" indent="-232943" eaLnBrk="0" hangingPunct="0">
              <a:defRPr sz="2400">
                <a:solidFill>
                  <a:schemeClr val="tx1"/>
                </a:solidFill>
                <a:latin typeface="Times New Roman" pitchFamily="18" charset="0"/>
              </a:defRPr>
            </a:lvl4pPr>
            <a:lvl5pPr marL="2096491" indent="-232943" eaLnBrk="0" hangingPunct="0">
              <a:defRPr sz="2400">
                <a:solidFill>
                  <a:schemeClr val="tx1"/>
                </a:solidFill>
                <a:latin typeface="Times New Roman" pitchFamily="18" charset="0"/>
              </a:defRPr>
            </a:lvl5pPr>
            <a:lvl6pPr marL="2562377" indent="-232943" eaLnBrk="0" fontAlgn="base" hangingPunct="0">
              <a:spcBef>
                <a:spcPct val="0"/>
              </a:spcBef>
              <a:spcAft>
                <a:spcPct val="0"/>
              </a:spcAft>
              <a:defRPr sz="2400">
                <a:solidFill>
                  <a:schemeClr val="tx1"/>
                </a:solidFill>
                <a:latin typeface="Times New Roman" pitchFamily="18" charset="0"/>
              </a:defRPr>
            </a:lvl6pPr>
            <a:lvl7pPr marL="3028264" indent="-232943" eaLnBrk="0" fontAlgn="base" hangingPunct="0">
              <a:spcBef>
                <a:spcPct val="0"/>
              </a:spcBef>
              <a:spcAft>
                <a:spcPct val="0"/>
              </a:spcAft>
              <a:defRPr sz="2400">
                <a:solidFill>
                  <a:schemeClr val="tx1"/>
                </a:solidFill>
                <a:latin typeface="Times New Roman" pitchFamily="18" charset="0"/>
              </a:defRPr>
            </a:lvl7pPr>
            <a:lvl8pPr marL="3494151" indent="-232943" eaLnBrk="0" fontAlgn="base" hangingPunct="0">
              <a:spcBef>
                <a:spcPct val="0"/>
              </a:spcBef>
              <a:spcAft>
                <a:spcPct val="0"/>
              </a:spcAft>
              <a:defRPr sz="2400">
                <a:solidFill>
                  <a:schemeClr val="tx1"/>
                </a:solidFill>
                <a:latin typeface="Times New Roman" pitchFamily="18" charset="0"/>
              </a:defRPr>
            </a:lvl8pPr>
            <a:lvl9pPr marL="3960038" indent="-232943" eaLnBrk="0" fontAlgn="base" hangingPunct="0">
              <a:spcBef>
                <a:spcPct val="0"/>
              </a:spcBef>
              <a:spcAft>
                <a:spcPct val="0"/>
              </a:spcAft>
              <a:defRPr sz="2400">
                <a:solidFill>
                  <a:schemeClr val="tx1"/>
                </a:solidFill>
                <a:latin typeface="Times New Roman" pitchFamily="18" charset="0"/>
              </a:defRPr>
            </a:lvl9pPr>
          </a:lstStyle>
          <a:p>
            <a:pPr defTabSz="931774" eaLnBrk="1" fontAlgn="base" hangingPunct="1">
              <a:spcBef>
                <a:spcPct val="0"/>
              </a:spcBef>
              <a:spcAft>
                <a:spcPct val="0"/>
              </a:spcAft>
              <a:defRPr/>
            </a:pPr>
            <a:fld id="{9CEAF812-DE4F-49AB-AEBF-5EB29A630D55}" type="slidenum">
              <a:rPr lang="en-US" altLang="en-US" sz="1200">
                <a:solidFill>
                  <a:srgbClr val="000000"/>
                </a:solidFill>
              </a:rPr>
              <a:pPr defTabSz="931774" eaLnBrk="1" fontAlgn="base" hangingPunct="1">
                <a:spcBef>
                  <a:spcPct val="0"/>
                </a:spcBef>
                <a:spcAft>
                  <a:spcPct val="0"/>
                </a:spcAft>
                <a:defRPr/>
              </a:pPr>
              <a:t>25</a:t>
            </a:fld>
            <a:endParaRPr lang="en-US" altLang="en-US" sz="1200" dirty="0">
              <a:solidFill>
                <a:srgbClr val="000000"/>
              </a:solidFill>
            </a:endParaRPr>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xfrm>
            <a:off x="701040" y="4415790"/>
            <a:ext cx="5608320" cy="41833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39570313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57066" indent="-291179" eaLnBrk="0" hangingPunct="0">
              <a:defRPr sz="2400">
                <a:solidFill>
                  <a:schemeClr val="tx1"/>
                </a:solidFill>
                <a:latin typeface="Times New Roman" pitchFamily="18" charset="0"/>
              </a:defRPr>
            </a:lvl2pPr>
            <a:lvl3pPr marL="1164717" indent="-232943" eaLnBrk="0" hangingPunct="0">
              <a:defRPr sz="2400">
                <a:solidFill>
                  <a:schemeClr val="tx1"/>
                </a:solidFill>
                <a:latin typeface="Times New Roman" pitchFamily="18" charset="0"/>
              </a:defRPr>
            </a:lvl3pPr>
            <a:lvl4pPr marL="1630604" indent="-232943" eaLnBrk="0" hangingPunct="0">
              <a:defRPr sz="2400">
                <a:solidFill>
                  <a:schemeClr val="tx1"/>
                </a:solidFill>
                <a:latin typeface="Times New Roman" pitchFamily="18" charset="0"/>
              </a:defRPr>
            </a:lvl4pPr>
            <a:lvl5pPr marL="2096491" indent="-232943" eaLnBrk="0" hangingPunct="0">
              <a:defRPr sz="2400">
                <a:solidFill>
                  <a:schemeClr val="tx1"/>
                </a:solidFill>
                <a:latin typeface="Times New Roman" pitchFamily="18" charset="0"/>
              </a:defRPr>
            </a:lvl5pPr>
            <a:lvl6pPr marL="2562377" indent="-232943" eaLnBrk="0" fontAlgn="base" hangingPunct="0">
              <a:spcBef>
                <a:spcPct val="0"/>
              </a:spcBef>
              <a:spcAft>
                <a:spcPct val="0"/>
              </a:spcAft>
              <a:defRPr sz="2400">
                <a:solidFill>
                  <a:schemeClr val="tx1"/>
                </a:solidFill>
                <a:latin typeface="Times New Roman" pitchFamily="18" charset="0"/>
              </a:defRPr>
            </a:lvl6pPr>
            <a:lvl7pPr marL="3028264" indent="-232943" eaLnBrk="0" fontAlgn="base" hangingPunct="0">
              <a:spcBef>
                <a:spcPct val="0"/>
              </a:spcBef>
              <a:spcAft>
                <a:spcPct val="0"/>
              </a:spcAft>
              <a:defRPr sz="2400">
                <a:solidFill>
                  <a:schemeClr val="tx1"/>
                </a:solidFill>
                <a:latin typeface="Times New Roman" pitchFamily="18" charset="0"/>
              </a:defRPr>
            </a:lvl7pPr>
            <a:lvl8pPr marL="3494151" indent="-232943" eaLnBrk="0" fontAlgn="base" hangingPunct="0">
              <a:spcBef>
                <a:spcPct val="0"/>
              </a:spcBef>
              <a:spcAft>
                <a:spcPct val="0"/>
              </a:spcAft>
              <a:defRPr sz="2400">
                <a:solidFill>
                  <a:schemeClr val="tx1"/>
                </a:solidFill>
                <a:latin typeface="Times New Roman" pitchFamily="18" charset="0"/>
              </a:defRPr>
            </a:lvl8pPr>
            <a:lvl9pPr marL="3960038" indent="-232943" eaLnBrk="0" fontAlgn="base" hangingPunct="0">
              <a:spcBef>
                <a:spcPct val="0"/>
              </a:spcBef>
              <a:spcAft>
                <a:spcPct val="0"/>
              </a:spcAft>
              <a:defRPr sz="2400">
                <a:solidFill>
                  <a:schemeClr val="tx1"/>
                </a:solidFill>
                <a:latin typeface="Times New Roman" pitchFamily="18" charset="0"/>
              </a:defRPr>
            </a:lvl9pPr>
          </a:lstStyle>
          <a:p>
            <a:pPr defTabSz="931774" eaLnBrk="1" fontAlgn="base" hangingPunct="1">
              <a:spcBef>
                <a:spcPct val="0"/>
              </a:spcBef>
              <a:spcAft>
                <a:spcPct val="0"/>
              </a:spcAft>
              <a:defRPr/>
            </a:pPr>
            <a:fld id="{C0C42D0C-6DE3-47F5-A996-61E61C12C2C9}" type="slidenum">
              <a:rPr lang="en-US" altLang="en-US" sz="1200">
                <a:solidFill>
                  <a:srgbClr val="000000"/>
                </a:solidFill>
              </a:rPr>
              <a:pPr defTabSz="931774" eaLnBrk="1" fontAlgn="base" hangingPunct="1">
                <a:spcBef>
                  <a:spcPct val="0"/>
                </a:spcBef>
                <a:spcAft>
                  <a:spcPct val="0"/>
                </a:spcAft>
                <a:defRPr/>
              </a:pPr>
              <a:t>26</a:t>
            </a:fld>
            <a:endParaRPr lang="en-US" altLang="en-US" sz="1200" dirty="0">
              <a:solidFill>
                <a:srgbClr val="000000"/>
              </a:solidFill>
            </a:endParaRPr>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xfrm>
            <a:off x="701040" y="4415790"/>
            <a:ext cx="5608320" cy="41833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7318197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p:spPr>
        <p:txBody>
          <a:bodyPr/>
          <a:lstStyle>
            <a:lvl1pPr>
              <a:spcBef>
                <a:spcPct val="30000"/>
              </a:spcBef>
              <a:defRPr kumimoji="1" sz="1200">
                <a:solidFill>
                  <a:schemeClr val="tx1"/>
                </a:solidFill>
                <a:latin typeface="Times New Roman" panose="02020603050405020304" pitchFamily="18" charset="0"/>
              </a:defRPr>
            </a:lvl1pPr>
            <a:lvl2pPr marL="757066" indent="-291179">
              <a:spcBef>
                <a:spcPct val="30000"/>
              </a:spcBef>
              <a:defRPr kumimoji="1" sz="1200">
                <a:solidFill>
                  <a:schemeClr val="tx1"/>
                </a:solidFill>
                <a:latin typeface="Times New Roman" panose="02020603050405020304" pitchFamily="18" charset="0"/>
              </a:defRPr>
            </a:lvl2pPr>
            <a:lvl3pPr marL="1164717" indent="-232943">
              <a:spcBef>
                <a:spcPct val="30000"/>
              </a:spcBef>
              <a:defRPr kumimoji="1" sz="1200">
                <a:solidFill>
                  <a:schemeClr val="tx1"/>
                </a:solidFill>
                <a:latin typeface="Times New Roman" panose="02020603050405020304" pitchFamily="18" charset="0"/>
              </a:defRPr>
            </a:lvl3pPr>
            <a:lvl4pPr marL="1630604" indent="-232943">
              <a:spcBef>
                <a:spcPct val="30000"/>
              </a:spcBef>
              <a:defRPr kumimoji="1" sz="1200">
                <a:solidFill>
                  <a:schemeClr val="tx1"/>
                </a:solidFill>
                <a:latin typeface="Times New Roman" panose="02020603050405020304" pitchFamily="18" charset="0"/>
              </a:defRPr>
            </a:lvl4pPr>
            <a:lvl5pPr marL="2096491" indent="-232943">
              <a:spcBef>
                <a:spcPct val="30000"/>
              </a:spcBef>
              <a:defRPr kumimoji="1" sz="1200">
                <a:solidFill>
                  <a:schemeClr val="tx1"/>
                </a:solidFill>
                <a:latin typeface="Times New Roman" panose="02020603050405020304" pitchFamily="18" charset="0"/>
              </a:defRPr>
            </a:lvl5pPr>
            <a:lvl6pPr marL="2562377" indent="-232943" eaLnBrk="0" fontAlgn="base" hangingPunct="0">
              <a:spcBef>
                <a:spcPct val="30000"/>
              </a:spcBef>
              <a:spcAft>
                <a:spcPct val="0"/>
              </a:spcAft>
              <a:defRPr kumimoji="1" sz="1200">
                <a:solidFill>
                  <a:schemeClr val="tx1"/>
                </a:solidFill>
                <a:latin typeface="Times New Roman" panose="02020603050405020304" pitchFamily="18" charset="0"/>
              </a:defRPr>
            </a:lvl6pPr>
            <a:lvl7pPr marL="3028264" indent="-232943" eaLnBrk="0" fontAlgn="base" hangingPunct="0">
              <a:spcBef>
                <a:spcPct val="30000"/>
              </a:spcBef>
              <a:spcAft>
                <a:spcPct val="0"/>
              </a:spcAft>
              <a:defRPr kumimoji="1" sz="1200">
                <a:solidFill>
                  <a:schemeClr val="tx1"/>
                </a:solidFill>
                <a:latin typeface="Times New Roman" panose="02020603050405020304" pitchFamily="18" charset="0"/>
              </a:defRPr>
            </a:lvl7pPr>
            <a:lvl8pPr marL="3494151" indent="-232943" eaLnBrk="0" fontAlgn="base" hangingPunct="0">
              <a:spcBef>
                <a:spcPct val="30000"/>
              </a:spcBef>
              <a:spcAft>
                <a:spcPct val="0"/>
              </a:spcAft>
              <a:defRPr kumimoji="1" sz="1200">
                <a:solidFill>
                  <a:schemeClr val="tx1"/>
                </a:solidFill>
                <a:latin typeface="Times New Roman" panose="02020603050405020304" pitchFamily="18" charset="0"/>
              </a:defRPr>
            </a:lvl8pPr>
            <a:lvl9pPr marL="3960038" indent="-232943"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defTabSz="931774" fontAlgn="base">
              <a:spcBef>
                <a:spcPct val="0"/>
              </a:spcBef>
              <a:spcAft>
                <a:spcPct val="0"/>
              </a:spcAft>
              <a:defRPr/>
            </a:pPr>
            <a:fld id="{4CC981E7-FAEB-4B6F-8E13-C09ED79FDFE4}" type="slidenum">
              <a:rPr kumimoji="0" lang="en-US" altLang="en-US">
                <a:solidFill>
                  <a:srgbClr val="000000"/>
                </a:solidFill>
              </a:rPr>
              <a:pPr defTabSz="931774" fontAlgn="base">
                <a:spcBef>
                  <a:spcPct val="0"/>
                </a:spcBef>
                <a:spcAft>
                  <a:spcPct val="0"/>
                </a:spcAft>
                <a:defRPr/>
              </a:pPr>
              <a:t>27</a:t>
            </a:fld>
            <a:endParaRPr kumimoji="0" lang="en-US" altLang="en-US" dirty="0">
              <a:solidFill>
                <a:srgbClr val="000000"/>
              </a:solidFill>
            </a:endParaRPr>
          </a:p>
        </p:txBody>
      </p:sp>
      <p:sp>
        <p:nvSpPr>
          <p:cNvPr id="258051" name="Rectangle 2"/>
          <p:cNvSpPr>
            <a:spLocks noGrp="1" noRot="1" noChangeAspect="1" noChangeArrowheads="1" noTextEdit="1"/>
          </p:cNvSpPr>
          <p:nvPr>
            <p:ph type="sldImg"/>
          </p:nvPr>
        </p:nvSpPr>
        <p:spPr>
          <a:ln/>
        </p:spPr>
      </p:sp>
      <p:sp>
        <p:nvSpPr>
          <p:cNvPr id="258052" name="Rectangle 3"/>
          <p:cNvSpPr>
            <a:spLocks noGrp="1" noChangeArrowheads="1"/>
          </p:cNvSpPr>
          <p:nvPr>
            <p:ph type="body" idx="1"/>
          </p:nvPr>
        </p:nvSpPr>
        <p:spPr>
          <a:noFill/>
        </p:spPr>
        <p:txBody>
          <a:bodyPr/>
          <a:lstStyle/>
          <a:p>
            <a:pPr eaLnBrk="1" hangingPunct="1"/>
            <a:endParaRPr lang="en-US" altLang="en-US" dirty="0"/>
          </a:p>
        </p:txBody>
      </p:sp>
    </p:spTree>
    <p:extLst>
      <p:ext uri="{BB962C8B-B14F-4D97-AF65-F5344CB8AC3E}">
        <p14:creationId xmlns:p14="http://schemas.microsoft.com/office/powerpoint/2010/main" val="35204366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57066" indent="-291179" eaLnBrk="0" hangingPunct="0">
              <a:defRPr sz="2400">
                <a:solidFill>
                  <a:schemeClr val="tx1"/>
                </a:solidFill>
                <a:latin typeface="Times New Roman" pitchFamily="18" charset="0"/>
              </a:defRPr>
            </a:lvl2pPr>
            <a:lvl3pPr marL="1164717" indent="-232943" eaLnBrk="0" hangingPunct="0">
              <a:defRPr sz="2400">
                <a:solidFill>
                  <a:schemeClr val="tx1"/>
                </a:solidFill>
                <a:latin typeface="Times New Roman" pitchFamily="18" charset="0"/>
              </a:defRPr>
            </a:lvl3pPr>
            <a:lvl4pPr marL="1630604" indent="-232943" eaLnBrk="0" hangingPunct="0">
              <a:defRPr sz="2400">
                <a:solidFill>
                  <a:schemeClr val="tx1"/>
                </a:solidFill>
                <a:latin typeface="Times New Roman" pitchFamily="18" charset="0"/>
              </a:defRPr>
            </a:lvl4pPr>
            <a:lvl5pPr marL="2096491" indent="-232943" eaLnBrk="0" hangingPunct="0">
              <a:defRPr sz="2400">
                <a:solidFill>
                  <a:schemeClr val="tx1"/>
                </a:solidFill>
                <a:latin typeface="Times New Roman" pitchFamily="18" charset="0"/>
              </a:defRPr>
            </a:lvl5pPr>
            <a:lvl6pPr marL="2562377" indent="-232943" eaLnBrk="0" fontAlgn="base" hangingPunct="0">
              <a:spcBef>
                <a:spcPct val="0"/>
              </a:spcBef>
              <a:spcAft>
                <a:spcPct val="0"/>
              </a:spcAft>
              <a:defRPr sz="2400">
                <a:solidFill>
                  <a:schemeClr val="tx1"/>
                </a:solidFill>
                <a:latin typeface="Times New Roman" pitchFamily="18" charset="0"/>
              </a:defRPr>
            </a:lvl6pPr>
            <a:lvl7pPr marL="3028264" indent="-232943" eaLnBrk="0" fontAlgn="base" hangingPunct="0">
              <a:spcBef>
                <a:spcPct val="0"/>
              </a:spcBef>
              <a:spcAft>
                <a:spcPct val="0"/>
              </a:spcAft>
              <a:defRPr sz="2400">
                <a:solidFill>
                  <a:schemeClr val="tx1"/>
                </a:solidFill>
                <a:latin typeface="Times New Roman" pitchFamily="18" charset="0"/>
              </a:defRPr>
            </a:lvl7pPr>
            <a:lvl8pPr marL="3494151" indent="-232943" eaLnBrk="0" fontAlgn="base" hangingPunct="0">
              <a:spcBef>
                <a:spcPct val="0"/>
              </a:spcBef>
              <a:spcAft>
                <a:spcPct val="0"/>
              </a:spcAft>
              <a:defRPr sz="2400">
                <a:solidFill>
                  <a:schemeClr val="tx1"/>
                </a:solidFill>
                <a:latin typeface="Times New Roman" pitchFamily="18" charset="0"/>
              </a:defRPr>
            </a:lvl8pPr>
            <a:lvl9pPr marL="3960038" indent="-232943" eaLnBrk="0" fontAlgn="base" hangingPunct="0">
              <a:spcBef>
                <a:spcPct val="0"/>
              </a:spcBef>
              <a:spcAft>
                <a:spcPct val="0"/>
              </a:spcAft>
              <a:defRPr sz="2400">
                <a:solidFill>
                  <a:schemeClr val="tx1"/>
                </a:solidFill>
                <a:latin typeface="Times New Roman" pitchFamily="18" charset="0"/>
              </a:defRPr>
            </a:lvl9pPr>
          </a:lstStyle>
          <a:p>
            <a:pPr defTabSz="931774" eaLnBrk="1" fontAlgn="base" hangingPunct="1">
              <a:spcBef>
                <a:spcPct val="0"/>
              </a:spcBef>
              <a:spcAft>
                <a:spcPct val="0"/>
              </a:spcAft>
              <a:defRPr/>
            </a:pPr>
            <a:fld id="{93BB1751-0240-4F8F-9699-591927FCCA85}" type="slidenum">
              <a:rPr lang="en-US" altLang="en-US" sz="1200">
                <a:solidFill>
                  <a:srgbClr val="000000"/>
                </a:solidFill>
              </a:rPr>
              <a:pPr defTabSz="931774" eaLnBrk="1" fontAlgn="base" hangingPunct="1">
                <a:spcBef>
                  <a:spcPct val="0"/>
                </a:spcBef>
                <a:spcAft>
                  <a:spcPct val="0"/>
                </a:spcAft>
                <a:defRPr/>
              </a:pPr>
              <a:t>28</a:t>
            </a:fld>
            <a:endParaRPr lang="en-US" altLang="en-US" sz="1200" dirty="0">
              <a:solidFill>
                <a:srgbClr val="000000"/>
              </a:solidFill>
            </a:endParaRPr>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xfrm>
            <a:off x="701040" y="4415790"/>
            <a:ext cx="5608320" cy="41833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12211593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57066" indent="-291179" eaLnBrk="0" hangingPunct="0">
              <a:defRPr sz="2400">
                <a:solidFill>
                  <a:schemeClr val="tx1"/>
                </a:solidFill>
                <a:latin typeface="Times New Roman" pitchFamily="18" charset="0"/>
              </a:defRPr>
            </a:lvl2pPr>
            <a:lvl3pPr marL="1164717" indent="-232943" eaLnBrk="0" hangingPunct="0">
              <a:defRPr sz="2400">
                <a:solidFill>
                  <a:schemeClr val="tx1"/>
                </a:solidFill>
                <a:latin typeface="Times New Roman" pitchFamily="18" charset="0"/>
              </a:defRPr>
            </a:lvl3pPr>
            <a:lvl4pPr marL="1630604" indent="-232943" eaLnBrk="0" hangingPunct="0">
              <a:defRPr sz="2400">
                <a:solidFill>
                  <a:schemeClr val="tx1"/>
                </a:solidFill>
                <a:latin typeface="Times New Roman" pitchFamily="18" charset="0"/>
              </a:defRPr>
            </a:lvl4pPr>
            <a:lvl5pPr marL="2096491" indent="-232943" eaLnBrk="0" hangingPunct="0">
              <a:defRPr sz="2400">
                <a:solidFill>
                  <a:schemeClr val="tx1"/>
                </a:solidFill>
                <a:latin typeface="Times New Roman" pitchFamily="18" charset="0"/>
              </a:defRPr>
            </a:lvl5pPr>
            <a:lvl6pPr marL="2562377" indent="-232943" eaLnBrk="0" fontAlgn="base" hangingPunct="0">
              <a:spcBef>
                <a:spcPct val="0"/>
              </a:spcBef>
              <a:spcAft>
                <a:spcPct val="0"/>
              </a:spcAft>
              <a:defRPr sz="2400">
                <a:solidFill>
                  <a:schemeClr val="tx1"/>
                </a:solidFill>
                <a:latin typeface="Times New Roman" pitchFamily="18" charset="0"/>
              </a:defRPr>
            </a:lvl6pPr>
            <a:lvl7pPr marL="3028264" indent="-232943" eaLnBrk="0" fontAlgn="base" hangingPunct="0">
              <a:spcBef>
                <a:spcPct val="0"/>
              </a:spcBef>
              <a:spcAft>
                <a:spcPct val="0"/>
              </a:spcAft>
              <a:defRPr sz="2400">
                <a:solidFill>
                  <a:schemeClr val="tx1"/>
                </a:solidFill>
                <a:latin typeface="Times New Roman" pitchFamily="18" charset="0"/>
              </a:defRPr>
            </a:lvl7pPr>
            <a:lvl8pPr marL="3494151" indent="-232943" eaLnBrk="0" fontAlgn="base" hangingPunct="0">
              <a:spcBef>
                <a:spcPct val="0"/>
              </a:spcBef>
              <a:spcAft>
                <a:spcPct val="0"/>
              </a:spcAft>
              <a:defRPr sz="2400">
                <a:solidFill>
                  <a:schemeClr val="tx1"/>
                </a:solidFill>
                <a:latin typeface="Times New Roman" pitchFamily="18" charset="0"/>
              </a:defRPr>
            </a:lvl8pPr>
            <a:lvl9pPr marL="3960038" indent="-232943" eaLnBrk="0" fontAlgn="base" hangingPunct="0">
              <a:spcBef>
                <a:spcPct val="0"/>
              </a:spcBef>
              <a:spcAft>
                <a:spcPct val="0"/>
              </a:spcAft>
              <a:defRPr sz="2400">
                <a:solidFill>
                  <a:schemeClr val="tx1"/>
                </a:solidFill>
                <a:latin typeface="Times New Roman" pitchFamily="18" charset="0"/>
              </a:defRPr>
            </a:lvl9pPr>
          </a:lstStyle>
          <a:p>
            <a:pPr defTabSz="931774" eaLnBrk="1" fontAlgn="base" hangingPunct="1">
              <a:spcBef>
                <a:spcPct val="0"/>
              </a:spcBef>
              <a:spcAft>
                <a:spcPct val="0"/>
              </a:spcAft>
              <a:defRPr/>
            </a:pPr>
            <a:fld id="{E83090C0-2E4E-43FA-8390-0EA3969952AF}" type="slidenum">
              <a:rPr lang="en-US" altLang="en-US" sz="1200">
                <a:solidFill>
                  <a:srgbClr val="000000"/>
                </a:solidFill>
              </a:rPr>
              <a:pPr defTabSz="931774" eaLnBrk="1" fontAlgn="base" hangingPunct="1">
                <a:spcBef>
                  <a:spcPct val="0"/>
                </a:spcBef>
                <a:spcAft>
                  <a:spcPct val="0"/>
                </a:spcAft>
                <a:defRPr/>
              </a:pPr>
              <a:t>29</a:t>
            </a:fld>
            <a:endParaRPr lang="en-US" altLang="en-US" sz="1200" dirty="0">
              <a:solidFill>
                <a:srgbClr val="000000"/>
              </a:solidFill>
            </a:endParaRPr>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xfrm>
            <a:off x="701040" y="4415790"/>
            <a:ext cx="5608320" cy="41833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35078766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57066" indent="-291179" eaLnBrk="0" hangingPunct="0">
              <a:defRPr sz="2400">
                <a:solidFill>
                  <a:schemeClr val="tx1"/>
                </a:solidFill>
                <a:latin typeface="Times New Roman" pitchFamily="18" charset="0"/>
              </a:defRPr>
            </a:lvl2pPr>
            <a:lvl3pPr marL="1164717" indent="-232943" eaLnBrk="0" hangingPunct="0">
              <a:defRPr sz="2400">
                <a:solidFill>
                  <a:schemeClr val="tx1"/>
                </a:solidFill>
                <a:latin typeface="Times New Roman" pitchFamily="18" charset="0"/>
              </a:defRPr>
            </a:lvl3pPr>
            <a:lvl4pPr marL="1630604" indent="-232943" eaLnBrk="0" hangingPunct="0">
              <a:defRPr sz="2400">
                <a:solidFill>
                  <a:schemeClr val="tx1"/>
                </a:solidFill>
                <a:latin typeface="Times New Roman" pitchFamily="18" charset="0"/>
              </a:defRPr>
            </a:lvl4pPr>
            <a:lvl5pPr marL="2096491" indent="-232943" eaLnBrk="0" hangingPunct="0">
              <a:defRPr sz="2400">
                <a:solidFill>
                  <a:schemeClr val="tx1"/>
                </a:solidFill>
                <a:latin typeface="Times New Roman" pitchFamily="18" charset="0"/>
              </a:defRPr>
            </a:lvl5pPr>
            <a:lvl6pPr marL="2562377" indent="-232943" eaLnBrk="0" fontAlgn="base" hangingPunct="0">
              <a:spcBef>
                <a:spcPct val="0"/>
              </a:spcBef>
              <a:spcAft>
                <a:spcPct val="0"/>
              </a:spcAft>
              <a:defRPr sz="2400">
                <a:solidFill>
                  <a:schemeClr val="tx1"/>
                </a:solidFill>
                <a:latin typeface="Times New Roman" pitchFamily="18" charset="0"/>
              </a:defRPr>
            </a:lvl6pPr>
            <a:lvl7pPr marL="3028264" indent="-232943" eaLnBrk="0" fontAlgn="base" hangingPunct="0">
              <a:spcBef>
                <a:spcPct val="0"/>
              </a:spcBef>
              <a:spcAft>
                <a:spcPct val="0"/>
              </a:spcAft>
              <a:defRPr sz="2400">
                <a:solidFill>
                  <a:schemeClr val="tx1"/>
                </a:solidFill>
                <a:latin typeface="Times New Roman" pitchFamily="18" charset="0"/>
              </a:defRPr>
            </a:lvl7pPr>
            <a:lvl8pPr marL="3494151" indent="-232943" eaLnBrk="0" fontAlgn="base" hangingPunct="0">
              <a:spcBef>
                <a:spcPct val="0"/>
              </a:spcBef>
              <a:spcAft>
                <a:spcPct val="0"/>
              </a:spcAft>
              <a:defRPr sz="2400">
                <a:solidFill>
                  <a:schemeClr val="tx1"/>
                </a:solidFill>
                <a:latin typeface="Times New Roman" pitchFamily="18" charset="0"/>
              </a:defRPr>
            </a:lvl8pPr>
            <a:lvl9pPr marL="3960038" indent="-232943" eaLnBrk="0" fontAlgn="base" hangingPunct="0">
              <a:spcBef>
                <a:spcPct val="0"/>
              </a:spcBef>
              <a:spcAft>
                <a:spcPct val="0"/>
              </a:spcAft>
              <a:defRPr sz="2400">
                <a:solidFill>
                  <a:schemeClr val="tx1"/>
                </a:solidFill>
                <a:latin typeface="Times New Roman" pitchFamily="18" charset="0"/>
              </a:defRPr>
            </a:lvl9pPr>
          </a:lstStyle>
          <a:p>
            <a:pPr defTabSz="931774" eaLnBrk="1" fontAlgn="base" hangingPunct="1">
              <a:spcBef>
                <a:spcPct val="0"/>
              </a:spcBef>
              <a:spcAft>
                <a:spcPct val="0"/>
              </a:spcAft>
              <a:defRPr/>
            </a:pPr>
            <a:fld id="{B9F62308-6168-40A9-9285-253F0BB55F06}" type="slidenum">
              <a:rPr lang="en-US" altLang="en-US" sz="1200">
                <a:solidFill>
                  <a:srgbClr val="000000"/>
                </a:solidFill>
              </a:rPr>
              <a:pPr defTabSz="931774" eaLnBrk="1" fontAlgn="base" hangingPunct="1">
                <a:spcBef>
                  <a:spcPct val="0"/>
                </a:spcBef>
                <a:spcAft>
                  <a:spcPct val="0"/>
                </a:spcAft>
                <a:defRPr/>
              </a:pPr>
              <a:t>30</a:t>
            </a:fld>
            <a:endParaRPr lang="en-US" altLang="en-US" sz="1200" dirty="0">
              <a:solidFill>
                <a:srgbClr val="000000"/>
              </a:solidFill>
            </a:endParaRPr>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xfrm>
            <a:off x="701040" y="4415790"/>
            <a:ext cx="5608320" cy="41833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22358759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p:spPr>
        <p:txBody>
          <a:bodyPr/>
          <a:lstStyle>
            <a:lvl1pPr>
              <a:spcBef>
                <a:spcPct val="30000"/>
              </a:spcBef>
              <a:defRPr kumimoji="1" sz="1200">
                <a:solidFill>
                  <a:schemeClr val="tx1"/>
                </a:solidFill>
                <a:latin typeface="Times New Roman" panose="02020603050405020304" pitchFamily="18" charset="0"/>
              </a:defRPr>
            </a:lvl1pPr>
            <a:lvl2pPr marL="757066" indent="-291179">
              <a:spcBef>
                <a:spcPct val="30000"/>
              </a:spcBef>
              <a:defRPr kumimoji="1" sz="1200">
                <a:solidFill>
                  <a:schemeClr val="tx1"/>
                </a:solidFill>
                <a:latin typeface="Times New Roman" panose="02020603050405020304" pitchFamily="18" charset="0"/>
              </a:defRPr>
            </a:lvl2pPr>
            <a:lvl3pPr marL="1164717" indent="-232943">
              <a:spcBef>
                <a:spcPct val="30000"/>
              </a:spcBef>
              <a:defRPr kumimoji="1" sz="1200">
                <a:solidFill>
                  <a:schemeClr val="tx1"/>
                </a:solidFill>
                <a:latin typeface="Times New Roman" panose="02020603050405020304" pitchFamily="18" charset="0"/>
              </a:defRPr>
            </a:lvl3pPr>
            <a:lvl4pPr marL="1630604" indent="-232943">
              <a:spcBef>
                <a:spcPct val="30000"/>
              </a:spcBef>
              <a:defRPr kumimoji="1" sz="1200">
                <a:solidFill>
                  <a:schemeClr val="tx1"/>
                </a:solidFill>
                <a:latin typeface="Times New Roman" panose="02020603050405020304" pitchFamily="18" charset="0"/>
              </a:defRPr>
            </a:lvl4pPr>
            <a:lvl5pPr marL="2096491" indent="-232943">
              <a:spcBef>
                <a:spcPct val="30000"/>
              </a:spcBef>
              <a:defRPr kumimoji="1" sz="1200">
                <a:solidFill>
                  <a:schemeClr val="tx1"/>
                </a:solidFill>
                <a:latin typeface="Times New Roman" panose="02020603050405020304" pitchFamily="18" charset="0"/>
              </a:defRPr>
            </a:lvl5pPr>
            <a:lvl6pPr marL="2562377" indent="-232943" eaLnBrk="0" fontAlgn="base" hangingPunct="0">
              <a:spcBef>
                <a:spcPct val="30000"/>
              </a:spcBef>
              <a:spcAft>
                <a:spcPct val="0"/>
              </a:spcAft>
              <a:defRPr kumimoji="1" sz="1200">
                <a:solidFill>
                  <a:schemeClr val="tx1"/>
                </a:solidFill>
                <a:latin typeface="Times New Roman" panose="02020603050405020304" pitchFamily="18" charset="0"/>
              </a:defRPr>
            </a:lvl6pPr>
            <a:lvl7pPr marL="3028264" indent="-232943" eaLnBrk="0" fontAlgn="base" hangingPunct="0">
              <a:spcBef>
                <a:spcPct val="30000"/>
              </a:spcBef>
              <a:spcAft>
                <a:spcPct val="0"/>
              </a:spcAft>
              <a:defRPr kumimoji="1" sz="1200">
                <a:solidFill>
                  <a:schemeClr val="tx1"/>
                </a:solidFill>
                <a:latin typeface="Times New Roman" panose="02020603050405020304" pitchFamily="18" charset="0"/>
              </a:defRPr>
            </a:lvl7pPr>
            <a:lvl8pPr marL="3494151" indent="-232943" eaLnBrk="0" fontAlgn="base" hangingPunct="0">
              <a:spcBef>
                <a:spcPct val="30000"/>
              </a:spcBef>
              <a:spcAft>
                <a:spcPct val="0"/>
              </a:spcAft>
              <a:defRPr kumimoji="1" sz="1200">
                <a:solidFill>
                  <a:schemeClr val="tx1"/>
                </a:solidFill>
                <a:latin typeface="Times New Roman" panose="02020603050405020304" pitchFamily="18" charset="0"/>
              </a:defRPr>
            </a:lvl8pPr>
            <a:lvl9pPr marL="3960038" indent="-232943"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defTabSz="931774" fontAlgn="base">
              <a:spcBef>
                <a:spcPct val="0"/>
              </a:spcBef>
              <a:spcAft>
                <a:spcPct val="0"/>
              </a:spcAft>
              <a:defRPr/>
            </a:pPr>
            <a:fld id="{FA003C72-4AF6-4246-8A25-86B85FC6A8E7}" type="slidenum">
              <a:rPr kumimoji="0" lang="en-US" altLang="en-US">
                <a:solidFill>
                  <a:srgbClr val="000000"/>
                </a:solidFill>
              </a:rPr>
              <a:pPr defTabSz="931774" fontAlgn="base">
                <a:spcBef>
                  <a:spcPct val="0"/>
                </a:spcBef>
                <a:spcAft>
                  <a:spcPct val="0"/>
                </a:spcAft>
                <a:defRPr/>
              </a:pPr>
              <a:t>31</a:t>
            </a:fld>
            <a:endParaRPr kumimoji="0" lang="en-US" altLang="en-US" dirty="0">
              <a:solidFill>
                <a:srgbClr val="000000"/>
              </a:solidFill>
            </a:endParaRPr>
          </a:p>
        </p:txBody>
      </p:sp>
      <p:sp>
        <p:nvSpPr>
          <p:cNvPr id="247811" name="Rectangle 2"/>
          <p:cNvSpPr>
            <a:spLocks noGrp="1" noRot="1" noChangeAspect="1" noChangeArrowheads="1" noTextEdit="1"/>
          </p:cNvSpPr>
          <p:nvPr>
            <p:ph type="sldImg"/>
          </p:nvPr>
        </p:nvSpPr>
        <p:spPr>
          <a:ln/>
        </p:spPr>
      </p:sp>
      <p:sp>
        <p:nvSpPr>
          <p:cNvPr id="247812" name="Rectangle 3"/>
          <p:cNvSpPr>
            <a:spLocks noGrp="1" noChangeArrowheads="1"/>
          </p:cNvSpPr>
          <p:nvPr>
            <p:ph type="body" idx="1"/>
          </p:nvPr>
        </p:nvSpPr>
        <p:spPr>
          <a:noFill/>
        </p:spPr>
        <p:txBody>
          <a:bodyPr/>
          <a:lstStyle/>
          <a:p>
            <a:pPr eaLnBrk="1" hangingPunct="1"/>
            <a:endParaRPr lang="en-US" altLang="en-US" dirty="0"/>
          </a:p>
        </p:txBody>
      </p:sp>
    </p:spTree>
    <p:extLst>
      <p:ext uri="{BB962C8B-B14F-4D97-AF65-F5344CB8AC3E}">
        <p14:creationId xmlns:p14="http://schemas.microsoft.com/office/powerpoint/2010/main" val="10640610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7"/>
          <p:cNvSpPr>
            <a:spLocks noGrp="1" noChangeArrowheads="1"/>
          </p:cNvSpPr>
          <p:nvPr>
            <p:ph type="sldNum" sz="quarter" idx="5"/>
          </p:nvPr>
        </p:nvSpPr>
        <p:spPr>
          <a:noFill/>
        </p:spPr>
        <p:txBody>
          <a:bodyPr/>
          <a:lstStyle>
            <a:lvl1pPr>
              <a:spcBef>
                <a:spcPct val="30000"/>
              </a:spcBef>
              <a:defRPr kumimoji="1" sz="1200">
                <a:solidFill>
                  <a:schemeClr val="tx1"/>
                </a:solidFill>
                <a:latin typeface="Times New Roman" panose="02020603050405020304" pitchFamily="18" charset="0"/>
              </a:defRPr>
            </a:lvl1pPr>
            <a:lvl2pPr marL="757066" indent="-291179">
              <a:spcBef>
                <a:spcPct val="30000"/>
              </a:spcBef>
              <a:defRPr kumimoji="1" sz="1200">
                <a:solidFill>
                  <a:schemeClr val="tx1"/>
                </a:solidFill>
                <a:latin typeface="Times New Roman" panose="02020603050405020304" pitchFamily="18" charset="0"/>
              </a:defRPr>
            </a:lvl2pPr>
            <a:lvl3pPr marL="1164717" indent="-232943">
              <a:spcBef>
                <a:spcPct val="30000"/>
              </a:spcBef>
              <a:defRPr kumimoji="1" sz="1200">
                <a:solidFill>
                  <a:schemeClr val="tx1"/>
                </a:solidFill>
                <a:latin typeface="Times New Roman" panose="02020603050405020304" pitchFamily="18" charset="0"/>
              </a:defRPr>
            </a:lvl3pPr>
            <a:lvl4pPr marL="1630604" indent="-232943">
              <a:spcBef>
                <a:spcPct val="30000"/>
              </a:spcBef>
              <a:defRPr kumimoji="1" sz="1200">
                <a:solidFill>
                  <a:schemeClr val="tx1"/>
                </a:solidFill>
                <a:latin typeface="Times New Roman" panose="02020603050405020304" pitchFamily="18" charset="0"/>
              </a:defRPr>
            </a:lvl4pPr>
            <a:lvl5pPr marL="2096491" indent="-232943">
              <a:spcBef>
                <a:spcPct val="30000"/>
              </a:spcBef>
              <a:defRPr kumimoji="1" sz="1200">
                <a:solidFill>
                  <a:schemeClr val="tx1"/>
                </a:solidFill>
                <a:latin typeface="Times New Roman" panose="02020603050405020304" pitchFamily="18" charset="0"/>
              </a:defRPr>
            </a:lvl5pPr>
            <a:lvl6pPr marL="2562377" indent="-232943" eaLnBrk="0" fontAlgn="base" hangingPunct="0">
              <a:spcBef>
                <a:spcPct val="30000"/>
              </a:spcBef>
              <a:spcAft>
                <a:spcPct val="0"/>
              </a:spcAft>
              <a:defRPr kumimoji="1" sz="1200">
                <a:solidFill>
                  <a:schemeClr val="tx1"/>
                </a:solidFill>
                <a:latin typeface="Times New Roman" panose="02020603050405020304" pitchFamily="18" charset="0"/>
              </a:defRPr>
            </a:lvl6pPr>
            <a:lvl7pPr marL="3028264" indent="-232943" eaLnBrk="0" fontAlgn="base" hangingPunct="0">
              <a:spcBef>
                <a:spcPct val="30000"/>
              </a:spcBef>
              <a:spcAft>
                <a:spcPct val="0"/>
              </a:spcAft>
              <a:defRPr kumimoji="1" sz="1200">
                <a:solidFill>
                  <a:schemeClr val="tx1"/>
                </a:solidFill>
                <a:latin typeface="Times New Roman" panose="02020603050405020304" pitchFamily="18" charset="0"/>
              </a:defRPr>
            </a:lvl7pPr>
            <a:lvl8pPr marL="3494151" indent="-232943" eaLnBrk="0" fontAlgn="base" hangingPunct="0">
              <a:spcBef>
                <a:spcPct val="30000"/>
              </a:spcBef>
              <a:spcAft>
                <a:spcPct val="0"/>
              </a:spcAft>
              <a:defRPr kumimoji="1" sz="1200">
                <a:solidFill>
                  <a:schemeClr val="tx1"/>
                </a:solidFill>
                <a:latin typeface="Times New Roman" panose="02020603050405020304" pitchFamily="18" charset="0"/>
              </a:defRPr>
            </a:lvl8pPr>
            <a:lvl9pPr marL="3960038" indent="-232943"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defTabSz="931774" fontAlgn="base">
              <a:spcBef>
                <a:spcPct val="0"/>
              </a:spcBef>
              <a:spcAft>
                <a:spcPct val="0"/>
              </a:spcAft>
              <a:defRPr/>
            </a:pPr>
            <a:fld id="{6F26064E-6FEC-4790-9259-F6A541C23E17}" type="slidenum">
              <a:rPr kumimoji="0" lang="en-US" altLang="en-US">
                <a:solidFill>
                  <a:srgbClr val="000000"/>
                </a:solidFill>
              </a:rPr>
              <a:pPr defTabSz="931774" fontAlgn="base">
                <a:spcBef>
                  <a:spcPct val="0"/>
                </a:spcBef>
                <a:spcAft>
                  <a:spcPct val="0"/>
                </a:spcAft>
                <a:defRPr/>
              </a:pPr>
              <a:t>32</a:t>
            </a:fld>
            <a:endParaRPr kumimoji="0" lang="en-US" altLang="en-US" dirty="0">
              <a:solidFill>
                <a:srgbClr val="000000"/>
              </a:solidFill>
            </a:endParaRPr>
          </a:p>
        </p:txBody>
      </p:sp>
      <p:sp>
        <p:nvSpPr>
          <p:cNvPr id="249859" name="Rectangle 2"/>
          <p:cNvSpPr>
            <a:spLocks noGrp="1" noRot="1" noChangeAspect="1" noChangeArrowheads="1" noTextEdit="1"/>
          </p:cNvSpPr>
          <p:nvPr>
            <p:ph type="sldImg"/>
          </p:nvPr>
        </p:nvSpPr>
        <p:spPr>
          <a:ln/>
        </p:spPr>
      </p:sp>
      <p:sp>
        <p:nvSpPr>
          <p:cNvPr id="249860" name="Rectangle 3"/>
          <p:cNvSpPr>
            <a:spLocks noGrp="1" noChangeArrowheads="1"/>
          </p:cNvSpPr>
          <p:nvPr>
            <p:ph type="body" idx="1"/>
          </p:nvPr>
        </p:nvSpPr>
        <p:spPr>
          <a:noFill/>
        </p:spPr>
        <p:txBody>
          <a:bodyPr/>
          <a:lstStyle/>
          <a:p>
            <a:pPr eaLnBrk="1" hangingPunct="1"/>
            <a:endParaRPr lang="en-US" altLang="en-US" dirty="0"/>
          </a:p>
        </p:txBody>
      </p:sp>
    </p:spTree>
    <p:extLst>
      <p:ext uri="{BB962C8B-B14F-4D97-AF65-F5344CB8AC3E}">
        <p14:creationId xmlns:p14="http://schemas.microsoft.com/office/powerpoint/2010/main" val="23732100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p:spPr>
        <p:txBody>
          <a:bodyPr/>
          <a:lstStyle>
            <a:lvl1pPr>
              <a:spcBef>
                <a:spcPct val="30000"/>
              </a:spcBef>
              <a:defRPr kumimoji="1" sz="1200">
                <a:solidFill>
                  <a:schemeClr val="tx1"/>
                </a:solidFill>
                <a:latin typeface="Times New Roman" panose="02020603050405020304" pitchFamily="18" charset="0"/>
              </a:defRPr>
            </a:lvl1pPr>
            <a:lvl2pPr marL="757066" indent="-291179">
              <a:spcBef>
                <a:spcPct val="30000"/>
              </a:spcBef>
              <a:defRPr kumimoji="1" sz="1200">
                <a:solidFill>
                  <a:schemeClr val="tx1"/>
                </a:solidFill>
                <a:latin typeface="Times New Roman" panose="02020603050405020304" pitchFamily="18" charset="0"/>
              </a:defRPr>
            </a:lvl2pPr>
            <a:lvl3pPr marL="1164717" indent="-232943">
              <a:spcBef>
                <a:spcPct val="30000"/>
              </a:spcBef>
              <a:defRPr kumimoji="1" sz="1200">
                <a:solidFill>
                  <a:schemeClr val="tx1"/>
                </a:solidFill>
                <a:latin typeface="Times New Roman" panose="02020603050405020304" pitchFamily="18" charset="0"/>
              </a:defRPr>
            </a:lvl3pPr>
            <a:lvl4pPr marL="1630604" indent="-232943">
              <a:spcBef>
                <a:spcPct val="30000"/>
              </a:spcBef>
              <a:defRPr kumimoji="1" sz="1200">
                <a:solidFill>
                  <a:schemeClr val="tx1"/>
                </a:solidFill>
                <a:latin typeface="Times New Roman" panose="02020603050405020304" pitchFamily="18" charset="0"/>
              </a:defRPr>
            </a:lvl4pPr>
            <a:lvl5pPr marL="2096491" indent="-232943">
              <a:spcBef>
                <a:spcPct val="30000"/>
              </a:spcBef>
              <a:defRPr kumimoji="1" sz="1200">
                <a:solidFill>
                  <a:schemeClr val="tx1"/>
                </a:solidFill>
                <a:latin typeface="Times New Roman" panose="02020603050405020304" pitchFamily="18" charset="0"/>
              </a:defRPr>
            </a:lvl5pPr>
            <a:lvl6pPr marL="2562377" indent="-232943" eaLnBrk="0" fontAlgn="base" hangingPunct="0">
              <a:spcBef>
                <a:spcPct val="30000"/>
              </a:spcBef>
              <a:spcAft>
                <a:spcPct val="0"/>
              </a:spcAft>
              <a:defRPr kumimoji="1" sz="1200">
                <a:solidFill>
                  <a:schemeClr val="tx1"/>
                </a:solidFill>
                <a:latin typeface="Times New Roman" panose="02020603050405020304" pitchFamily="18" charset="0"/>
              </a:defRPr>
            </a:lvl6pPr>
            <a:lvl7pPr marL="3028264" indent="-232943" eaLnBrk="0" fontAlgn="base" hangingPunct="0">
              <a:spcBef>
                <a:spcPct val="30000"/>
              </a:spcBef>
              <a:spcAft>
                <a:spcPct val="0"/>
              </a:spcAft>
              <a:defRPr kumimoji="1" sz="1200">
                <a:solidFill>
                  <a:schemeClr val="tx1"/>
                </a:solidFill>
                <a:latin typeface="Times New Roman" panose="02020603050405020304" pitchFamily="18" charset="0"/>
              </a:defRPr>
            </a:lvl7pPr>
            <a:lvl8pPr marL="3494151" indent="-232943" eaLnBrk="0" fontAlgn="base" hangingPunct="0">
              <a:spcBef>
                <a:spcPct val="30000"/>
              </a:spcBef>
              <a:spcAft>
                <a:spcPct val="0"/>
              </a:spcAft>
              <a:defRPr kumimoji="1" sz="1200">
                <a:solidFill>
                  <a:schemeClr val="tx1"/>
                </a:solidFill>
                <a:latin typeface="Times New Roman" panose="02020603050405020304" pitchFamily="18" charset="0"/>
              </a:defRPr>
            </a:lvl8pPr>
            <a:lvl9pPr marL="3960038" indent="-232943"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defTabSz="931774" fontAlgn="base">
              <a:spcBef>
                <a:spcPct val="0"/>
              </a:spcBef>
              <a:spcAft>
                <a:spcPct val="0"/>
              </a:spcAft>
              <a:defRPr/>
            </a:pPr>
            <a:fld id="{C9DD899D-7243-47A2-A84D-8D4C2C9AADDA}" type="slidenum">
              <a:rPr kumimoji="0" lang="en-US" altLang="en-US">
                <a:solidFill>
                  <a:srgbClr val="000000"/>
                </a:solidFill>
              </a:rPr>
              <a:pPr defTabSz="931774" fontAlgn="base">
                <a:spcBef>
                  <a:spcPct val="0"/>
                </a:spcBef>
                <a:spcAft>
                  <a:spcPct val="0"/>
                </a:spcAft>
                <a:defRPr/>
              </a:pPr>
              <a:t>33</a:t>
            </a:fld>
            <a:endParaRPr kumimoji="0" lang="en-US" altLang="en-US" dirty="0">
              <a:solidFill>
                <a:srgbClr val="000000"/>
              </a:solidFill>
            </a:endParaRPr>
          </a:p>
        </p:txBody>
      </p:sp>
      <p:sp>
        <p:nvSpPr>
          <p:cNvPr id="251907" name="Rectangle 2"/>
          <p:cNvSpPr>
            <a:spLocks noGrp="1" noRot="1" noChangeAspect="1" noChangeArrowheads="1" noTextEdit="1"/>
          </p:cNvSpPr>
          <p:nvPr>
            <p:ph type="sldImg"/>
          </p:nvPr>
        </p:nvSpPr>
        <p:spPr>
          <a:ln/>
        </p:spPr>
      </p:sp>
      <p:sp>
        <p:nvSpPr>
          <p:cNvPr id="251908" name="Rectangle 3"/>
          <p:cNvSpPr>
            <a:spLocks noGrp="1" noChangeArrowheads="1"/>
          </p:cNvSpPr>
          <p:nvPr>
            <p:ph type="body" idx="1"/>
          </p:nvPr>
        </p:nvSpPr>
        <p:spPr>
          <a:noFill/>
        </p:spPr>
        <p:txBody>
          <a:bodyPr/>
          <a:lstStyle/>
          <a:p>
            <a:pPr eaLnBrk="1" hangingPunct="1"/>
            <a:endParaRPr lang="en-US" altLang="en-US" dirty="0"/>
          </a:p>
        </p:txBody>
      </p:sp>
    </p:spTree>
    <p:extLst>
      <p:ext uri="{BB962C8B-B14F-4D97-AF65-F5344CB8AC3E}">
        <p14:creationId xmlns:p14="http://schemas.microsoft.com/office/powerpoint/2010/main" val="27603392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ln/>
        </p:spPr>
      </p:sp>
      <p:sp>
        <p:nvSpPr>
          <p:cNvPr id="1198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
        <p:nvSpPr>
          <p:cNvPr id="1198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itchFamily="18" charset="0"/>
              </a:defRPr>
            </a:lvl1pPr>
            <a:lvl2pPr marL="757066" indent="-291179">
              <a:spcBef>
                <a:spcPct val="30000"/>
              </a:spcBef>
              <a:defRPr sz="1200">
                <a:solidFill>
                  <a:schemeClr val="tx1"/>
                </a:solidFill>
                <a:latin typeface="Times New Roman" pitchFamily="18" charset="0"/>
              </a:defRPr>
            </a:lvl2pPr>
            <a:lvl3pPr marL="1164717" indent="-232943">
              <a:spcBef>
                <a:spcPct val="30000"/>
              </a:spcBef>
              <a:defRPr sz="1200">
                <a:solidFill>
                  <a:schemeClr val="tx1"/>
                </a:solidFill>
                <a:latin typeface="Times New Roman" pitchFamily="18" charset="0"/>
              </a:defRPr>
            </a:lvl3pPr>
            <a:lvl4pPr marL="1630604" indent="-232943">
              <a:spcBef>
                <a:spcPct val="30000"/>
              </a:spcBef>
              <a:defRPr sz="1200">
                <a:solidFill>
                  <a:schemeClr val="tx1"/>
                </a:solidFill>
                <a:latin typeface="Times New Roman" pitchFamily="18" charset="0"/>
              </a:defRPr>
            </a:lvl4pPr>
            <a:lvl5pPr marL="2096491" indent="-232943">
              <a:spcBef>
                <a:spcPct val="30000"/>
              </a:spcBef>
              <a:defRPr sz="1200">
                <a:solidFill>
                  <a:schemeClr val="tx1"/>
                </a:solidFill>
                <a:latin typeface="Times New Roman" pitchFamily="18" charset="0"/>
              </a:defRPr>
            </a:lvl5pPr>
            <a:lvl6pPr marL="2562377" indent="-232943" eaLnBrk="0" fontAlgn="base" hangingPunct="0">
              <a:spcBef>
                <a:spcPct val="30000"/>
              </a:spcBef>
              <a:spcAft>
                <a:spcPct val="0"/>
              </a:spcAft>
              <a:defRPr sz="1200">
                <a:solidFill>
                  <a:schemeClr val="tx1"/>
                </a:solidFill>
                <a:latin typeface="Times New Roman" pitchFamily="18" charset="0"/>
              </a:defRPr>
            </a:lvl6pPr>
            <a:lvl7pPr marL="3028264" indent="-232943" eaLnBrk="0" fontAlgn="base" hangingPunct="0">
              <a:spcBef>
                <a:spcPct val="30000"/>
              </a:spcBef>
              <a:spcAft>
                <a:spcPct val="0"/>
              </a:spcAft>
              <a:defRPr sz="1200">
                <a:solidFill>
                  <a:schemeClr val="tx1"/>
                </a:solidFill>
                <a:latin typeface="Times New Roman" pitchFamily="18" charset="0"/>
              </a:defRPr>
            </a:lvl7pPr>
            <a:lvl8pPr marL="3494151" indent="-232943" eaLnBrk="0" fontAlgn="base" hangingPunct="0">
              <a:spcBef>
                <a:spcPct val="30000"/>
              </a:spcBef>
              <a:spcAft>
                <a:spcPct val="0"/>
              </a:spcAft>
              <a:defRPr sz="1200">
                <a:solidFill>
                  <a:schemeClr val="tx1"/>
                </a:solidFill>
                <a:latin typeface="Times New Roman" pitchFamily="18" charset="0"/>
              </a:defRPr>
            </a:lvl8pPr>
            <a:lvl9pPr marL="3960038" indent="-232943" eaLnBrk="0" fontAlgn="base" hangingPunct="0">
              <a:spcBef>
                <a:spcPct val="30000"/>
              </a:spcBef>
              <a:spcAft>
                <a:spcPct val="0"/>
              </a:spcAft>
              <a:defRPr sz="1200">
                <a:solidFill>
                  <a:schemeClr val="tx1"/>
                </a:solidFill>
                <a:latin typeface="Times New Roman" pitchFamily="18" charset="0"/>
              </a:defRPr>
            </a:lvl9pPr>
          </a:lstStyle>
          <a:p>
            <a:pPr defTabSz="931774" fontAlgn="base">
              <a:spcBef>
                <a:spcPct val="0"/>
              </a:spcBef>
              <a:spcAft>
                <a:spcPct val="0"/>
              </a:spcAft>
              <a:defRPr/>
            </a:pPr>
            <a:fld id="{15E3DBEC-C75F-4CA7-BF81-522F72E42493}" type="slidenum">
              <a:rPr lang="en-US" altLang="en-US">
                <a:solidFill>
                  <a:srgbClr val="000000"/>
                </a:solidFill>
              </a:rPr>
              <a:pPr defTabSz="931774" fontAlgn="base">
                <a:spcBef>
                  <a:spcPct val="0"/>
                </a:spcBef>
                <a:spcAft>
                  <a:spcPct val="0"/>
                </a:spcAft>
                <a:defRPr/>
              </a:pPr>
              <a:t>34</a:t>
            </a:fld>
            <a:endParaRPr lang="en-US" altLang="en-US" dirty="0">
              <a:solidFill>
                <a:srgbClr val="000000"/>
              </a:solidFill>
            </a:endParaRPr>
          </a:p>
        </p:txBody>
      </p:sp>
    </p:spTree>
    <p:extLst>
      <p:ext uri="{BB962C8B-B14F-4D97-AF65-F5344CB8AC3E}">
        <p14:creationId xmlns:p14="http://schemas.microsoft.com/office/powerpoint/2010/main" val="23137414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ln/>
        </p:spPr>
      </p:sp>
      <p:sp>
        <p:nvSpPr>
          <p:cNvPr id="1198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
        <p:nvSpPr>
          <p:cNvPr id="1198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itchFamily="18" charset="0"/>
              </a:defRPr>
            </a:lvl1pPr>
            <a:lvl2pPr marL="757066" indent="-291179">
              <a:spcBef>
                <a:spcPct val="30000"/>
              </a:spcBef>
              <a:defRPr sz="1200">
                <a:solidFill>
                  <a:schemeClr val="tx1"/>
                </a:solidFill>
                <a:latin typeface="Times New Roman" pitchFamily="18" charset="0"/>
              </a:defRPr>
            </a:lvl2pPr>
            <a:lvl3pPr marL="1164717" indent="-232943">
              <a:spcBef>
                <a:spcPct val="30000"/>
              </a:spcBef>
              <a:defRPr sz="1200">
                <a:solidFill>
                  <a:schemeClr val="tx1"/>
                </a:solidFill>
                <a:latin typeface="Times New Roman" pitchFamily="18" charset="0"/>
              </a:defRPr>
            </a:lvl3pPr>
            <a:lvl4pPr marL="1630604" indent="-232943">
              <a:spcBef>
                <a:spcPct val="30000"/>
              </a:spcBef>
              <a:defRPr sz="1200">
                <a:solidFill>
                  <a:schemeClr val="tx1"/>
                </a:solidFill>
                <a:latin typeface="Times New Roman" pitchFamily="18" charset="0"/>
              </a:defRPr>
            </a:lvl4pPr>
            <a:lvl5pPr marL="2096491" indent="-232943">
              <a:spcBef>
                <a:spcPct val="30000"/>
              </a:spcBef>
              <a:defRPr sz="1200">
                <a:solidFill>
                  <a:schemeClr val="tx1"/>
                </a:solidFill>
                <a:latin typeface="Times New Roman" pitchFamily="18" charset="0"/>
              </a:defRPr>
            </a:lvl5pPr>
            <a:lvl6pPr marL="2562377" indent="-232943" eaLnBrk="0" fontAlgn="base" hangingPunct="0">
              <a:spcBef>
                <a:spcPct val="30000"/>
              </a:spcBef>
              <a:spcAft>
                <a:spcPct val="0"/>
              </a:spcAft>
              <a:defRPr sz="1200">
                <a:solidFill>
                  <a:schemeClr val="tx1"/>
                </a:solidFill>
                <a:latin typeface="Times New Roman" pitchFamily="18" charset="0"/>
              </a:defRPr>
            </a:lvl6pPr>
            <a:lvl7pPr marL="3028264" indent="-232943" eaLnBrk="0" fontAlgn="base" hangingPunct="0">
              <a:spcBef>
                <a:spcPct val="30000"/>
              </a:spcBef>
              <a:spcAft>
                <a:spcPct val="0"/>
              </a:spcAft>
              <a:defRPr sz="1200">
                <a:solidFill>
                  <a:schemeClr val="tx1"/>
                </a:solidFill>
                <a:latin typeface="Times New Roman" pitchFamily="18" charset="0"/>
              </a:defRPr>
            </a:lvl7pPr>
            <a:lvl8pPr marL="3494151" indent="-232943" eaLnBrk="0" fontAlgn="base" hangingPunct="0">
              <a:spcBef>
                <a:spcPct val="30000"/>
              </a:spcBef>
              <a:spcAft>
                <a:spcPct val="0"/>
              </a:spcAft>
              <a:defRPr sz="1200">
                <a:solidFill>
                  <a:schemeClr val="tx1"/>
                </a:solidFill>
                <a:latin typeface="Times New Roman" pitchFamily="18" charset="0"/>
              </a:defRPr>
            </a:lvl8pPr>
            <a:lvl9pPr marL="3960038" indent="-232943" eaLnBrk="0" fontAlgn="base" hangingPunct="0">
              <a:spcBef>
                <a:spcPct val="30000"/>
              </a:spcBef>
              <a:spcAft>
                <a:spcPct val="0"/>
              </a:spcAft>
              <a:defRPr sz="1200">
                <a:solidFill>
                  <a:schemeClr val="tx1"/>
                </a:solidFill>
                <a:latin typeface="Times New Roman" pitchFamily="18" charset="0"/>
              </a:defRPr>
            </a:lvl9pPr>
          </a:lstStyle>
          <a:p>
            <a:pPr defTabSz="931774" fontAlgn="base">
              <a:spcBef>
                <a:spcPct val="0"/>
              </a:spcBef>
              <a:spcAft>
                <a:spcPct val="0"/>
              </a:spcAft>
              <a:defRPr/>
            </a:pPr>
            <a:fld id="{15E3DBEC-C75F-4CA7-BF81-522F72E42493}" type="slidenum">
              <a:rPr lang="en-US" altLang="en-US">
                <a:solidFill>
                  <a:srgbClr val="000000"/>
                </a:solidFill>
              </a:rPr>
              <a:pPr defTabSz="931774" fontAlgn="base">
                <a:spcBef>
                  <a:spcPct val="0"/>
                </a:spcBef>
                <a:spcAft>
                  <a:spcPct val="0"/>
                </a:spcAft>
                <a:defRPr/>
              </a:pPr>
              <a:t>35</a:t>
            </a:fld>
            <a:endParaRPr lang="en-US" altLang="en-US" dirty="0">
              <a:solidFill>
                <a:srgbClr val="000000"/>
              </a:solidFill>
            </a:endParaRPr>
          </a:p>
        </p:txBody>
      </p:sp>
    </p:spTree>
    <p:extLst>
      <p:ext uri="{BB962C8B-B14F-4D97-AF65-F5344CB8AC3E}">
        <p14:creationId xmlns:p14="http://schemas.microsoft.com/office/powerpoint/2010/main" val="35270083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ln/>
        </p:spPr>
      </p:sp>
      <p:sp>
        <p:nvSpPr>
          <p:cNvPr id="1198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
        <p:nvSpPr>
          <p:cNvPr id="1198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itchFamily="18" charset="0"/>
              </a:defRPr>
            </a:lvl1pPr>
            <a:lvl2pPr marL="757066" indent="-291179">
              <a:spcBef>
                <a:spcPct val="30000"/>
              </a:spcBef>
              <a:defRPr sz="1200">
                <a:solidFill>
                  <a:schemeClr val="tx1"/>
                </a:solidFill>
                <a:latin typeface="Times New Roman" pitchFamily="18" charset="0"/>
              </a:defRPr>
            </a:lvl2pPr>
            <a:lvl3pPr marL="1164717" indent="-232943">
              <a:spcBef>
                <a:spcPct val="30000"/>
              </a:spcBef>
              <a:defRPr sz="1200">
                <a:solidFill>
                  <a:schemeClr val="tx1"/>
                </a:solidFill>
                <a:latin typeface="Times New Roman" pitchFamily="18" charset="0"/>
              </a:defRPr>
            </a:lvl3pPr>
            <a:lvl4pPr marL="1630604" indent="-232943">
              <a:spcBef>
                <a:spcPct val="30000"/>
              </a:spcBef>
              <a:defRPr sz="1200">
                <a:solidFill>
                  <a:schemeClr val="tx1"/>
                </a:solidFill>
                <a:latin typeface="Times New Roman" pitchFamily="18" charset="0"/>
              </a:defRPr>
            </a:lvl4pPr>
            <a:lvl5pPr marL="2096491" indent="-232943">
              <a:spcBef>
                <a:spcPct val="30000"/>
              </a:spcBef>
              <a:defRPr sz="1200">
                <a:solidFill>
                  <a:schemeClr val="tx1"/>
                </a:solidFill>
                <a:latin typeface="Times New Roman" pitchFamily="18" charset="0"/>
              </a:defRPr>
            </a:lvl5pPr>
            <a:lvl6pPr marL="2562377" indent="-232943" eaLnBrk="0" fontAlgn="base" hangingPunct="0">
              <a:spcBef>
                <a:spcPct val="30000"/>
              </a:spcBef>
              <a:spcAft>
                <a:spcPct val="0"/>
              </a:spcAft>
              <a:defRPr sz="1200">
                <a:solidFill>
                  <a:schemeClr val="tx1"/>
                </a:solidFill>
                <a:latin typeface="Times New Roman" pitchFamily="18" charset="0"/>
              </a:defRPr>
            </a:lvl6pPr>
            <a:lvl7pPr marL="3028264" indent="-232943" eaLnBrk="0" fontAlgn="base" hangingPunct="0">
              <a:spcBef>
                <a:spcPct val="30000"/>
              </a:spcBef>
              <a:spcAft>
                <a:spcPct val="0"/>
              </a:spcAft>
              <a:defRPr sz="1200">
                <a:solidFill>
                  <a:schemeClr val="tx1"/>
                </a:solidFill>
                <a:latin typeface="Times New Roman" pitchFamily="18" charset="0"/>
              </a:defRPr>
            </a:lvl7pPr>
            <a:lvl8pPr marL="3494151" indent="-232943" eaLnBrk="0" fontAlgn="base" hangingPunct="0">
              <a:spcBef>
                <a:spcPct val="30000"/>
              </a:spcBef>
              <a:spcAft>
                <a:spcPct val="0"/>
              </a:spcAft>
              <a:defRPr sz="1200">
                <a:solidFill>
                  <a:schemeClr val="tx1"/>
                </a:solidFill>
                <a:latin typeface="Times New Roman" pitchFamily="18" charset="0"/>
              </a:defRPr>
            </a:lvl8pPr>
            <a:lvl9pPr marL="3960038" indent="-232943" eaLnBrk="0" fontAlgn="base" hangingPunct="0">
              <a:spcBef>
                <a:spcPct val="30000"/>
              </a:spcBef>
              <a:spcAft>
                <a:spcPct val="0"/>
              </a:spcAft>
              <a:defRPr sz="1200">
                <a:solidFill>
                  <a:schemeClr val="tx1"/>
                </a:solidFill>
                <a:latin typeface="Times New Roman" pitchFamily="18" charset="0"/>
              </a:defRPr>
            </a:lvl9pPr>
          </a:lstStyle>
          <a:p>
            <a:pPr defTabSz="931774" fontAlgn="base">
              <a:spcBef>
                <a:spcPct val="0"/>
              </a:spcBef>
              <a:spcAft>
                <a:spcPct val="0"/>
              </a:spcAft>
              <a:defRPr/>
            </a:pPr>
            <a:fld id="{15E3DBEC-C75F-4CA7-BF81-522F72E42493}" type="slidenum">
              <a:rPr lang="en-US" altLang="en-US">
                <a:solidFill>
                  <a:srgbClr val="000000"/>
                </a:solidFill>
              </a:rPr>
              <a:pPr defTabSz="931774" fontAlgn="base">
                <a:spcBef>
                  <a:spcPct val="0"/>
                </a:spcBef>
                <a:spcAft>
                  <a:spcPct val="0"/>
                </a:spcAft>
                <a:defRPr/>
              </a:pPr>
              <a:t>36</a:t>
            </a:fld>
            <a:endParaRPr lang="en-US" altLang="en-US" dirty="0">
              <a:solidFill>
                <a:srgbClr val="000000"/>
              </a:solidFill>
            </a:endParaRPr>
          </a:p>
        </p:txBody>
      </p:sp>
    </p:spTree>
    <p:extLst>
      <p:ext uri="{BB962C8B-B14F-4D97-AF65-F5344CB8AC3E}">
        <p14:creationId xmlns:p14="http://schemas.microsoft.com/office/powerpoint/2010/main" val="15511834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pPr defTabSz="931774" fontAlgn="base">
              <a:spcBef>
                <a:spcPct val="0"/>
              </a:spcBef>
              <a:spcAft>
                <a:spcPct val="0"/>
              </a:spcAft>
              <a:defRPr/>
            </a:pPr>
            <a:r>
              <a:rPr lang="en-US" altLang="en-US" dirty="0">
                <a:solidFill>
                  <a:srgbClr val="000000"/>
                </a:solidFill>
                <a:latin typeface="Times New Roman" pitchFamily="18" charset="0"/>
              </a:rPr>
              <a:t>	</a:t>
            </a:r>
          </a:p>
          <a:p>
            <a:pPr defTabSz="931774" fontAlgn="base">
              <a:spcBef>
                <a:spcPct val="0"/>
              </a:spcBef>
              <a:spcAft>
                <a:spcPct val="0"/>
              </a:spcAft>
              <a:defRPr/>
            </a:pPr>
            <a:endParaRPr lang="en-US" altLang="en-US" dirty="0">
              <a:solidFill>
                <a:srgbClr val="000000"/>
              </a:solidFill>
              <a:latin typeface="Times New Roman" pitchFamily="18" charset="0"/>
            </a:endParaRPr>
          </a:p>
          <a:p>
            <a:pPr algn="ctr" defTabSz="931774" fontAlgn="base">
              <a:spcBef>
                <a:spcPct val="0"/>
              </a:spcBef>
              <a:spcAft>
                <a:spcPct val="0"/>
              </a:spcAft>
              <a:defRPr/>
            </a:pPr>
            <a:r>
              <a:rPr lang="en-US" altLang="en-US" dirty="0">
                <a:solidFill>
                  <a:srgbClr val="000000"/>
                </a:solidFill>
                <a:latin typeface="Times New Roman" pitchFamily="18" charset="0"/>
              </a:rPr>
              <a:t>Project Management Evening Certificate Program			CLASS 2</a:t>
            </a:r>
          </a:p>
          <a:p>
            <a:pPr defTabSz="931774" fontAlgn="base">
              <a:spcBef>
                <a:spcPct val="0"/>
              </a:spcBef>
              <a:spcAft>
                <a:spcPct val="0"/>
              </a:spcAft>
              <a:defRPr/>
            </a:pPr>
            <a:endParaRPr lang="en-US" altLang="en-US" dirty="0">
              <a:solidFill>
                <a:srgbClr val="000000"/>
              </a:solidFill>
              <a:latin typeface="Times New Roman" pitchFamily="18" charset="0"/>
            </a:endParaRPr>
          </a:p>
          <a:p>
            <a:pPr defTabSz="931774" fontAlgn="base">
              <a:spcBef>
                <a:spcPct val="0"/>
              </a:spcBef>
              <a:spcAft>
                <a:spcPct val="0"/>
              </a:spcAft>
              <a:defRPr/>
            </a:pPr>
            <a:endParaRPr lang="en-US" altLang="en-US" dirty="0">
              <a:solidFill>
                <a:srgbClr val="000000"/>
              </a:solidFill>
              <a:latin typeface="Times New Roman" pitchFamily="18" charset="0"/>
            </a:endParaRPr>
          </a:p>
        </p:txBody>
      </p:sp>
      <p:sp>
        <p:nvSpPr>
          <p:cNvPr id="5" name="Rectangle 6"/>
          <p:cNvSpPr>
            <a:spLocks noGrp="1" noChangeArrowheads="1"/>
          </p:cNvSpPr>
          <p:nvPr>
            <p:ph type="ftr" sz="quarter" idx="4"/>
          </p:nvPr>
        </p:nvSpPr>
        <p:spPr>
          <a:ln/>
        </p:spPr>
        <p:txBody>
          <a:bodyPr/>
          <a:lstStyle/>
          <a:p>
            <a:pPr defTabSz="931774" fontAlgn="base">
              <a:spcBef>
                <a:spcPct val="0"/>
              </a:spcBef>
              <a:spcAft>
                <a:spcPct val="0"/>
              </a:spcAft>
              <a:defRPr/>
            </a:pPr>
            <a:r>
              <a:rPr lang="en-US" altLang="en-US" dirty="0">
                <a:solidFill>
                  <a:srgbClr val="000000"/>
                </a:solidFill>
                <a:latin typeface="Times New Roman" pitchFamily="18" charset="0"/>
              </a:rPr>
              <a:t>	</a:t>
            </a:r>
            <a:endParaRPr lang="en-US" altLang="en-US" sz="1300" b="1" dirty="0">
              <a:solidFill>
                <a:srgbClr val="000000"/>
              </a:solidFill>
              <a:latin typeface="Times" panose="02020603050405020304" pitchFamily="18" charset="0"/>
            </a:endParaRPr>
          </a:p>
        </p:txBody>
      </p:sp>
      <p:sp>
        <p:nvSpPr>
          <p:cNvPr id="1238018" name="Rectangle 2"/>
          <p:cNvSpPr>
            <a:spLocks noGrp="1" noRot="1" noChangeAspect="1" noChangeArrowheads="1"/>
          </p:cNvSpPr>
          <p:nvPr>
            <p:ph type="sldImg"/>
          </p:nvPr>
        </p:nvSpPr>
        <p:spPr bwMode="auto">
          <a:xfrm>
            <a:off x="339725" y="698500"/>
            <a:ext cx="6348413" cy="3570288"/>
          </a:xfrm>
          <a:prstGeom prst="rect">
            <a:avLst/>
          </a:prstGeom>
          <a:solidFill>
            <a:srgbClr val="FFFFFF"/>
          </a:solidFill>
          <a:ln>
            <a:solidFill>
              <a:srgbClr val="000000"/>
            </a:solidFill>
            <a:miter lim="800000"/>
            <a:headEnd/>
            <a:tailEnd/>
          </a:ln>
        </p:spPr>
      </p:sp>
      <p:sp>
        <p:nvSpPr>
          <p:cNvPr id="1238019" name="Rectangle 3"/>
          <p:cNvSpPr>
            <a:spLocks noGrp="1" noChangeArrowheads="1"/>
          </p:cNvSpPr>
          <p:nvPr>
            <p:ph type="body" idx="1"/>
          </p:nvPr>
        </p:nvSpPr>
        <p:spPr bwMode="auto">
          <a:xfrm>
            <a:off x="916870" y="4502944"/>
            <a:ext cx="5192889" cy="4268920"/>
          </a:xfrm>
          <a:prstGeom prst="rect">
            <a:avLst/>
          </a:prstGeom>
          <a:solidFill>
            <a:srgbClr val="FFFFFF"/>
          </a:solidFill>
          <a:ln>
            <a:solidFill>
              <a:srgbClr val="000000"/>
            </a:solidFill>
            <a:miter lim="800000"/>
            <a:headEnd/>
            <a:tailEnd/>
          </a:ln>
        </p:spPr>
        <p:txBody>
          <a:bodyPr lIns="93079" tIns="46539" rIns="93079" bIns="46539"/>
          <a:lstStyle/>
          <a:p>
            <a:r>
              <a:rPr lang="en-US" altLang="en-US" b="1" dirty="0">
                <a:cs typeface="Times New Roman" panose="02020603050405020304" pitchFamily="18" charset="0"/>
              </a:rPr>
              <a:t>Instructor Note:</a:t>
            </a:r>
            <a:endParaRPr lang="en-US" altLang="en-US" dirty="0">
              <a:cs typeface="Times New Roman" panose="02020603050405020304" pitchFamily="18" charset="0"/>
            </a:endParaRPr>
          </a:p>
          <a:p>
            <a:r>
              <a:rPr lang="en-US" altLang="en-US" dirty="0">
                <a:cs typeface="Times New Roman" panose="02020603050405020304" pitchFamily="18" charset="0"/>
              </a:rPr>
              <a:t>Each schedule compression area will be explored in following slides.</a:t>
            </a:r>
            <a:endParaRPr lang="en-US" altLang="en-US" dirty="0"/>
          </a:p>
        </p:txBody>
      </p:sp>
    </p:spTree>
    <p:extLst>
      <p:ext uri="{BB962C8B-B14F-4D97-AF65-F5344CB8AC3E}">
        <p14:creationId xmlns:p14="http://schemas.microsoft.com/office/powerpoint/2010/main" val="17296515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pPr defTabSz="931774" fontAlgn="base">
              <a:spcBef>
                <a:spcPct val="0"/>
              </a:spcBef>
              <a:spcAft>
                <a:spcPct val="0"/>
              </a:spcAft>
              <a:defRPr/>
            </a:pPr>
            <a:r>
              <a:rPr lang="en-US" altLang="en-US" dirty="0">
                <a:solidFill>
                  <a:srgbClr val="000000"/>
                </a:solidFill>
                <a:latin typeface="Times New Roman" pitchFamily="18" charset="0"/>
              </a:rPr>
              <a:t>	</a:t>
            </a:r>
          </a:p>
          <a:p>
            <a:pPr defTabSz="931774" fontAlgn="base">
              <a:spcBef>
                <a:spcPct val="0"/>
              </a:spcBef>
              <a:spcAft>
                <a:spcPct val="0"/>
              </a:spcAft>
              <a:defRPr/>
            </a:pPr>
            <a:endParaRPr lang="en-US" altLang="en-US" dirty="0">
              <a:solidFill>
                <a:srgbClr val="000000"/>
              </a:solidFill>
              <a:latin typeface="Times New Roman" pitchFamily="18" charset="0"/>
            </a:endParaRPr>
          </a:p>
          <a:p>
            <a:pPr algn="ctr" defTabSz="931774" fontAlgn="base">
              <a:spcBef>
                <a:spcPct val="0"/>
              </a:spcBef>
              <a:spcAft>
                <a:spcPct val="0"/>
              </a:spcAft>
              <a:defRPr/>
            </a:pPr>
            <a:r>
              <a:rPr lang="en-US" altLang="en-US" dirty="0">
                <a:solidFill>
                  <a:srgbClr val="000000"/>
                </a:solidFill>
                <a:latin typeface="Times New Roman" pitchFamily="18" charset="0"/>
              </a:rPr>
              <a:t>Project Management Evening Certificate Program			CLASS 2</a:t>
            </a:r>
          </a:p>
          <a:p>
            <a:pPr defTabSz="931774" fontAlgn="base">
              <a:spcBef>
                <a:spcPct val="0"/>
              </a:spcBef>
              <a:spcAft>
                <a:spcPct val="0"/>
              </a:spcAft>
              <a:defRPr/>
            </a:pPr>
            <a:endParaRPr lang="en-US" altLang="en-US" dirty="0">
              <a:solidFill>
                <a:srgbClr val="000000"/>
              </a:solidFill>
              <a:latin typeface="Times New Roman" pitchFamily="18" charset="0"/>
            </a:endParaRPr>
          </a:p>
          <a:p>
            <a:pPr defTabSz="931774" fontAlgn="base">
              <a:spcBef>
                <a:spcPct val="0"/>
              </a:spcBef>
              <a:spcAft>
                <a:spcPct val="0"/>
              </a:spcAft>
              <a:defRPr/>
            </a:pPr>
            <a:endParaRPr lang="en-US" altLang="en-US" dirty="0">
              <a:solidFill>
                <a:srgbClr val="000000"/>
              </a:solidFill>
              <a:latin typeface="Times New Roman" pitchFamily="18" charset="0"/>
            </a:endParaRPr>
          </a:p>
        </p:txBody>
      </p:sp>
      <p:sp>
        <p:nvSpPr>
          <p:cNvPr id="5" name="Rectangle 6"/>
          <p:cNvSpPr>
            <a:spLocks noGrp="1" noChangeArrowheads="1"/>
          </p:cNvSpPr>
          <p:nvPr>
            <p:ph type="ftr" sz="quarter" idx="4"/>
          </p:nvPr>
        </p:nvSpPr>
        <p:spPr>
          <a:ln/>
        </p:spPr>
        <p:txBody>
          <a:bodyPr/>
          <a:lstStyle/>
          <a:p>
            <a:pPr defTabSz="931774" fontAlgn="base">
              <a:spcBef>
                <a:spcPct val="0"/>
              </a:spcBef>
              <a:spcAft>
                <a:spcPct val="0"/>
              </a:spcAft>
              <a:defRPr/>
            </a:pPr>
            <a:r>
              <a:rPr lang="en-US" altLang="en-US" dirty="0">
                <a:solidFill>
                  <a:srgbClr val="000000"/>
                </a:solidFill>
                <a:latin typeface="Times New Roman" pitchFamily="18" charset="0"/>
              </a:rPr>
              <a:t>	</a:t>
            </a:r>
            <a:endParaRPr lang="en-US" altLang="en-US" sz="1300" b="1" dirty="0">
              <a:solidFill>
                <a:srgbClr val="000000"/>
              </a:solidFill>
              <a:latin typeface="Times" panose="02020603050405020304" pitchFamily="18" charset="0"/>
            </a:endParaRPr>
          </a:p>
        </p:txBody>
      </p:sp>
      <p:sp>
        <p:nvSpPr>
          <p:cNvPr id="1238018" name="Rectangle 2"/>
          <p:cNvSpPr>
            <a:spLocks noGrp="1" noRot="1" noChangeAspect="1" noChangeArrowheads="1"/>
          </p:cNvSpPr>
          <p:nvPr>
            <p:ph type="sldImg"/>
          </p:nvPr>
        </p:nvSpPr>
        <p:spPr bwMode="auto">
          <a:xfrm>
            <a:off x="339725" y="698500"/>
            <a:ext cx="6348413" cy="3570288"/>
          </a:xfrm>
          <a:prstGeom prst="rect">
            <a:avLst/>
          </a:prstGeom>
          <a:solidFill>
            <a:srgbClr val="FFFFFF"/>
          </a:solidFill>
          <a:ln>
            <a:solidFill>
              <a:srgbClr val="000000"/>
            </a:solidFill>
            <a:miter lim="800000"/>
            <a:headEnd/>
            <a:tailEnd/>
          </a:ln>
        </p:spPr>
      </p:sp>
      <p:sp>
        <p:nvSpPr>
          <p:cNvPr id="1238019" name="Rectangle 3"/>
          <p:cNvSpPr>
            <a:spLocks noGrp="1" noChangeArrowheads="1"/>
          </p:cNvSpPr>
          <p:nvPr>
            <p:ph type="body" idx="1"/>
          </p:nvPr>
        </p:nvSpPr>
        <p:spPr bwMode="auto">
          <a:xfrm>
            <a:off x="916870" y="4502944"/>
            <a:ext cx="5192889" cy="4268920"/>
          </a:xfrm>
          <a:prstGeom prst="rect">
            <a:avLst/>
          </a:prstGeom>
          <a:solidFill>
            <a:srgbClr val="FFFFFF"/>
          </a:solidFill>
          <a:ln>
            <a:solidFill>
              <a:srgbClr val="000000"/>
            </a:solidFill>
            <a:miter lim="800000"/>
            <a:headEnd/>
            <a:tailEnd/>
          </a:ln>
        </p:spPr>
        <p:txBody>
          <a:bodyPr lIns="93079" tIns="46539" rIns="93079" bIns="46539"/>
          <a:lstStyle/>
          <a:p>
            <a:r>
              <a:rPr lang="en-US" altLang="en-US" b="1" dirty="0">
                <a:cs typeface="Times New Roman" panose="02020603050405020304" pitchFamily="18" charset="0"/>
              </a:rPr>
              <a:t>Instructor Note:</a:t>
            </a:r>
            <a:endParaRPr lang="en-US" altLang="en-US" dirty="0">
              <a:cs typeface="Times New Roman" panose="02020603050405020304" pitchFamily="18" charset="0"/>
            </a:endParaRPr>
          </a:p>
          <a:p>
            <a:r>
              <a:rPr lang="en-US" altLang="en-US" dirty="0">
                <a:cs typeface="Times New Roman" panose="02020603050405020304" pitchFamily="18" charset="0"/>
              </a:rPr>
              <a:t>Each schedule compression area will be explored in following slides.</a:t>
            </a:r>
            <a:endParaRPr lang="en-US" altLang="en-US" dirty="0"/>
          </a:p>
        </p:txBody>
      </p:sp>
    </p:spTree>
    <p:extLst>
      <p:ext uri="{BB962C8B-B14F-4D97-AF65-F5344CB8AC3E}">
        <p14:creationId xmlns:p14="http://schemas.microsoft.com/office/powerpoint/2010/main" val="760197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pPr defTabSz="931774" fontAlgn="base">
              <a:spcBef>
                <a:spcPct val="0"/>
              </a:spcBef>
              <a:spcAft>
                <a:spcPct val="0"/>
              </a:spcAft>
              <a:defRPr/>
            </a:pPr>
            <a:r>
              <a:rPr lang="en-US" altLang="en-US" dirty="0">
                <a:solidFill>
                  <a:srgbClr val="000000"/>
                </a:solidFill>
                <a:latin typeface="Times New Roman" pitchFamily="18" charset="0"/>
              </a:rPr>
              <a:t>	</a:t>
            </a:r>
          </a:p>
          <a:p>
            <a:pPr defTabSz="931774" fontAlgn="base">
              <a:spcBef>
                <a:spcPct val="0"/>
              </a:spcBef>
              <a:spcAft>
                <a:spcPct val="0"/>
              </a:spcAft>
              <a:defRPr/>
            </a:pPr>
            <a:endParaRPr lang="en-US" altLang="en-US" dirty="0">
              <a:solidFill>
                <a:srgbClr val="000000"/>
              </a:solidFill>
              <a:latin typeface="Times New Roman" pitchFamily="18" charset="0"/>
            </a:endParaRPr>
          </a:p>
          <a:p>
            <a:pPr algn="ctr" defTabSz="931774" fontAlgn="base">
              <a:spcBef>
                <a:spcPct val="0"/>
              </a:spcBef>
              <a:spcAft>
                <a:spcPct val="0"/>
              </a:spcAft>
              <a:defRPr/>
            </a:pPr>
            <a:r>
              <a:rPr lang="en-US" altLang="en-US" dirty="0">
                <a:solidFill>
                  <a:srgbClr val="000000"/>
                </a:solidFill>
                <a:latin typeface="Times New Roman" pitchFamily="18" charset="0"/>
              </a:rPr>
              <a:t>Project Management Evening Certificate Program			CLASS 2</a:t>
            </a:r>
          </a:p>
          <a:p>
            <a:pPr defTabSz="931774" fontAlgn="base">
              <a:spcBef>
                <a:spcPct val="0"/>
              </a:spcBef>
              <a:spcAft>
                <a:spcPct val="0"/>
              </a:spcAft>
              <a:defRPr/>
            </a:pPr>
            <a:endParaRPr lang="en-US" altLang="en-US" dirty="0">
              <a:solidFill>
                <a:srgbClr val="000000"/>
              </a:solidFill>
              <a:latin typeface="Times New Roman" pitchFamily="18" charset="0"/>
            </a:endParaRPr>
          </a:p>
          <a:p>
            <a:pPr defTabSz="931774" fontAlgn="base">
              <a:spcBef>
                <a:spcPct val="0"/>
              </a:spcBef>
              <a:spcAft>
                <a:spcPct val="0"/>
              </a:spcAft>
              <a:defRPr/>
            </a:pPr>
            <a:endParaRPr lang="en-US" altLang="en-US" dirty="0">
              <a:solidFill>
                <a:srgbClr val="000000"/>
              </a:solidFill>
              <a:latin typeface="Times New Roman" pitchFamily="18" charset="0"/>
            </a:endParaRPr>
          </a:p>
        </p:txBody>
      </p:sp>
      <p:sp>
        <p:nvSpPr>
          <p:cNvPr id="5" name="Rectangle 6"/>
          <p:cNvSpPr>
            <a:spLocks noGrp="1" noChangeArrowheads="1"/>
          </p:cNvSpPr>
          <p:nvPr>
            <p:ph type="ftr" sz="quarter" idx="4"/>
          </p:nvPr>
        </p:nvSpPr>
        <p:spPr>
          <a:ln/>
        </p:spPr>
        <p:txBody>
          <a:bodyPr/>
          <a:lstStyle/>
          <a:p>
            <a:pPr defTabSz="931774" fontAlgn="base">
              <a:spcBef>
                <a:spcPct val="0"/>
              </a:spcBef>
              <a:spcAft>
                <a:spcPct val="0"/>
              </a:spcAft>
              <a:defRPr/>
            </a:pPr>
            <a:r>
              <a:rPr lang="en-US" altLang="en-US" dirty="0">
                <a:solidFill>
                  <a:srgbClr val="000000"/>
                </a:solidFill>
                <a:latin typeface="Times New Roman" pitchFamily="18" charset="0"/>
              </a:rPr>
              <a:t>	</a:t>
            </a:r>
            <a:endParaRPr lang="en-US" altLang="en-US" sz="1300" b="1" dirty="0">
              <a:solidFill>
                <a:srgbClr val="000000"/>
              </a:solidFill>
              <a:latin typeface="Times" panose="02020603050405020304" pitchFamily="18" charset="0"/>
            </a:endParaRPr>
          </a:p>
        </p:txBody>
      </p:sp>
      <p:sp>
        <p:nvSpPr>
          <p:cNvPr id="1240066" name="Rectangle 2"/>
          <p:cNvSpPr>
            <a:spLocks noGrp="1" noRot="1" noChangeAspect="1" noChangeArrowheads="1"/>
          </p:cNvSpPr>
          <p:nvPr>
            <p:ph type="sldImg"/>
          </p:nvPr>
        </p:nvSpPr>
        <p:spPr bwMode="auto">
          <a:xfrm>
            <a:off x="339725" y="698500"/>
            <a:ext cx="6348413" cy="3570288"/>
          </a:xfrm>
          <a:prstGeom prst="rect">
            <a:avLst/>
          </a:prstGeom>
          <a:solidFill>
            <a:srgbClr val="FFFFFF"/>
          </a:solidFill>
          <a:ln>
            <a:solidFill>
              <a:srgbClr val="000000"/>
            </a:solidFill>
            <a:miter lim="800000"/>
            <a:headEnd/>
            <a:tailEnd/>
          </a:ln>
        </p:spPr>
      </p:sp>
      <p:sp>
        <p:nvSpPr>
          <p:cNvPr id="1240067" name="Rectangle 3"/>
          <p:cNvSpPr>
            <a:spLocks noGrp="1" noChangeArrowheads="1"/>
          </p:cNvSpPr>
          <p:nvPr>
            <p:ph type="body" idx="1"/>
          </p:nvPr>
        </p:nvSpPr>
        <p:spPr bwMode="auto">
          <a:xfrm>
            <a:off x="916870" y="4502944"/>
            <a:ext cx="5192889" cy="4268920"/>
          </a:xfrm>
          <a:prstGeom prst="rect">
            <a:avLst/>
          </a:prstGeom>
          <a:solidFill>
            <a:srgbClr val="FFFFFF"/>
          </a:solidFill>
          <a:ln>
            <a:solidFill>
              <a:srgbClr val="000000"/>
            </a:solidFill>
            <a:miter lim="800000"/>
            <a:headEnd/>
            <a:tailEnd/>
          </a:ln>
        </p:spPr>
        <p:txBody>
          <a:bodyPr lIns="93079" tIns="46539" rIns="93079" bIns="46539"/>
          <a:lstStyle/>
          <a:p>
            <a:r>
              <a:rPr lang="en-US" altLang="en-US" b="1" dirty="0">
                <a:cs typeface="Times New Roman" panose="02020603050405020304" pitchFamily="18" charset="0"/>
              </a:rPr>
              <a:t>Instructor Note:</a:t>
            </a:r>
          </a:p>
          <a:p>
            <a:r>
              <a:rPr lang="en-US" altLang="en-US" dirty="0">
                <a:cs typeface="Times New Roman" panose="02020603050405020304" pitchFamily="18" charset="0"/>
              </a:rPr>
              <a:t>Discuss what the effects may be when resources of a different skill mix than originally planned are added for the tasks.</a:t>
            </a:r>
          </a:p>
          <a:p>
            <a:r>
              <a:rPr lang="en-US" altLang="en-US" dirty="0">
                <a:cs typeface="Times New Roman" panose="02020603050405020304" pitchFamily="18" charset="0"/>
              </a:rPr>
              <a:t> </a:t>
            </a:r>
          </a:p>
          <a:p>
            <a:r>
              <a:rPr lang="en-US" altLang="en-US" dirty="0">
                <a:cs typeface="Times New Roman" panose="02020603050405020304" pitchFamily="18" charset="0"/>
              </a:rPr>
              <a:t>Discuss the effects of extensive overtime on the workforce.</a:t>
            </a:r>
          </a:p>
          <a:p>
            <a:r>
              <a:rPr lang="en-US" altLang="en-US" dirty="0">
                <a:cs typeface="Times New Roman" panose="02020603050405020304" pitchFamily="18" charset="0"/>
              </a:rPr>
              <a:t> </a:t>
            </a:r>
          </a:p>
          <a:p>
            <a:r>
              <a:rPr lang="en-US" altLang="en-US" dirty="0">
                <a:cs typeface="Times New Roman" panose="02020603050405020304" pitchFamily="18" charset="0"/>
              </a:rPr>
              <a:t>Ask the students if they have used outside help and what the results were.</a:t>
            </a:r>
          </a:p>
        </p:txBody>
      </p:sp>
    </p:spTree>
    <p:extLst>
      <p:ext uri="{BB962C8B-B14F-4D97-AF65-F5344CB8AC3E}">
        <p14:creationId xmlns:p14="http://schemas.microsoft.com/office/powerpoint/2010/main" val="4396365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pPr defTabSz="931774" fontAlgn="base">
              <a:spcBef>
                <a:spcPct val="0"/>
              </a:spcBef>
              <a:spcAft>
                <a:spcPct val="0"/>
              </a:spcAft>
              <a:defRPr/>
            </a:pPr>
            <a:r>
              <a:rPr lang="en-US" altLang="en-US" dirty="0">
                <a:solidFill>
                  <a:srgbClr val="000000"/>
                </a:solidFill>
                <a:latin typeface="Times New Roman" pitchFamily="18" charset="0"/>
              </a:rPr>
              <a:t>	</a:t>
            </a:r>
          </a:p>
          <a:p>
            <a:pPr defTabSz="931774" fontAlgn="base">
              <a:spcBef>
                <a:spcPct val="0"/>
              </a:spcBef>
              <a:spcAft>
                <a:spcPct val="0"/>
              </a:spcAft>
              <a:defRPr/>
            </a:pPr>
            <a:endParaRPr lang="en-US" altLang="en-US" dirty="0">
              <a:solidFill>
                <a:srgbClr val="000000"/>
              </a:solidFill>
              <a:latin typeface="Times New Roman" pitchFamily="18" charset="0"/>
            </a:endParaRPr>
          </a:p>
          <a:p>
            <a:pPr algn="ctr" defTabSz="931774" fontAlgn="base">
              <a:spcBef>
                <a:spcPct val="0"/>
              </a:spcBef>
              <a:spcAft>
                <a:spcPct val="0"/>
              </a:spcAft>
              <a:defRPr/>
            </a:pPr>
            <a:r>
              <a:rPr lang="en-US" altLang="en-US" dirty="0">
                <a:solidFill>
                  <a:srgbClr val="000000"/>
                </a:solidFill>
                <a:latin typeface="Times New Roman" pitchFamily="18" charset="0"/>
              </a:rPr>
              <a:t>Project Management Evening Certificate Program			CLASS 2</a:t>
            </a:r>
          </a:p>
          <a:p>
            <a:pPr defTabSz="931774" fontAlgn="base">
              <a:spcBef>
                <a:spcPct val="0"/>
              </a:spcBef>
              <a:spcAft>
                <a:spcPct val="0"/>
              </a:spcAft>
              <a:defRPr/>
            </a:pPr>
            <a:endParaRPr lang="en-US" altLang="en-US" dirty="0">
              <a:solidFill>
                <a:srgbClr val="000000"/>
              </a:solidFill>
              <a:latin typeface="Times New Roman" pitchFamily="18" charset="0"/>
            </a:endParaRPr>
          </a:p>
          <a:p>
            <a:pPr defTabSz="931774" fontAlgn="base">
              <a:spcBef>
                <a:spcPct val="0"/>
              </a:spcBef>
              <a:spcAft>
                <a:spcPct val="0"/>
              </a:spcAft>
              <a:defRPr/>
            </a:pPr>
            <a:endParaRPr lang="en-US" altLang="en-US" dirty="0">
              <a:solidFill>
                <a:srgbClr val="000000"/>
              </a:solidFill>
              <a:latin typeface="Times New Roman" pitchFamily="18" charset="0"/>
            </a:endParaRPr>
          </a:p>
        </p:txBody>
      </p:sp>
      <p:sp>
        <p:nvSpPr>
          <p:cNvPr id="5" name="Rectangle 6"/>
          <p:cNvSpPr>
            <a:spLocks noGrp="1" noChangeArrowheads="1"/>
          </p:cNvSpPr>
          <p:nvPr>
            <p:ph type="ftr" sz="quarter" idx="4"/>
          </p:nvPr>
        </p:nvSpPr>
        <p:spPr>
          <a:ln/>
        </p:spPr>
        <p:txBody>
          <a:bodyPr/>
          <a:lstStyle/>
          <a:p>
            <a:pPr defTabSz="931774" fontAlgn="base">
              <a:spcBef>
                <a:spcPct val="0"/>
              </a:spcBef>
              <a:spcAft>
                <a:spcPct val="0"/>
              </a:spcAft>
              <a:defRPr/>
            </a:pPr>
            <a:r>
              <a:rPr lang="en-US" altLang="en-US" dirty="0">
                <a:solidFill>
                  <a:srgbClr val="000000"/>
                </a:solidFill>
                <a:latin typeface="Times New Roman" pitchFamily="18" charset="0"/>
              </a:rPr>
              <a:t>	</a:t>
            </a:r>
            <a:endParaRPr lang="en-US" altLang="en-US" sz="1300" b="1" dirty="0">
              <a:solidFill>
                <a:srgbClr val="000000"/>
              </a:solidFill>
              <a:latin typeface="Times" panose="02020603050405020304" pitchFamily="18" charset="0"/>
            </a:endParaRPr>
          </a:p>
        </p:txBody>
      </p:sp>
      <p:sp>
        <p:nvSpPr>
          <p:cNvPr id="1244162" name="Rectangle 2"/>
          <p:cNvSpPr>
            <a:spLocks noGrp="1" noRot="1" noChangeAspect="1" noChangeArrowheads="1"/>
          </p:cNvSpPr>
          <p:nvPr>
            <p:ph type="sldImg"/>
          </p:nvPr>
        </p:nvSpPr>
        <p:spPr bwMode="auto">
          <a:xfrm>
            <a:off x="339725" y="698500"/>
            <a:ext cx="6348413" cy="3570288"/>
          </a:xfrm>
          <a:prstGeom prst="rect">
            <a:avLst/>
          </a:prstGeom>
          <a:solidFill>
            <a:srgbClr val="FFFFFF"/>
          </a:solidFill>
          <a:ln>
            <a:solidFill>
              <a:srgbClr val="000000"/>
            </a:solidFill>
            <a:miter lim="800000"/>
            <a:headEnd/>
            <a:tailEnd/>
          </a:ln>
        </p:spPr>
      </p:sp>
      <p:sp>
        <p:nvSpPr>
          <p:cNvPr id="1244163" name="Rectangle 3"/>
          <p:cNvSpPr>
            <a:spLocks noGrp="1" noChangeArrowheads="1"/>
          </p:cNvSpPr>
          <p:nvPr>
            <p:ph type="body" idx="1"/>
          </p:nvPr>
        </p:nvSpPr>
        <p:spPr bwMode="auto">
          <a:xfrm>
            <a:off x="916870" y="4502944"/>
            <a:ext cx="5192889" cy="4268920"/>
          </a:xfrm>
          <a:prstGeom prst="rect">
            <a:avLst/>
          </a:prstGeom>
          <a:solidFill>
            <a:srgbClr val="FFFFFF"/>
          </a:solidFill>
          <a:ln>
            <a:solidFill>
              <a:srgbClr val="000000"/>
            </a:solidFill>
            <a:miter lim="800000"/>
            <a:headEnd/>
            <a:tailEnd/>
          </a:ln>
        </p:spPr>
        <p:txBody>
          <a:bodyPr lIns="93079" tIns="46539" rIns="93079" bIns="46539"/>
          <a:lstStyle/>
          <a:p>
            <a:pPr>
              <a:spcBef>
                <a:spcPct val="0"/>
              </a:spcBef>
              <a:buSzPct val="75000"/>
              <a:buFont typeface="Symbol" panose="05050102010706020507" pitchFamily="18" charset="2"/>
              <a:buNone/>
            </a:pPr>
            <a:r>
              <a:rPr lang="en-US" altLang="en-US" b="1" dirty="0">
                <a:cs typeface="Times New Roman" panose="02020603050405020304" pitchFamily="18" charset="0"/>
              </a:rPr>
              <a:t>Instructor Note:</a:t>
            </a:r>
          </a:p>
          <a:p>
            <a:pPr>
              <a:spcBef>
                <a:spcPct val="0"/>
              </a:spcBef>
              <a:buSzPct val="75000"/>
              <a:buFont typeface="Symbol" panose="05050102010706020507" pitchFamily="18" charset="2"/>
              <a:buNone/>
            </a:pPr>
            <a:r>
              <a:rPr lang="en-US" altLang="en-US" dirty="0">
                <a:cs typeface="Times New Roman" panose="02020603050405020304" pitchFamily="18" charset="0"/>
              </a:rPr>
              <a:t>Ask the students for examples of decomposing tasks into smaller tasks and what could be accomplished.</a:t>
            </a:r>
          </a:p>
          <a:p>
            <a:pPr>
              <a:spcBef>
                <a:spcPct val="0"/>
              </a:spcBef>
              <a:buSzPct val="75000"/>
              <a:buFont typeface="Symbol" panose="05050102010706020507" pitchFamily="18" charset="2"/>
              <a:buNone/>
            </a:pPr>
            <a:r>
              <a:rPr lang="en-US" altLang="en-US" dirty="0">
                <a:cs typeface="Times New Roman" panose="02020603050405020304" pitchFamily="18" charset="0"/>
              </a:rPr>
              <a:t> </a:t>
            </a:r>
          </a:p>
          <a:p>
            <a:pPr>
              <a:spcBef>
                <a:spcPct val="0"/>
              </a:spcBef>
              <a:buSzPct val="75000"/>
              <a:buFont typeface="Symbol" panose="05050102010706020507" pitchFamily="18" charset="2"/>
              <a:buNone/>
            </a:pPr>
            <a:r>
              <a:rPr lang="en-US" altLang="en-US" dirty="0">
                <a:cs typeface="Times New Roman" panose="02020603050405020304" pitchFamily="18" charset="0"/>
              </a:rPr>
              <a:t>Ask the students if decomposition could be used in conjunction with fast tracking or crashing the schedule.</a:t>
            </a:r>
          </a:p>
        </p:txBody>
      </p:sp>
    </p:spTree>
    <p:extLst>
      <p:ext uri="{BB962C8B-B14F-4D97-AF65-F5344CB8AC3E}">
        <p14:creationId xmlns:p14="http://schemas.microsoft.com/office/powerpoint/2010/main" val="13929121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2"/>
          <p:cNvSpPr>
            <a:spLocks noGrp="1" noRot="1" noChangeAspect="1" noChangeArrowheads="1" noTextEdit="1"/>
          </p:cNvSpPr>
          <p:nvPr>
            <p:ph type="sldImg"/>
          </p:nvPr>
        </p:nvSpPr>
        <p:spPr bwMode="auto">
          <a:xfrm>
            <a:off x="541338" y="755650"/>
            <a:ext cx="6721475" cy="37814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03" name="Rectangle 3"/>
          <p:cNvSpPr>
            <a:spLocks noGrp="1" noChangeArrowheads="1"/>
          </p:cNvSpPr>
          <p:nvPr>
            <p:ph type="body" idx="1"/>
          </p:nvPr>
        </p:nvSpPr>
        <p:spPr bwMode="auto">
          <a:xfrm>
            <a:off x="1041823" y="4788615"/>
            <a:ext cx="5720292" cy="45368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Tree>
    <p:extLst>
      <p:ext uri="{BB962C8B-B14F-4D97-AF65-F5344CB8AC3E}">
        <p14:creationId xmlns:p14="http://schemas.microsoft.com/office/powerpoint/2010/main" val="7023921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7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6039" eaLnBrk="0" hangingPunct="0">
              <a:defRPr>
                <a:solidFill>
                  <a:schemeClr val="tx1"/>
                </a:solidFill>
                <a:latin typeface="Arial" charset="0"/>
                <a:cs typeface="Arial" charset="0"/>
              </a:defRPr>
            </a:lvl1pPr>
            <a:lvl2pPr marL="757066" indent="-291179" defTabSz="956039" eaLnBrk="0" hangingPunct="0">
              <a:defRPr>
                <a:solidFill>
                  <a:schemeClr val="tx1"/>
                </a:solidFill>
                <a:latin typeface="Arial" charset="0"/>
                <a:cs typeface="Arial" charset="0"/>
              </a:defRPr>
            </a:lvl2pPr>
            <a:lvl3pPr marL="1164717" indent="-232943" defTabSz="956039" eaLnBrk="0" hangingPunct="0">
              <a:defRPr>
                <a:solidFill>
                  <a:schemeClr val="tx1"/>
                </a:solidFill>
                <a:latin typeface="Arial" charset="0"/>
                <a:cs typeface="Arial" charset="0"/>
              </a:defRPr>
            </a:lvl3pPr>
            <a:lvl4pPr marL="1630604" indent="-232943" defTabSz="956039" eaLnBrk="0" hangingPunct="0">
              <a:defRPr>
                <a:solidFill>
                  <a:schemeClr val="tx1"/>
                </a:solidFill>
                <a:latin typeface="Arial" charset="0"/>
                <a:cs typeface="Arial" charset="0"/>
              </a:defRPr>
            </a:lvl4pPr>
            <a:lvl5pPr marL="2096491" indent="-232943" defTabSz="956039" eaLnBrk="0" hangingPunct="0">
              <a:defRPr>
                <a:solidFill>
                  <a:schemeClr val="tx1"/>
                </a:solidFill>
                <a:latin typeface="Arial" charset="0"/>
                <a:cs typeface="Arial" charset="0"/>
              </a:defRPr>
            </a:lvl5pPr>
            <a:lvl6pPr marL="2562377" indent="-232943" algn="ctr" defTabSz="956039" eaLnBrk="0" fontAlgn="base" hangingPunct="0">
              <a:spcBef>
                <a:spcPct val="0"/>
              </a:spcBef>
              <a:spcAft>
                <a:spcPct val="0"/>
              </a:spcAft>
              <a:defRPr>
                <a:solidFill>
                  <a:schemeClr val="tx1"/>
                </a:solidFill>
                <a:latin typeface="Arial" charset="0"/>
                <a:cs typeface="Arial" charset="0"/>
              </a:defRPr>
            </a:lvl6pPr>
            <a:lvl7pPr marL="3028264" indent="-232943" algn="ctr" defTabSz="956039" eaLnBrk="0" fontAlgn="base" hangingPunct="0">
              <a:spcBef>
                <a:spcPct val="0"/>
              </a:spcBef>
              <a:spcAft>
                <a:spcPct val="0"/>
              </a:spcAft>
              <a:defRPr>
                <a:solidFill>
                  <a:schemeClr val="tx1"/>
                </a:solidFill>
                <a:latin typeface="Arial" charset="0"/>
                <a:cs typeface="Arial" charset="0"/>
              </a:defRPr>
            </a:lvl7pPr>
            <a:lvl8pPr marL="3494151" indent="-232943" algn="ctr" defTabSz="956039" eaLnBrk="0" fontAlgn="base" hangingPunct="0">
              <a:spcBef>
                <a:spcPct val="0"/>
              </a:spcBef>
              <a:spcAft>
                <a:spcPct val="0"/>
              </a:spcAft>
              <a:defRPr>
                <a:solidFill>
                  <a:schemeClr val="tx1"/>
                </a:solidFill>
                <a:latin typeface="Arial" charset="0"/>
                <a:cs typeface="Arial" charset="0"/>
              </a:defRPr>
            </a:lvl8pPr>
            <a:lvl9pPr marL="3960038" indent="-232943" algn="ctr" defTabSz="956039" eaLnBrk="0" fontAlgn="base" hangingPunct="0">
              <a:spcBef>
                <a:spcPct val="0"/>
              </a:spcBef>
              <a:spcAft>
                <a:spcPct val="0"/>
              </a:spcAft>
              <a:defRPr>
                <a:solidFill>
                  <a:schemeClr val="tx1"/>
                </a:solidFill>
                <a:latin typeface="Arial" charset="0"/>
                <a:cs typeface="Arial" charset="0"/>
              </a:defRPr>
            </a:lvl9pPr>
          </a:lstStyle>
          <a:p>
            <a:pPr eaLnBrk="1" hangingPunct="1">
              <a:defRPr/>
            </a:pPr>
            <a:fld id="{D8420C5F-C579-47E0-8EFB-92D5862EDA24}" type="slidenum">
              <a:rPr lang="en-US">
                <a:solidFill>
                  <a:prstClr val="black"/>
                </a:solidFill>
              </a:rPr>
              <a:pPr eaLnBrk="1" hangingPunct="1">
                <a:defRPr/>
              </a:pPr>
              <a:t>43</a:t>
            </a:fld>
            <a:endParaRPr lang="en-US">
              <a:solidFill>
                <a:prstClr val="black"/>
              </a:solidFill>
            </a:endParaRPr>
          </a:p>
        </p:txBody>
      </p:sp>
      <p:sp>
        <p:nvSpPr>
          <p:cNvPr id="1067011" name="Rectangle 2"/>
          <p:cNvSpPr>
            <a:spLocks noGrp="1" noRot="1" noChangeAspect="1" noChangeArrowheads="1" noTextEdit="1"/>
          </p:cNvSpPr>
          <p:nvPr>
            <p:ph type="sldImg"/>
          </p:nvPr>
        </p:nvSpPr>
        <p:spPr>
          <a:ln/>
        </p:spPr>
      </p:sp>
      <p:sp>
        <p:nvSpPr>
          <p:cNvPr id="1067012" name="Rectangle 3"/>
          <p:cNvSpPr>
            <a:spLocks noGrp="1" noChangeArrowheads="1"/>
          </p:cNvSpPr>
          <p:nvPr>
            <p:ph type="body" idx="1"/>
          </p:nvPr>
        </p:nvSpPr>
        <p:spPr>
          <a:xfrm>
            <a:off x="717268" y="4488418"/>
            <a:ext cx="5731651" cy="42527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26987091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8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6039" eaLnBrk="0" hangingPunct="0">
              <a:defRPr>
                <a:solidFill>
                  <a:schemeClr val="tx1"/>
                </a:solidFill>
                <a:latin typeface="Arial" charset="0"/>
                <a:cs typeface="Arial" charset="0"/>
              </a:defRPr>
            </a:lvl1pPr>
            <a:lvl2pPr marL="757066" indent="-291179" defTabSz="956039" eaLnBrk="0" hangingPunct="0">
              <a:defRPr>
                <a:solidFill>
                  <a:schemeClr val="tx1"/>
                </a:solidFill>
                <a:latin typeface="Arial" charset="0"/>
                <a:cs typeface="Arial" charset="0"/>
              </a:defRPr>
            </a:lvl2pPr>
            <a:lvl3pPr marL="1164717" indent="-232943" defTabSz="956039" eaLnBrk="0" hangingPunct="0">
              <a:defRPr>
                <a:solidFill>
                  <a:schemeClr val="tx1"/>
                </a:solidFill>
                <a:latin typeface="Arial" charset="0"/>
                <a:cs typeface="Arial" charset="0"/>
              </a:defRPr>
            </a:lvl3pPr>
            <a:lvl4pPr marL="1630604" indent="-232943" defTabSz="956039" eaLnBrk="0" hangingPunct="0">
              <a:defRPr>
                <a:solidFill>
                  <a:schemeClr val="tx1"/>
                </a:solidFill>
                <a:latin typeface="Arial" charset="0"/>
                <a:cs typeface="Arial" charset="0"/>
              </a:defRPr>
            </a:lvl4pPr>
            <a:lvl5pPr marL="2096491" indent="-232943" defTabSz="956039" eaLnBrk="0" hangingPunct="0">
              <a:defRPr>
                <a:solidFill>
                  <a:schemeClr val="tx1"/>
                </a:solidFill>
                <a:latin typeface="Arial" charset="0"/>
                <a:cs typeface="Arial" charset="0"/>
              </a:defRPr>
            </a:lvl5pPr>
            <a:lvl6pPr marL="2562377" indent="-232943" algn="ctr" defTabSz="956039" eaLnBrk="0" fontAlgn="base" hangingPunct="0">
              <a:spcBef>
                <a:spcPct val="0"/>
              </a:spcBef>
              <a:spcAft>
                <a:spcPct val="0"/>
              </a:spcAft>
              <a:defRPr>
                <a:solidFill>
                  <a:schemeClr val="tx1"/>
                </a:solidFill>
                <a:latin typeface="Arial" charset="0"/>
                <a:cs typeface="Arial" charset="0"/>
              </a:defRPr>
            </a:lvl6pPr>
            <a:lvl7pPr marL="3028264" indent="-232943" algn="ctr" defTabSz="956039" eaLnBrk="0" fontAlgn="base" hangingPunct="0">
              <a:spcBef>
                <a:spcPct val="0"/>
              </a:spcBef>
              <a:spcAft>
                <a:spcPct val="0"/>
              </a:spcAft>
              <a:defRPr>
                <a:solidFill>
                  <a:schemeClr val="tx1"/>
                </a:solidFill>
                <a:latin typeface="Arial" charset="0"/>
                <a:cs typeface="Arial" charset="0"/>
              </a:defRPr>
            </a:lvl7pPr>
            <a:lvl8pPr marL="3494151" indent="-232943" algn="ctr" defTabSz="956039" eaLnBrk="0" fontAlgn="base" hangingPunct="0">
              <a:spcBef>
                <a:spcPct val="0"/>
              </a:spcBef>
              <a:spcAft>
                <a:spcPct val="0"/>
              </a:spcAft>
              <a:defRPr>
                <a:solidFill>
                  <a:schemeClr val="tx1"/>
                </a:solidFill>
                <a:latin typeface="Arial" charset="0"/>
                <a:cs typeface="Arial" charset="0"/>
              </a:defRPr>
            </a:lvl8pPr>
            <a:lvl9pPr marL="3960038" indent="-232943" algn="ctr" defTabSz="956039" eaLnBrk="0" fontAlgn="base" hangingPunct="0">
              <a:spcBef>
                <a:spcPct val="0"/>
              </a:spcBef>
              <a:spcAft>
                <a:spcPct val="0"/>
              </a:spcAft>
              <a:defRPr>
                <a:solidFill>
                  <a:schemeClr val="tx1"/>
                </a:solidFill>
                <a:latin typeface="Arial" charset="0"/>
                <a:cs typeface="Arial" charset="0"/>
              </a:defRPr>
            </a:lvl9pPr>
          </a:lstStyle>
          <a:p>
            <a:pPr eaLnBrk="1" hangingPunct="1">
              <a:defRPr/>
            </a:pPr>
            <a:fld id="{18BFE23F-1EC6-412C-B4D2-809B0F67200F}" type="slidenum">
              <a:rPr lang="en-US">
                <a:solidFill>
                  <a:prstClr val="black"/>
                </a:solidFill>
              </a:rPr>
              <a:pPr eaLnBrk="1" hangingPunct="1">
                <a:defRPr/>
              </a:pPr>
              <a:t>44</a:t>
            </a:fld>
            <a:endParaRPr lang="en-US">
              <a:solidFill>
                <a:prstClr val="black"/>
              </a:solidFill>
            </a:endParaRPr>
          </a:p>
        </p:txBody>
      </p:sp>
      <p:sp>
        <p:nvSpPr>
          <p:cNvPr id="1068035" name="Rectangle 2"/>
          <p:cNvSpPr>
            <a:spLocks noGrp="1" noRot="1" noChangeAspect="1" noChangeArrowheads="1" noTextEdit="1"/>
          </p:cNvSpPr>
          <p:nvPr>
            <p:ph type="sldImg"/>
          </p:nvPr>
        </p:nvSpPr>
        <p:spPr>
          <a:ln/>
        </p:spPr>
      </p:sp>
      <p:sp>
        <p:nvSpPr>
          <p:cNvPr id="1068036" name="Rectangle 3"/>
          <p:cNvSpPr>
            <a:spLocks noGrp="1" noChangeArrowheads="1"/>
          </p:cNvSpPr>
          <p:nvPr>
            <p:ph type="body" idx="1"/>
          </p:nvPr>
        </p:nvSpPr>
        <p:spPr>
          <a:xfrm>
            <a:off x="717268" y="4488418"/>
            <a:ext cx="5731651" cy="42527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17436491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9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6039" eaLnBrk="0" hangingPunct="0">
              <a:defRPr>
                <a:solidFill>
                  <a:schemeClr val="tx1"/>
                </a:solidFill>
                <a:latin typeface="Arial" charset="0"/>
                <a:cs typeface="Arial" charset="0"/>
              </a:defRPr>
            </a:lvl1pPr>
            <a:lvl2pPr marL="757066" indent="-291179" defTabSz="956039" eaLnBrk="0" hangingPunct="0">
              <a:defRPr>
                <a:solidFill>
                  <a:schemeClr val="tx1"/>
                </a:solidFill>
                <a:latin typeface="Arial" charset="0"/>
                <a:cs typeface="Arial" charset="0"/>
              </a:defRPr>
            </a:lvl2pPr>
            <a:lvl3pPr marL="1164717" indent="-232943" defTabSz="956039" eaLnBrk="0" hangingPunct="0">
              <a:defRPr>
                <a:solidFill>
                  <a:schemeClr val="tx1"/>
                </a:solidFill>
                <a:latin typeface="Arial" charset="0"/>
                <a:cs typeface="Arial" charset="0"/>
              </a:defRPr>
            </a:lvl3pPr>
            <a:lvl4pPr marL="1630604" indent="-232943" defTabSz="956039" eaLnBrk="0" hangingPunct="0">
              <a:defRPr>
                <a:solidFill>
                  <a:schemeClr val="tx1"/>
                </a:solidFill>
                <a:latin typeface="Arial" charset="0"/>
                <a:cs typeface="Arial" charset="0"/>
              </a:defRPr>
            </a:lvl4pPr>
            <a:lvl5pPr marL="2096491" indent="-232943" defTabSz="956039" eaLnBrk="0" hangingPunct="0">
              <a:defRPr>
                <a:solidFill>
                  <a:schemeClr val="tx1"/>
                </a:solidFill>
                <a:latin typeface="Arial" charset="0"/>
                <a:cs typeface="Arial" charset="0"/>
              </a:defRPr>
            </a:lvl5pPr>
            <a:lvl6pPr marL="2562377" indent="-232943" algn="ctr" defTabSz="956039" eaLnBrk="0" fontAlgn="base" hangingPunct="0">
              <a:spcBef>
                <a:spcPct val="0"/>
              </a:spcBef>
              <a:spcAft>
                <a:spcPct val="0"/>
              </a:spcAft>
              <a:defRPr>
                <a:solidFill>
                  <a:schemeClr val="tx1"/>
                </a:solidFill>
                <a:latin typeface="Arial" charset="0"/>
                <a:cs typeface="Arial" charset="0"/>
              </a:defRPr>
            </a:lvl6pPr>
            <a:lvl7pPr marL="3028264" indent="-232943" algn="ctr" defTabSz="956039" eaLnBrk="0" fontAlgn="base" hangingPunct="0">
              <a:spcBef>
                <a:spcPct val="0"/>
              </a:spcBef>
              <a:spcAft>
                <a:spcPct val="0"/>
              </a:spcAft>
              <a:defRPr>
                <a:solidFill>
                  <a:schemeClr val="tx1"/>
                </a:solidFill>
                <a:latin typeface="Arial" charset="0"/>
                <a:cs typeface="Arial" charset="0"/>
              </a:defRPr>
            </a:lvl7pPr>
            <a:lvl8pPr marL="3494151" indent="-232943" algn="ctr" defTabSz="956039" eaLnBrk="0" fontAlgn="base" hangingPunct="0">
              <a:spcBef>
                <a:spcPct val="0"/>
              </a:spcBef>
              <a:spcAft>
                <a:spcPct val="0"/>
              </a:spcAft>
              <a:defRPr>
                <a:solidFill>
                  <a:schemeClr val="tx1"/>
                </a:solidFill>
                <a:latin typeface="Arial" charset="0"/>
                <a:cs typeface="Arial" charset="0"/>
              </a:defRPr>
            </a:lvl8pPr>
            <a:lvl9pPr marL="3960038" indent="-232943" algn="ctr" defTabSz="956039" eaLnBrk="0" fontAlgn="base" hangingPunct="0">
              <a:spcBef>
                <a:spcPct val="0"/>
              </a:spcBef>
              <a:spcAft>
                <a:spcPct val="0"/>
              </a:spcAft>
              <a:defRPr>
                <a:solidFill>
                  <a:schemeClr val="tx1"/>
                </a:solidFill>
                <a:latin typeface="Arial" charset="0"/>
                <a:cs typeface="Arial" charset="0"/>
              </a:defRPr>
            </a:lvl9pPr>
          </a:lstStyle>
          <a:p>
            <a:pPr eaLnBrk="1" hangingPunct="1">
              <a:defRPr/>
            </a:pPr>
            <a:fld id="{F54C630E-826C-4C96-8735-3A5DACFDDEB5}" type="slidenum">
              <a:rPr lang="en-US">
                <a:solidFill>
                  <a:prstClr val="black"/>
                </a:solidFill>
              </a:rPr>
              <a:pPr eaLnBrk="1" hangingPunct="1">
                <a:defRPr/>
              </a:pPr>
              <a:t>45</a:t>
            </a:fld>
            <a:endParaRPr lang="en-US">
              <a:solidFill>
                <a:prstClr val="black"/>
              </a:solidFill>
            </a:endParaRPr>
          </a:p>
        </p:txBody>
      </p:sp>
      <p:sp>
        <p:nvSpPr>
          <p:cNvPr id="1069059" name="Rectangle 2"/>
          <p:cNvSpPr>
            <a:spLocks noGrp="1" noRot="1" noChangeAspect="1" noChangeArrowheads="1" noTextEdit="1"/>
          </p:cNvSpPr>
          <p:nvPr>
            <p:ph type="sldImg"/>
          </p:nvPr>
        </p:nvSpPr>
        <p:spPr>
          <a:ln/>
        </p:spPr>
      </p:sp>
      <p:sp>
        <p:nvSpPr>
          <p:cNvPr id="1069060" name="Rectangle 3"/>
          <p:cNvSpPr>
            <a:spLocks noGrp="1" noChangeArrowheads="1"/>
          </p:cNvSpPr>
          <p:nvPr>
            <p:ph type="body" idx="1"/>
          </p:nvPr>
        </p:nvSpPr>
        <p:spPr>
          <a:xfrm>
            <a:off x="717268" y="4488418"/>
            <a:ext cx="5731651" cy="42527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30322438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0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6039" eaLnBrk="0" hangingPunct="0">
              <a:defRPr>
                <a:solidFill>
                  <a:schemeClr val="tx1"/>
                </a:solidFill>
                <a:latin typeface="Arial" charset="0"/>
                <a:cs typeface="Arial" charset="0"/>
              </a:defRPr>
            </a:lvl1pPr>
            <a:lvl2pPr marL="757066" indent="-291179" defTabSz="956039" eaLnBrk="0" hangingPunct="0">
              <a:defRPr>
                <a:solidFill>
                  <a:schemeClr val="tx1"/>
                </a:solidFill>
                <a:latin typeface="Arial" charset="0"/>
                <a:cs typeface="Arial" charset="0"/>
              </a:defRPr>
            </a:lvl2pPr>
            <a:lvl3pPr marL="1164717" indent="-232943" defTabSz="956039" eaLnBrk="0" hangingPunct="0">
              <a:defRPr>
                <a:solidFill>
                  <a:schemeClr val="tx1"/>
                </a:solidFill>
                <a:latin typeface="Arial" charset="0"/>
                <a:cs typeface="Arial" charset="0"/>
              </a:defRPr>
            </a:lvl3pPr>
            <a:lvl4pPr marL="1630604" indent="-232943" defTabSz="956039" eaLnBrk="0" hangingPunct="0">
              <a:defRPr>
                <a:solidFill>
                  <a:schemeClr val="tx1"/>
                </a:solidFill>
                <a:latin typeface="Arial" charset="0"/>
                <a:cs typeface="Arial" charset="0"/>
              </a:defRPr>
            </a:lvl4pPr>
            <a:lvl5pPr marL="2096491" indent="-232943" defTabSz="956039" eaLnBrk="0" hangingPunct="0">
              <a:defRPr>
                <a:solidFill>
                  <a:schemeClr val="tx1"/>
                </a:solidFill>
                <a:latin typeface="Arial" charset="0"/>
                <a:cs typeface="Arial" charset="0"/>
              </a:defRPr>
            </a:lvl5pPr>
            <a:lvl6pPr marL="2562377" indent="-232943" algn="ctr" defTabSz="956039" eaLnBrk="0" fontAlgn="base" hangingPunct="0">
              <a:spcBef>
                <a:spcPct val="0"/>
              </a:spcBef>
              <a:spcAft>
                <a:spcPct val="0"/>
              </a:spcAft>
              <a:defRPr>
                <a:solidFill>
                  <a:schemeClr val="tx1"/>
                </a:solidFill>
                <a:latin typeface="Arial" charset="0"/>
                <a:cs typeface="Arial" charset="0"/>
              </a:defRPr>
            </a:lvl6pPr>
            <a:lvl7pPr marL="3028264" indent="-232943" algn="ctr" defTabSz="956039" eaLnBrk="0" fontAlgn="base" hangingPunct="0">
              <a:spcBef>
                <a:spcPct val="0"/>
              </a:spcBef>
              <a:spcAft>
                <a:spcPct val="0"/>
              </a:spcAft>
              <a:defRPr>
                <a:solidFill>
                  <a:schemeClr val="tx1"/>
                </a:solidFill>
                <a:latin typeface="Arial" charset="0"/>
                <a:cs typeface="Arial" charset="0"/>
              </a:defRPr>
            </a:lvl7pPr>
            <a:lvl8pPr marL="3494151" indent="-232943" algn="ctr" defTabSz="956039" eaLnBrk="0" fontAlgn="base" hangingPunct="0">
              <a:spcBef>
                <a:spcPct val="0"/>
              </a:spcBef>
              <a:spcAft>
                <a:spcPct val="0"/>
              </a:spcAft>
              <a:defRPr>
                <a:solidFill>
                  <a:schemeClr val="tx1"/>
                </a:solidFill>
                <a:latin typeface="Arial" charset="0"/>
                <a:cs typeface="Arial" charset="0"/>
              </a:defRPr>
            </a:lvl8pPr>
            <a:lvl9pPr marL="3960038" indent="-232943" algn="ctr" defTabSz="956039" eaLnBrk="0" fontAlgn="base" hangingPunct="0">
              <a:spcBef>
                <a:spcPct val="0"/>
              </a:spcBef>
              <a:spcAft>
                <a:spcPct val="0"/>
              </a:spcAft>
              <a:defRPr>
                <a:solidFill>
                  <a:schemeClr val="tx1"/>
                </a:solidFill>
                <a:latin typeface="Arial" charset="0"/>
                <a:cs typeface="Arial" charset="0"/>
              </a:defRPr>
            </a:lvl9pPr>
          </a:lstStyle>
          <a:p>
            <a:pPr eaLnBrk="1" hangingPunct="1">
              <a:defRPr/>
            </a:pPr>
            <a:fld id="{0AD6C7A6-0308-4511-BFF6-0E0411E203A0}" type="slidenum">
              <a:rPr lang="en-US">
                <a:solidFill>
                  <a:prstClr val="black"/>
                </a:solidFill>
              </a:rPr>
              <a:pPr eaLnBrk="1" hangingPunct="1">
                <a:defRPr/>
              </a:pPr>
              <a:t>46</a:t>
            </a:fld>
            <a:endParaRPr lang="en-US">
              <a:solidFill>
                <a:prstClr val="black"/>
              </a:solidFill>
            </a:endParaRPr>
          </a:p>
        </p:txBody>
      </p:sp>
      <p:sp>
        <p:nvSpPr>
          <p:cNvPr id="1070083" name="Rectangle 2"/>
          <p:cNvSpPr>
            <a:spLocks noGrp="1" noRot="1" noChangeAspect="1" noChangeArrowheads="1" noTextEdit="1"/>
          </p:cNvSpPr>
          <p:nvPr>
            <p:ph type="sldImg"/>
          </p:nvPr>
        </p:nvSpPr>
        <p:spPr>
          <a:ln/>
        </p:spPr>
      </p:sp>
      <p:sp>
        <p:nvSpPr>
          <p:cNvPr id="1070084" name="Rectangle 3"/>
          <p:cNvSpPr>
            <a:spLocks noGrp="1" noChangeArrowheads="1"/>
          </p:cNvSpPr>
          <p:nvPr>
            <p:ph type="body" idx="1"/>
          </p:nvPr>
        </p:nvSpPr>
        <p:spPr>
          <a:xfrm>
            <a:off x="717268" y="4488418"/>
            <a:ext cx="5731651" cy="42527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14163979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8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6039" eaLnBrk="0" hangingPunct="0">
              <a:defRPr>
                <a:solidFill>
                  <a:schemeClr val="tx1"/>
                </a:solidFill>
                <a:latin typeface="Arial" charset="0"/>
                <a:cs typeface="Arial" charset="0"/>
              </a:defRPr>
            </a:lvl1pPr>
            <a:lvl2pPr marL="757066" indent="-291179" defTabSz="956039" eaLnBrk="0" hangingPunct="0">
              <a:defRPr>
                <a:solidFill>
                  <a:schemeClr val="tx1"/>
                </a:solidFill>
                <a:latin typeface="Arial" charset="0"/>
                <a:cs typeface="Arial" charset="0"/>
              </a:defRPr>
            </a:lvl2pPr>
            <a:lvl3pPr marL="1164717" indent="-232943" defTabSz="956039" eaLnBrk="0" hangingPunct="0">
              <a:defRPr>
                <a:solidFill>
                  <a:schemeClr val="tx1"/>
                </a:solidFill>
                <a:latin typeface="Arial" charset="0"/>
                <a:cs typeface="Arial" charset="0"/>
              </a:defRPr>
            </a:lvl3pPr>
            <a:lvl4pPr marL="1630604" indent="-232943" defTabSz="956039" eaLnBrk="0" hangingPunct="0">
              <a:defRPr>
                <a:solidFill>
                  <a:schemeClr val="tx1"/>
                </a:solidFill>
                <a:latin typeface="Arial" charset="0"/>
                <a:cs typeface="Arial" charset="0"/>
              </a:defRPr>
            </a:lvl4pPr>
            <a:lvl5pPr marL="2096491" indent="-232943" defTabSz="956039" eaLnBrk="0" hangingPunct="0">
              <a:defRPr>
                <a:solidFill>
                  <a:schemeClr val="tx1"/>
                </a:solidFill>
                <a:latin typeface="Arial" charset="0"/>
                <a:cs typeface="Arial" charset="0"/>
              </a:defRPr>
            </a:lvl5pPr>
            <a:lvl6pPr marL="2562377" indent="-232943" algn="ctr" defTabSz="956039" eaLnBrk="0" fontAlgn="base" hangingPunct="0">
              <a:spcBef>
                <a:spcPct val="0"/>
              </a:spcBef>
              <a:spcAft>
                <a:spcPct val="0"/>
              </a:spcAft>
              <a:defRPr>
                <a:solidFill>
                  <a:schemeClr val="tx1"/>
                </a:solidFill>
                <a:latin typeface="Arial" charset="0"/>
                <a:cs typeface="Arial" charset="0"/>
              </a:defRPr>
            </a:lvl6pPr>
            <a:lvl7pPr marL="3028264" indent="-232943" algn="ctr" defTabSz="956039" eaLnBrk="0" fontAlgn="base" hangingPunct="0">
              <a:spcBef>
                <a:spcPct val="0"/>
              </a:spcBef>
              <a:spcAft>
                <a:spcPct val="0"/>
              </a:spcAft>
              <a:defRPr>
                <a:solidFill>
                  <a:schemeClr val="tx1"/>
                </a:solidFill>
                <a:latin typeface="Arial" charset="0"/>
                <a:cs typeface="Arial" charset="0"/>
              </a:defRPr>
            </a:lvl7pPr>
            <a:lvl8pPr marL="3494151" indent="-232943" algn="ctr" defTabSz="956039" eaLnBrk="0" fontAlgn="base" hangingPunct="0">
              <a:spcBef>
                <a:spcPct val="0"/>
              </a:spcBef>
              <a:spcAft>
                <a:spcPct val="0"/>
              </a:spcAft>
              <a:defRPr>
                <a:solidFill>
                  <a:schemeClr val="tx1"/>
                </a:solidFill>
                <a:latin typeface="Arial" charset="0"/>
                <a:cs typeface="Arial" charset="0"/>
              </a:defRPr>
            </a:lvl8pPr>
            <a:lvl9pPr marL="3960038" indent="-232943" algn="ctr" defTabSz="956039" eaLnBrk="0" fontAlgn="base" hangingPunct="0">
              <a:spcBef>
                <a:spcPct val="0"/>
              </a:spcBef>
              <a:spcAft>
                <a:spcPct val="0"/>
              </a:spcAft>
              <a:defRPr>
                <a:solidFill>
                  <a:schemeClr val="tx1"/>
                </a:solidFill>
                <a:latin typeface="Arial" charset="0"/>
                <a:cs typeface="Arial" charset="0"/>
              </a:defRPr>
            </a:lvl9pPr>
          </a:lstStyle>
          <a:p>
            <a:pPr eaLnBrk="1" hangingPunct="1">
              <a:defRPr/>
            </a:pPr>
            <a:fld id="{CA3E01B4-E8FE-4191-B251-F306ED808E96}" type="slidenum">
              <a:rPr lang="en-US">
                <a:solidFill>
                  <a:prstClr val="black"/>
                </a:solidFill>
              </a:rPr>
              <a:pPr eaLnBrk="1" hangingPunct="1">
                <a:defRPr/>
              </a:pPr>
              <a:t>48</a:t>
            </a:fld>
            <a:endParaRPr lang="en-US">
              <a:solidFill>
                <a:prstClr val="black"/>
              </a:solidFill>
            </a:endParaRPr>
          </a:p>
        </p:txBody>
      </p:sp>
      <p:sp>
        <p:nvSpPr>
          <p:cNvPr id="1088515" name="Rectangle 2"/>
          <p:cNvSpPr>
            <a:spLocks noGrp="1" noRot="1" noChangeAspect="1" noChangeArrowheads="1" noTextEdit="1"/>
          </p:cNvSpPr>
          <p:nvPr>
            <p:ph type="sldImg"/>
          </p:nvPr>
        </p:nvSpPr>
        <p:spPr>
          <a:ln/>
        </p:spPr>
      </p:sp>
      <p:sp>
        <p:nvSpPr>
          <p:cNvPr id="1088516" name="Rectangle 3"/>
          <p:cNvSpPr>
            <a:spLocks noGrp="1" noChangeArrowheads="1"/>
          </p:cNvSpPr>
          <p:nvPr>
            <p:ph type="body" idx="1"/>
          </p:nvPr>
        </p:nvSpPr>
        <p:spPr>
          <a:xfrm>
            <a:off x="717268" y="4488418"/>
            <a:ext cx="5731651" cy="42527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30570659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0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6039" eaLnBrk="0" hangingPunct="0">
              <a:defRPr>
                <a:solidFill>
                  <a:schemeClr val="tx1"/>
                </a:solidFill>
                <a:latin typeface="Arial" charset="0"/>
                <a:cs typeface="Arial" charset="0"/>
              </a:defRPr>
            </a:lvl1pPr>
            <a:lvl2pPr marL="757066" indent="-291179" defTabSz="956039" eaLnBrk="0" hangingPunct="0">
              <a:defRPr>
                <a:solidFill>
                  <a:schemeClr val="tx1"/>
                </a:solidFill>
                <a:latin typeface="Arial" charset="0"/>
                <a:cs typeface="Arial" charset="0"/>
              </a:defRPr>
            </a:lvl2pPr>
            <a:lvl3pPr marL="1164717" indent="-232943" defTabSz="956039" eaLnBrk="0" hangingPunct="0">
              <a:defRPr>
                <a:solidFill>
                  <a:schemeClr val="tx1"/>
                </a:solidFill>
                <a:latin typeface="Arial" charset="0"/>
                <a:cs typeface="Arial" charset="0"/>
              </a:defRPr>
            </a:lvl3pPr>
            <a:lvl4pPr marL="1630604" indent="-232943" defTabSz="956039" eaLnBrk="0" hangingPunct="0">
              <a:defRPr>
                <a:solidFill>
                  <a:schemeClr val="tx1"/>
                </a:solidFill>
                <a:latin typeface="Arial" charset="0"/>
                <a:cs typeface="Arial" charset="0"/>
              </a:defRPr>
            </a:lvl4pPr>
            <a:lvl5pPr marL="2096491" indent="-232943" defTabSz="956039" eaLnBrk="0" hangingPunct="0">
              <a:defRPr>
                <a:solidFill>
                  <a:schemeClr val="tx1"/>
                </a:solidFill>
                <a:latin typeface="Arial" charset="0"/>
                <a:cs typeface="Arial" charset="0"/>
              </a:defRPr>
            </a:lvl5pPr>
            <a:lvl6pPr marL="2562377" indent="-232943" algn="ctr" defTabSz="956039" eaLnBrk="0" fontAlgn="base" hangingPunct="0">
              <a:spcBef>
                <a:spcPct val="0"/>
              </a:spcBef>
              <a:spcAft>
                <a:spcPct val="0"/>
              </a:spcAft>
              <a:defRPr>
                <a:solidFill>
                  <a:schemeClr val="tx1"/>
                </a:solidFill>
                <a:latin typeface="Arial" charset="0"/>
                <a:cs typeface="Arial" charset="0"/>
              </a:defRPr>
            </a:lvl6pPr>
            <a:lvl7pPr marL="3028264" indent="-232943" algn="ctr" defTabSz="956039" eaLnBrk="0" fontAlgn="base" hangingPunct="0">
              <a:spcBef>
                <a:spcPct val="0"/>
              </a:spcBef>
              <a:spcAft>
                <a:spcPct val="0"/>
              </a:spcAft>
              <a:defRPr>
                <a:solidFill>
                  <a:schemeClr val="tx1"/>
                </a:solidFill>
                <a:latin typeface="Arial" charset="0"/>
                <a:cs typeface="Arial" charset="0"/>
              </a:defRPr>
            </a:lvl7pPr>
            <a:lvl8pPr marL="3494151" indent="-232943" algn="ctr" defTabSz="956039" eaLnBrk="0" fontAlgn="base" hangingPunct="0">
              <a:spcBef>
                <a:spcPct val="0"/>
              </a:spcBef>
              <a:spcAft>
                <a:spcPct val="0"/>
              </a:spcAft>
              <a:defRPr>
                <a:solidFill>
                  <a:schemeClr val="tx1"/>
                </a:solidFill>
                <a:latin typeface="Arial" charset="0"/>
                <a:cs typeface="Arial" charset="0"/>
              </a:defRPr>
            </a:lvl8pPr>
            <a:lvl9pPr marL="3960038" indent="-232943" algn="ctr" defTabSz="956039" eaLnBrk="0" fontAlgn="base" hangingPunct="0">
              <a:spcBef>
                <a:spcPct val="0"/>
              </a:spcBef>
              <a:spcAft>
                <a:spcPct val="0"/>
              </a:spcAft>
              <a:defRPr>
                <a:solidFill>
                  <a:schemeClr val="tx1"/>
                </a:solidFill>
                <a:latin typeface="Arial" charset="0"/>
                <a:cs typeface="Arial" charset="0"/>
              </a:defRPr>
            </a:lvl9pPr>
          </a:lstStyle>
          <a:p>
            <a:pPr eaLnBrk="1" hangingPunct="1">
              <a:defRPr/>
            </a:pPr>
            <a:fld id="{3AF1EFF1-8991-4553-B4DA-C3DFFD6B39E6}" type="slidenum">
              <a:rPr lang="en-US">
                <a:solidFill>
                  <a:prstClr val="black"/>
                </a:solidFill>
              </a:rPr>
              <a:pPr eaLnBrk="1" hangingPunct="1">
                <a:defRPr/>
              </a:pPr>
              <a:t>49</a:t>
            </a:fld>
            <a:endParaRPr lang="en-US">
              <a:solidFill>
                <a:prstClr val="black"/>
              </a:solidFill>
            </a:endParaRPr>
          </a:p>
        </p:txBody>
      </p:sp>
      <p:sp>
        <p:nvSpPr>
          <p:cNvPr id="1090563" name="Rectangle 2"/>
          <p:cNvSpPr>
            <a:spLocks noGrp="1" noRot="1" noChangeAspect="1" noChangeArrowheads="1" noTextEdit="1"/>
          </p:cNvSpPr>
          <p:nvPr>
            <p:ph type="sldImg"/>
          </p:nvPr>
        </p:nvSpPr>
        <p:spPr>
          <a:ln/>
        </p:spPr>
      </p:sp>
      <p:sp>
        <p:nvSpPr>
          <p:cNvPr id="1090564" name="Rectangle 3"/>
          <p:cNvSpPr>
            <a:spLocks noGrp="1" noChangeArrowheads="1"/>
          </p:cNvSpPr>
          <p:nvPr>
            <p:ph type="body" idx="1"/>
          </p:nvPr>
        </p:nvSpPr>
        <p:spPr>
          <a:xfrm>
            <a:off x="717268" y="4488418"/>
            <a:ext cx="5731651" cy="42527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10333998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1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6039" eaLnBrk="0" hangingPunct="0">
              <a:defRPr>
                <a:solidFill>
                  <a:schemeClr val="tx1"/>
                </a:solidFill>
                <a:latin typeface="Arial" charset="0"/>
                <a:cs typeface="Arial" charset="0"/>
              </a:defRPr>
            </a:lvl1pPr>
            <a:lvl2pPr marL="757066" indent="-291179" defTabSz="956039" eaLnBrk="0" hangingPunct="0">
              <a:defRPr>
                <a:solidFill>
                  <a:schemeClr val="tx1"/>
                </a:solidFill>
                <a:latin typeface="Arial" charset="0"/>
                <a:cs typeface="Arial" charset="0"/>
              </a:defRPr>
            </a:lvl2pPr>
            <a:lvl3pPr marL="1164717" indent="-232943" defTabSz="956039" eaLnBrk="0" hangingPunct="0">
              <a:defRPr>
                <a:solidFill>
                  <a:schemeClr val="tx1"/>
                </a:solidFill>
                <a:latin typeface="Arial" charset="0"/>
                <a:cs typeface="Arial" charset="0"/>
              </a:defRPr>
            </a:lvl3pPr>
            <a:lvl4pPr marL="1630604" indent="-232943" defTabSz="956039" eaLnBrk="0" hangingPunct="0">
              <a:defRPr>
                <a:solidFill>
                  <a:schemeClr val="tx1"/>
                </a:solidFill>
                <a:latin typeface="Arial" charset="0"/>
                <a:cs typeface="Arial" charset="0"/>
              </a:defRPr>
            </a:lvl4pPr>
            <a:lvl5pPr marL="2096491" indent="-232943" defTabSz="956039" eaLnBrk="0" hangingPunct="0">
              <a:defRPr>
                <a:solidFill>
                  <a:schemeClr val="tx1"/>
                </a:solidFill>
                <a:latin typeface="Arial" charset="0"/>
                <a:cs typeface="Arial" charset="0"/>
              </a:defRPr>
            </a:lvl5pPr>
            <a:lvl6pPr marL="2562377" indent="-232943" algn="ctr" defTabSz="956039" eaLnBrk="0" fontAlgn="base" hangingPunct="0">
              <a:spcBef>
                <a:spcPct val="0"/>
              </a:spcBef>
              <a:spcAft>
                <a:spcPct val="0"/>
              </a:spcAft>
              <a:defRPr>
                <a:solidFill>
                  <a:schemeClr val="tx1"/>
                </a:solidFill>
                <a:latin typeface="Arial" charset="0"/>
                <a:cs typeface="Arial" charset="0"/>
              </a:defRPr>
            </a:lvl6pPr>
            <a:lvl7pPr marL="3028264" indent="-232943" algn="ctr" defTabSz="956039" eaLnBrk="0" fontAlgn="base" hangingPunct="0">
              <a:spcBef>
                <a:spcPct val="0"/>
              </a:spcBef>
              <a:spcAft>
                <a:spcPct val="0"/>
              </a:spcAft>
              <a:defRPr>
                <a:solidFill>
                  <a:schemeClr val="tx1"/>
                </a:solidFill>
                <a:latin typeface="Arial" charset="0"/>
                <a:cs typeface="Arial" charset="0"/>
              </a:defRPr>
            </a:lvl7pPr>
            <a:lvl8pPr marL="3494151" indent="-232943" algn="ctr" defTabSz="956039" eaLnBrk="0" fontAlgn="base" hangingPunct="0">
              <a:spcBef>
                <a:spcPct val="0"/>
              </a:spcBef>
              <a:spcAft>
                <a:spcPct val="0"/>
              </a:spcAft>
              <a:defRPr>
                <a:solidFill>
                  <a:schemeClr val="tx1"/>
                </a:solidFill>
                <a:latin typeface="Arial" charset="0"/>
                <a:cs typeface="Arial" charset="0"/>
              </a:defRPr>
            </a:lvl8pPr>
            <a:lvl9pPr marL="3960038" indent="-232943" algn="ctr" defTabSz="956039" eaLnBrk="0" fontAlgn="base" hangingPunct="0">
              <a:spcBef>
                <a:spcPct val="0"/>
              </a:spcBef>
              <a:spcAft>
                <a:spcPct val="0"/>
              </a:spcAft>
              <a:defRPr>
                <a:solidFill>
                  <a:schemeClr val="tx1"/>
                </a:solidFill>
                <a:latin typeface="Arial" charset="0"/>
                <a:cs typeface="Arial" charset="0"/>
              </a:defRPr>
            </a:lvl9pPr>
          </a:lstStyle>
          <a:p>
            <a:pPr eaLnBrk="1" hangingPunct="1">
              <a:defRPr/>
            </a:pPr>
            <a:fld id="{5C8B26FD-70C0-43B9-BB20-50BDBE6C6B95}" type="slidenum">
              <a:rPr lang="en-US">
                <a:solidFill>
                  <a:prstClr val="black"/>
                </a:solidFill>
              </a:rPr>
              <a:pPr eaLnBrk="1" hangingPunct="1">
                <a:defRPr/>
              </a:pPr>
              <a:t>50</a:t>
            </a:fld>
            <a:endParaRPr lang="en-US">
              <a:solidFill>
                <a:prstClr val="black"/>
              </a:solidFill>
            </a:endParaRPr>
          </a:p>
        </p:txBody>
      </p:sp>
      <p:sp>
        <p:nvSpPr>
          <p:cNvPr id="1091587" name="Rectangle 2"/>
          <p:cNvSpPr>
            <a:spLocks noGrp="1" noRot="1" noChangeAspect="1" noChangeArrowheads="1" noTextEdit="1"/>
          </p:cNvSpPr>
          <p:nvPr>
            <p:ph type="sldImg"/>
          </p:nvPr>
        </p:nvSpPr>
        <p:spPr>
          <a:ln/>
        </p:spPr>
      </p:sp>
      <p:sp>
        <p:nvSpPr>
          <p:cNvPr id="1091588" name="Rectangle 3"/>
          <p:cNvSpPr>
            <a:spLocks noGrp="1" noChangeArrowheads="1"/>
          </p:cNvSpPr>
          <p:nvPr>
            <p:ph type="body" idx="1"/>
          </p:nvPr>
        </p:nvSpPr>
        <p:spPr>
          <a:xfrm>
            <a:off x="717268" y="4488418"/>
            <a:ext cx="5731651" cy="42527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41761537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2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6039" eaLnBrk="0" hangingPunct="0">
              <a:defRPr>
                <a:solidFill>
                  <a:schemeClr val="tx1"/>
                </a:solidFill>
                <a:latin typeface="Arial" charset="0"/>
                <a:cs typeface="Arial" charset="0"/>
              </a:defRPr>
            </a:lvl1pPr>
            <a:lvl2pPr marL="757066" indent="-291179" defTabSz="956039" eaLnBrk="0" hangingPunct="0">
              <a:defRPr>
                <a:solidFill>
                  <a:schemeClr val="tx1"/>
                </a:solidFill>
                <a:latin typeface="Arial" charset="0"/>
                <a:cs typeface="Arial" charset="0"/>
              </a:defRPr>
            </a:lvl2pPr>
            <a:lvl3pPr marL="1164717" indent="-232943" defTabSz="956039" eaLnBrk="0" hangingPunct="0">
              <a:defRPr>
                <a:solidFill>
                  <a:schemeClr val="tx1"/>
                </a:solidFill>
                <a:latin typeface="Arial" charset="0"/>
                <a:cs typeface="Arial" charset="0"/>
              </a:defRPr>
            </a:lvl3pPr>
            <a:lvl4pPr marL="1630604" indent="-232943" defTabSz="956039" eaLnBrk="0" hangingPunct="0">
              <a:defRPr>
                <a:solidFill>
                  <a:schemeClr val="tx1"/>
                </a:solidFill>
                <a:latin typeface="Arial" charset="0"/>
                <a:cs typeface="Arial" charset="0"/>
              </a:defRPr>
            </a:lvl4pPr>
            <a:lvl5pPr marL="2096491" indent="-232943" defTabSz="956039" eaLnBrk="0" hangingPunct="0">
              <a:defRPr>
                <a:solidFill>
                  <a:schemeClr val="tx1"/>
                </a:solidFill>
                <a:latin typeface="Arial" charset="0"/>
                <a:cs typeface="Arial" charset="0"/>
              </a:defRPr>
            </a:lvl5pPr>
            <a:lvl6pPr marL="2562377" indent="-232943" algn="ctr" defTabSz="956039" eaLnBrk="0" fontAlgn="base" hangingPunct="0">
              <a:spcBef>
                <a:spcPct val="0"/>
              </a:spcBef>
              <a:spcAft>
                <a:spcPct val="0"/>
              </a:spcAft>
              <a:defRPr>
                <a:solidFill>
                  <a:schemeClr val="tx1"/>
                </a:solidFill>
                <a:latin typeface="Arial" charset="0"/>
                <a:cs typeface="Arial" charset="0"/>
              </a:defRPr>
            </a:lvl6pPr>
            <a:lvl7pPr marL="3028264" indent="-232943" algn="ctr" defTabSz="956039" eaLnBrk="0" fontAlgn="base" hangingPunct="0">
              <a:spcBef>
                <a:spcPct val="0"/>
              </a:spcBef>
              <a:spcAft>
                <a:spcPct val="0"/>
              </a:spcAft>
              <a:defRPr>
                <a:solidFill>
                  <a:schemeClr val="tx1"/>
                </a:solidFill>
                <a:latin typeface="Arial" charset="0"/>
                <a:cs typeface="Arial" charset="0"/>
              </a:defRPr>
            </a:lvl7pPr>
            <a:lvl8pPr marL="3494151" indent="-232943" algn="ctr" defTabSz="956039" eaLnBrk="0" fontAlgn="base" hangingPunct="0">
              <a:spcBef>
                <a:spcPct val="0"/>
              </a:spcBef>
              <a:spcAft>
                <a:spcPct val="0"/>
              </a:spcAft>
              <a:defRPr>
                <a:solidFill>
                  <a:schemeClr val="tx1"/>
                </a:solidFill>
                <a:latin typeface="Arial" charset="0"/>
                <a:cs typeface="Arial" charset="0"/>
              </a:defRPr>
            </a:lvl8pPr>
            <a:lvl9pPr marL="3960038" indent="-232943" algn="ctr" defTabSz="956039" eaLnBrk="0" fontAlgn="base" hangingPunct="0">
              <a:spcBef>
                <a:spcPct val="0"/>
              </a:spcBef>
              <a:spcAft>
                <a:spcPct val="0"/>
              </a:spcAft>
              <a:defRPr>
                <a:solidFill>
                  <a:schemeClr val="tx1"/>
                </a:solidFill>
                <a:latin typeface="Arial" charset="0"/>
                <a:cs typeface="Arial" charset="0"/>
              </a:defRPr>
            </a:lvl9pPr>
          </a:lstStyle>
          <a:p>
            <a:pPr eaLnBrk="1" hangingPunct="1">
              <a:defRPr/>
            </a:pPr>
            <a:fld id="{01C6FC6F-186F-4C43-B955-FBA2064A4F67}" type="slidenum">
              <a:rPr lang="en-US">
                <a:solidFill>
                  <a:prstClr val="black"/>
                </a:solidFill>
              </a:rPr>
              <a:pPr eaLnBrk="1" hangingPunct="1">
                <a:defRPr/>
              </a:pPr>
              <a:t>51</a:t>
            </a:fld>
            <a:endParaRPr lang="en-US">
              <a:solidFill>
                <a:prstClr val="black"/>
              </a:solidFill>
            </a:endParaRPr>
          </a:p>
        </p:txBody>
      </p:sp>
      <p:sp>
        <p:nvSpPr>
          <p:cNvPr id="1092611" name="Rectangle 2"/>
          <p:cNvSpPr>
            <a:spLocks noGrp="1" noRot="1" noChangeAspect="1" noChangeArrowheads="1" noTextEdit="1"/>
          </p:cNvSpPr>
          <p:nvPr>
            <p:ph type="sldImg"/>
          </p:nvPr>
        </p:nvSpPr>
        <p:spPr>
          <a:ln/>
        </p:spPr>
      </p:sp>
      <p:sp>
        <p:nvSpPr>
          <p:cNvPr id="1092612" name="Rectangle 3"/>
          <p:cNvSpPr>
            <a:spLocks noGrp="1" noChangeArrowheads="1"/>
          </p:cNvSpPr>
          <p:nvPr>
            <p:ph type="body" idx="1"/>
          </p:nvPr>
        </p:nvSpPr>
        <p:spPr>
          <a:xfrm>
            <a:off x="717268" y="4488418"/>
            <a:ext cx="5731651" cy="42527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175256197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4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6039" eaLnBrk="0" hangingPunct="0">
              <a:defRPr>
                <a:solidFill>
                  <a:schemeClr val="tx1"/>
                </a:solidFill>
                <a:latin typeface="Arial" charset="0"/>
                <a:cs typeface="Arial" charset="0"/>
              </a:defRPr>
            </a:lvl1pPr>
            <a:lvl2pPr marL="757066" indent="-291179" defTabSz="956039" eaLnBrk="0" hangingPunct="0">
              <a:defRPr>
                <a:solidFill>
                  <a:schemeClr val="tx1"/>
                </a:solidFill>
                <a:latin typeface="Arial" charset="0"/>
                <a:cs typeface="Arial" charset="0"/>
              </a:defRPr>
            </a:lvl2pPr>
            <a:lvl3pPr marL="1164717" indent="-232943" defTabSz="956039" eaLnBrk="0" hangingPunct="0">
              <a:defRPr>
                <a:solidFill>
                  <a:schemeClr val="tx1"/>
                </a:solidFill>
                <a:latin typeface="Arial" charset="0"/>
                <a:cs typeface="Arial" charset="0"/>
              </a:defRPr>
            </a:lvl3pPr>
            <a:lvl4pPr marL="1630604" indent="-232943" defTabSz="956039" eaLnBrk="0" hangingPunct="0">
              <a:defRPr>
                <a:solidFill>
                  <a:schemeClr val="tx1"/>
                </a:solidFill>
                <a:latin typeface="Arial" charset="0"/>
                <a:cs typeface="Arial" charset="0"/>
              </a:defRPr>
            </a:lvl4pPr>
            <a:lvl5pPr marL="2096491" indent="-232943" defTabSz="956039" eaLnBrk="0" hangingPunct="0">
              <a:defRPr>
                <a:solidFill>
                  <a:schemeClr val="tx1"/>
                </a:solidFill>
                <a:latin typeface="Arial" charset="0"/>
                <a:cs typeface="Arial" charset="0"/>
              </a:defRPr>
            </a:lvl5pPr>
            <a:lvl6pPr marL="2562377" indent="-232943" algn="ctr" defTabSz="956039" eaLnBrk="0" fontAlgn="base" hangingPunct="0">
              <a:spcBef>
                <a:spcPct val="0"/>
              </a:spcBef>
              <a:spcAft>
                <a:spcPct val="0"/>
              </a:spcAft>
              <a:defRPr>
                <a:solidFill>
                  <a:schemeClr val="tx1"/>
                </a:solidFill>
                <a:latin typeface="Arial" charset="0"/>
                <a:cs typeface="Arial" charset="0"/>
              </a:defRPr>
            </a:lvl6pPr>
            <a:lvl7pPr marL="3028264" indent="-232943" algn="ctr" defTabSz="956039" eaLnBrk="0" fontAlgn="base" hangingPunct="0">
              <a:spcBef>
                <a:spcPct val="0"/>
              </a:spcBef>
              <a:spcAft>
                <a:spcPct val="0"/>
              </a:spcAft>
              <a:defRPr>
                <a:solidFill>
                  <a:schemeClr val="tx1"/>
                </a:solidFill>
                <a:latin typeface="Arial" charset="0"/>
                <a:cs typeface="Arial" charset="0"/>
              </a:defRPr>
            </a:lvl7pPr>
            <a:lvl8pPr marL="3494151" indent="-232943" algn="ctr" defTabSz="956039" eaLnBrk="0" fontAlgn="base" hangingPunct="0">
              <a:spcBef>
                <a:spcPct val="0"/>
              </a:spcBef>
              <a:spcAft>
                <a:spcPct val="0"/>
              </a:spcAft>
              <a:defRPr>
                <a:solidFill>
                  <a:schemeClr val="tx1"/>
                </a:solidFill>
                <a:latin typeface="Arial" charset="0"/>
                <a:cs typeface="Arial" charset="0"/>
              </a:defRPr>
            </a:lvl8pPr>
            <a:lvl9pPr marL="3960038" indent="-232943" algn="ctr" defTabSz="956039" eaLnBrk="0" fontAlgn="base" hangingPunct="0">
              <a:spcBef>
                <a:spcPct val="0"/>
              </a:spcBef>
              <a:spcAft>
                <a:spcPct val="0"/>
              </a:spcAft>
              <a:defRPr>
                <a:solidFill>
                  <a:schemeClr val="tx1"/>
                </a:solidFill>
                <a:latin typeface="Arial" charset="0"/>
                <a:cs typeface="Arial" charset="0"/>
              </a:defRPr>
            </a:lvl9pPr>
          </a:lstStyle>
          <a:p>
            <a:pPr eaLnBrk="1" hangingPunct="1">
              <a:defRPr/>
            </a:pPr>
            <a:fld id="{AEA5A841-5FA8-4976-B3AF-006E5F66997B}" type="slidenum">
              <a:rPr lang="en-US">
                <a:solidFill>
                  <a:prstClr val="black"/>
                </a:solidFill>
              </a:rPr>
              <a:pPr eaLnBrk="1" hangingPunct="1">
                <a:defRPr/>
              </a:pPr>
              <a:t>52</a:t>
            </a:fld>
            <a:endParaRPr lang="en-US">
              <a:solidFill>
                <a:prstClr val="black"/>
              </a:solidFill>
            </a:endParaRPr>
          </a:p>
        </p:txBody>
      </p:sp>
      <p:sp>
        <p:nvSpPr>
          <p:cNvPr id="1094659" name="Rectangle 2"/>
          <p:cNvSpPr>
            <a:spLocks noGrp="1" noRot="1" noChangeAspect="1" noChangeArrowheads="1" noTextEdit="1"/>
          </p:cNvSpPr>
          <p:nvPr>
            <p:ph type="sldImg"/>
          </p:nvPr>
        </p:nvSpPr>
        <p:spPr>
          <a:ln/>
        </p:spPr>
      </p:sp>
      <p:sp>
        <p:nvSpPr>
          <p:cNvPr id="1094660" name="Rectangle 3"/>
          <p:cNvSpPr>
            <a:spLocks noGrp="1" noChangeArrowheads="1"/>
          </p:cNvSpPr>
          <p:nvPr>
            <p:ph type="body" idx="1"/>
          </p:nvPr>
        </p:nvSpPr>
        <p:spPr>
          <a:xfrm>
            <a:off x="717268" y="4488418"/>
            <a:ext cx="5731651" cy="42527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12449960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6039" eaLnBrk="0" hangingPunct="0">
              <a:defRPr>
                <a:solidFill>
                  <a:schemeClr val="tx1"/>
                </a:solidFill>
                <a:latin typeface="Arial" charset="0"/>
                <a:cs typeface="Arial" charset="0"/>
              </a:defRPr>
            </a:lvl1pPr>
            <a:lvl2pPr marL="757066" indent="-291179" defTabSz="956039" eaLnBrk="0" hangingPunct="0">
              <a:defRPr>
                <a:solidFill>
                  <a:schemeClr val="tx1"/>
                </a:solidFill>
                <a:latin typeface="Arial" charset="0"/>
                <a:cs typeface="Arial" charset="0"/>
              </a:defRPr>
            </a:lvl2pPr>
            <a:lvl3pPr marL="1164717" indent="-232943" defTabSz="956039" eaLnBrk="0" hangingPunct="0">
              <a:defRPr>
                <a:solidFill>
                  <a:schemeClr val="tx1"/>
                </a:solidFill>
                <a:latin typeface="Arial" charset="0"/>
                <a:cs typeface="Arial" charset="0"/>
              </a:defRPr>
            </a:lvl3pPr>
            <a:lvl4pPr marL="1630604" indent="-232943" defTabSz="956039" eaLnBrk="0" hangingPunct="0">
              <a:defRPr>
                <a:solidFill>
                  <a:schemeClr val="tx1"/>
                </a:solidFill>
                <a:latin typeface="Arial" charset="0"/>
                <a:cs typeface="Arial" charset="0"/>
              </a:defRPr>
            </a:lvl4pPr>
            <a:lvl5pPr marL="2096491" indent="-232943" defTabSz="956039" eaLnBrk="0" hangingPunct="0">
              <a:defRPr>
                <a:solidFill>
                  <a:schemeClr val="tx1"/>
                </a:solidFill>
                <a:latin typeface="Arial" charset="0"/>
                <a:cs typeface="Arial" charset="0"/>
              </a:defRPr>
            </a:lvl5pPr>
            <a:lvl6pPr marL="2562377" indent="-232943" algn="ctr" defTabSz="956039" eaLnBrk="0" fontAlgn="base" hangingPunct="0">
              <a:spcBef>
                <a:spcPct val="0"/>
              </a:spcBef>
              <a:spcAft>
                <a:spcPct val="0"/>
              </a:spcAft>
              <a:defRPr>
                <a:solidFill>
                  <a:schemeClr val="tx1"/>
                </a:solidFill>
                <a:latin typeface="Arial" charset="0"/>
                <a:cs typeface="Arial" charset="0"/>
              </a:defRPr>
            </a:lvl6pPr>
            <a:lvl7pPr marL="3028264" indent="-232943" algn="ctr" defTabSz="956039" eaLnBrk="0" fontAlgn="base" hangingPunct="0">
              <a:spcBef>
                <a:spcPct val="0"/>
              </a:spcBef>
              <a:spcAft>
                <a:spcPct val="0"/>
              </a:spcAft>
              <a:defRPr>
                <a:solidFill>
                  <a:schemeClr val="tx1"/>
                </a:solidFill>
                <a:latin typeface="Arial" charset="0"/>
                <a:cs typeface="Arial" charset="0"/>
              </a:defRPr>
            </a:lvl7pPr>
            <a:lvl8pPr marL="3494151" indent="-232943" algn="ctr" defTabSz="956039" eaLnBrk="0" fontAlgn="base" hangingPunct="0">
              <a:spcBef>
                <a:spcPct val="0"/>
              </a:spcBef>
              <a:spcAft>
                <a:spcPct val="0"/>
              </a:spcAft>
              <a:defRPr>
                <a:solidFill>
                  <a:schemeClr val="tx1"/>
                </a:solidFill>
                <a:latin typeface="Arial" charset="0"/>
                <a:cs typeface="Arial" charset="0"/>
              </a:defRPr>
            </a:lvl8pPr>
            <a:lvl9pPr marL="3960038" indent="-232943" algn="ctr" defTabSz="956039" eaLnBrk="0" fontAlgn="base" hangingPunct="0">
              <a:spcBef>
                <a:spcPct val="0"/>
              </a:spcBef>
              <a:spcAft>
                <a:spcPct val="0"/>
              </a:spcAft>
              <a:defRPr>
                <a:solidFill>
                  <a:schemeClr val="tx1"/>
                </a:solidFill>
                <a:latin typeface="Arial" charset="0"/>
                <a:cs typeface="Arial" charset="0"/>
              </a:defRPr>
            </a:lvl9pPr>
          </a:lstStyle>
          <a:p>
            <a:pPr eaLnBrk="1" hangingPunct="1">
              <a:defRPr/>
            </a:pPr>
            <a:fld id="{091FE465-F680-4AD1-8554-23C55E4E0420}" type="slidenum">
              <a:rPr lang="en-US">
                <a:solidFill>
                  <a:prstClr val="black"/>
                </a:solidFill>
              </a:rPr>
              <a:pPr eaLnBrk="1" hangingPunct="1">
                <a:defRPr/>
              </a:pPr>
              <a:t>53</a:t>
            </a:fld>
            <a:endParaRPr lang="en-US">
              <a:solidFill>
                <a:prstClr val="black"/>
              </a:solidFill>
            </a:endParaRPr>
          </a:p>
        </p:txBody>
      </p:sp>
      <p:sp>
        <p:nvSpPr>
          <p:cNvPr id="1095683" name="Rectangle 2"/>
          <p:cNvSpPr>
            <a:spLocks noGrp="1" noRot="1" noChangeAspect="1" noChangeArrowheads="1" noTextEdit="1"/>
          </p:cNvSpPr>
          <p:nvPr>
            <p:ph type="sldImg"/>
          </p:nvPr>
        </p:nvSpPr>
        <p:spPr>
          <a:ln/>
        </p:spPr>
      </p:sp>
      <p:sp>
        <p:nvSpPr>
          <p:cNvPr id="1095684" name="Rectangle 3"/>
          <p:cNvSpPr>
            <a:spLocks noGrp="1" noChangeArrowheads="1"/>
          </p:cNvSpPr>
          <p:nvPr>
            <p:ph type="body" idx="1"/>
          </p:nvPr>
        </p:nvSpPr>
        <p:spPr>
          <a:xfrm>
            <a:off x="717268" y="4488418"/>
            <a:ext cx="5731651" cy="42527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30654365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2"/>
          <p:cNvSpPr>
            <a:spLocks noGrp="1" noRot="1" noChangeAspect="1" noChangeArrowheads="1" noTextEdit="1"/>
          </p:cNvSpPr>
          <p:nvPr>
            <p:ph type="sldImg"/>
          </p:nvPr>
        </p:nvSpPr>
        <p:spPr bwMode="auto">
          <a:xfrm>
            <a:off x="541338" y="755650"/>
            <a:ext cx="6721475" cy="37814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9251" name="Rectangle 3"/>
          <p:cNvSpPr>
            <a:spLocks noGrp="1" noChangeArrowheads="1"/>
          </p:cNvSpPr>
          <p:nvPr>
            <p:ph type="body" idx="1"/>
          </p:nvPr>
        </p:nvSpPr>
        <p:spPr bwMode="auto">
          <a:xfrm>
            <a:off x="1041823" y="4788615"/>
            <a:ext cx="5720292" cy="45368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Tree>
    <p:extLst>
      <p:ext uri="{BB962C8B-B14F-4D97-AF65-F5344CB8AC3E}">
        <p14:creationId xmlns:p14="http://schemas.microsoft.com/office/powerpoint/2010/main" val="368760837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2"/>
          <p:cNvSpPr>
            <a:spLocks noGrp="1" noRot="1" noChangeAspect="1" noChangeArrowheads="1" noTextEdit="1"/>
          </p:cNvSpPr>
          <p:nvPr>
            <p:ph type="sldImg"/>
          </p:nvPr>
        </p:nvSpPr>
        <p:spPr bwMode="auto">
          <a:xfrm>
            <a:off x="541338" y="755650"/>
            <a:ext cx="6721475" cy="37814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1299" name="Rectangle 3"/>
          <p:cNvSpPr>
            <a:spLocks noGrp="1" noChangeArrowheads="1"/>
          </p:cNvSpPr>
          <p:nvPr>
            <p:ph type="body" idx="1"/>
          </p:nvPr>
        </p:nvSpPr>
        <p:spPr bwMode="auto">
          <a:xfrm>
            <a:off x="1041823" y="4788615"/>
            <a:ext cx="5720292" cy="45368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Tree>
    <p:extLst>
      <p:ext uri="{BB962C8B-B14F-4D97-AF65-F5344CB8AC3E}">
        <p14:creationId xmlns:p14="http://schemas.microsoft.com/office/powerpoint/2010/main" val="109910983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2"/>
          <p:cNvSpPr>
            <a:spLocks noGrp="1" noRot="1" noChangeAspect="1" noChangeArrowheads="1" noTextEdit="1"/>
          </p:cNvSpPr>
          <p:nvPr>
            <p:ph type="sldImg"/>
          </p:nvPr>
        </p:nvSpPr>
        <p:spPr bwMode="auto">
          <a:xfrm>
            <a:off x="541338" y="755650"/>
            <a:ext cx="6721475" cy="37814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3347" name="Rectangle 3"/>
          <p:cNvSpPr>
            <a:spLocks noGrp="1" noChangeArrowheads="1"/>
          </p:cNvSpPr>
          <p:nvPr>
            <p:ph type="body" idx="1"/>
          </p:nvPr>
        </p:nvSpPr>
        <p:spPr bwMode="auto">
          <a:xfrm>
            <a:off x="1041823" y="4788615"/>
            <a:ext cx="5720292" cy="45368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Tree>
    <p:extLst>
      <p:ext uri="{BB962C8B-B14F-4D97-AF65-F5344CB8AC3E}">
        <p14:creationId xmlns:p14="http://schemas.microsoft.com/office/powerpoint/2010/main" val="195165137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pPr defTabSz="931774" fontAlgn="base">
              <a:spcBef>
                <a:spcPct val="0"/>
              </a:spcBef>
              <a:spcAft>
                <a:spcPct val="0"/>
              </a:spcAft>
              <a:defRPr/>
            </a:pPr>
            <a:r>
              <a:rPr lang="en-US" altLang="en-US" dirty="0">
                <a:solidFill>
                  <a:srgbClr val="000000"/>
                </a:solidFill>
                <a:latin typeface="Times New Roman" pitchFamily="18" charset="0"/>
              </a:rPr>
              <a:t>	</a:t>
            </a:r>
          </a:p>
          <a:p>
            <a:pPr defTabSz="931774" fontAlgn="base">
              <a:spcBef>
                <a:spcPct val="0"/>
              </a:spcBef>
              <a:spcAft>
                <a:spcPct val="0"/>
              </a:spcAft>
              <a:defRPr/>
            </a:pPr>
            <a:endParaRPr lang="en-US" altLang="en-US" dirty="0">
              <a:solidFill>
                <a:srgbClr val="000000"/>
              </a:solidFill>
              <a:latin typeface="Times New Roman" pitchFamily="18" charset="0"/>
            </a:endParaRPr>
          </a:p>
          <a:p>
            <a:pPr algn="ctr" defTabSz="931774" fontAlgn="base">
              <a:spcBef>
                <a:spcPct val="0"/>
              </a:spcBef>
              <a:spcAft>
                <a:spcPct val="0"/>
              </a:spcAft>
              <a:defRPr/>
            </a:pPr>
            <a:r>
              <a:rPr lang="en-US" altLang="en-US" dirty="0">
                <a:solidFill>
                  <a:srgbClr val="000000"/>
                </a:solidFill>
                <a:latin typeface="Times New Roman" pitchFamily="18" charset="0"/>
              </a:rPr>
              <a:t>Project Management Evening Certificate Program			CLASS 2</a:t>
            </a:r>
          </a:p>
          <a:p>
            <a:pPr defTabSz="931774" fontAlgn="base">
              <a:spcBef>
                <a:spcPct val="0"/>
              </a:spcBef>
              <a:spcAft>
                <a:spcPct val="0"/>
              </a:spcAft>
              <a:defRPr/>
            </a:pPr>
            <a:endParaRPr lang="en-US" altLang="en-US" dirty="0">
              <a:solidFill>
                <a:srgbClr val="000000"/>
              </a:solidFill>
              <a:latin typeface="Times New Roman" pitchFamily="18" charset="0"/>
            </a:endParaRPr>
          </a:p>
          <a:p>
            <a:pPr defTabSz="931774" fontAlgn="base">
              <a:spcBef>
                <a:spcPct val="0"/>
              </a:spcBef>
              <a:spcAft>
                <a:spcPct val="0"/>
              </a:spcAft>
              <a:defRPr/>
            </a:pPr>
            <a:endParaRPr lang="en-US" altLang="en-US" dirty="0">
              <a:solidFill>
                <a:srgbClr val="000000"/>
              </a:solidFill>
              <a:latin typeface="Times New Roman" pitchFamily="18" charset="0"/>
            </a:endParaRPr>
          </a:p>
        </p:txBody>
      </p:sp>
      <p:sp>
        <p:nvSpPr>
          <p:cNvPr id="5" name="Rectangle 6"/>
          <p:cNvSpPr>
            <a:spLocks noGrp="1" noChangeArrowheads="1"/>
          </p:cNvSpPr>
          <p:nvPr>
            <p:ph type="ftr" sz="quarter" idx="4"/>
          </p:nvPr>
        </p:nvSpPr>
        <p:spPr>
          <a:ln/>
        </p:spPr>
        <p:txBody>
          <a:bodyPr/>
          <a:lstStyle/>
          <a:p>
            <a:pPr defTabSz="931774" fontAlgn="base">
              <a:spcBef>
                <a:spcPct val="0"/>
              </a:spcBef>
              <a:spcAft>
                <a:spcPct val="0"/>
              </a:spcAft>
              <a:defRPr/>
            </a:pPr>
            <a:r>
              <a:rPr lang="en-US" altLang="en-US" dirty="0">
                <a:solidFill>
                  <a:srgbClr val="000000"/>
                </a:solidFill>
                <a:latin typeface="Times New Roman" pitchFamily="18" charset="0"/>
              </a:rPr>
              <a:t>	</a:t>
            </a:r>
            <a:endParaRPr lang="en-US" altLang="en-US" sz="1300" b="1" dirty="0">
              <a:solidFill>
                <a:srgbClr val="000000"/>
              </a:solidFill>
              <a:latin typeface="Times" panose="02020603050405020304" pitchFamily="18" charset="0"/>
            </a:endParaRPr>
          </a:p>
        </p:txBody>
      </p:sp>
      <p:sp>
        <p:nvSpPr>
          <p:cNvPr id="1246210" name="Rectangle 2"/>
          <p:cNvSpPr>
            <a:spLocks noGrp="1" noRot="1" noChangeAspect="1" noChangeArrowheads="1" noTextEdit="1"/>
          </p:cNvSpPr>
          <p:nvPr>
            <p:ph type="sldImg"/>
          </p:nvPr>
        </p:nvSpPr>
        <p:spPr bwMode="auto">
          <a:xfrm>
            <a:off x="354013" y="708025"/>
            <a:ext cx="6302375" cy="3544888"/>
          </a:xfrm>
          <a:prstGeom prst="rect">
            <a:avLst/>
          </a:prstGeom>
          <a:solidFill>
            <a:srgbClr val="FFFFFF"/>
          </a:solidFill>
          <a:ln>
            <a:solidFill>
              <a:srgbClr val="000000"/>
            </a:solidFill>
            <a:miter lim="800000"/>
            <a:headEnd/>
            <a:tailEnd/>
          </a:ln>
        </p:spPr>
      </p:sp>
      <p:sp>
        <p:nvSpPr>
          <p:cNvPr id="1246211" name="Rectangle 3"/>
          <p:cNvSpPr>
            <a:spLocks noGrp="1" noChangeArrowheads="1"/>
          </p:cNvSpPr>
          <p:nvPr>
            <p:ph type="body" idx="1"/>
          </p:nvPr>
        </p:nvSpPr>
        <p:spPr bwMode="auto">
          <a:xfrm>
            <a:off x="934720" y="4490032"/>
            <a:ext cx="5140960" cy="4252781"/>
          </a:xfrm>
          <a:prstGeom prst="rect">
            <a:avLst/>
          </a:prstGeom>
          <a:solidFill>
            <a:srgbClr val="FFFFFF"/>
          </a:solidFill>
          <a:ln>
            <a:solidFill>
              <a:srgbClr val="000000"/>
            </a:solidFill>
            <a:miter lim="800000"/>
            <a:headEnd/>
            <a:tailEnd/>
          </a:ln>
        </p:spPr>
        <p:txBody>
          <a:bodyPr lIns="94650" tIns="47324" rIns="94650" bIns="47324"/>
          <a:lstStyle/>
          <a:p>
            <a:r>
              <a:rPr lang="en-US" altLang="en-US" b="1" dirty="0">
                <a:cs typeface="Times New Roman" panose="02020603050405020304" pitchFamily="18" charset="0"/>
              </a:rPr>
              <a:t>Instructor Note:</a:t>
            </a:r>
            <a:endParaRPr lang="en-US" altLang="en-US" dirty="0">
              <a:cs typeface="Times New Roman" panose="02020603050405020304" pitchFamily="18" charset="0"/>
            </a:endParaRPr>
          </a:p>
          <a:p>
            <a:r>
              <a:rPr lang="en-US" altLang="en-US" dirty="0">
                <a:cs typeface="Times New Roman" panose="02020603050405020304" pitchFamily="18" charset="0"/>
              </a:rPr>
              <a:t>Describe how crashing is basically the project manager’s way of “buying time.”</a:t>
            </a:r>
            <a:endParaRPr lang="en-US" altLang="en-US" dirty="0"/>
          </a:p>
        </p:txBody>
      </p:sp>
    </p:spTree>
    <p:extLst>
      <p:ext uri="{BB962C8B-B14F-4D97-AF65-F5344CB8AC3E}">
        <p14:creationId xmlns:p14="http://schemas.microsoft.com/office/powerpoint/2010/main" val="317359529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pPr defTabSz="931774" fontAlgn="base">
              <a:spcBef>
                <a:spcPct val="0"/>
              </a:spcBef>
              <a:spcAft>
                <a:spcPct val="0"/>
              </a:spcAft>
              <a:defRPr/>
            </a:pPr>
            <a:r>
              <a:rPr lang="en-US" altLang="en-US" dirty="0">
                <a:solidFill>
                  <a:srgbClr val="000000"/>
                </a:solidFill>
                <a:latin typeface="Times New Roman" pitchFamily="18" charset="0"/>
              </a:rPr>
              <a:t>	</a:t>
            </a:r>
          </a:p>
          <a:p>
            <a:pPr defTabSz="931774" fontAlgn="base">
              <a:spcBef>
                <a:spcPct val="0"/>
              </a:spcBef>
              <a:spcAft>
                <a:spcPct val="0"/>
              </a:spcAft>
              <a:defRPr/>
            </a:pPr>
            <a:endParaRPr lang="en-US" altLang="en-US" dirty="0">
              <a:solidFill>
                <a:srgbClr val="000000"/>
              </a:solidFill>
              <a:latin typeface="Times New Roman" pitchFamily="18" charset="0"/>
            </a:endParaRPr>
          </a:p>
          <a:p>
            <a:pPr algn="ctr" defTabSz="931774" fontAlgn="base">
              <a:spcBef>
                <a:spcPct val="0"/>
              </a:spcBef>
              <a:spcAft>
                <a:spcPct val="0"/>
              </a:spcAft>
              <a:defRPr/>
            </a:pPr>
            <a:r>
              <a:rPr lang="en-US" altLang="en-US" dirty="0">
                <a:solidFill>
                  <a:srgbClr val="000000"/>
                </a:solidFill>
                <a:latin typeface="Times New Roman" pitchFamily="18" charset="0"/>
              </a:rPr>
              <a:t>Project Management Evening Certificate Program			CLASS 2</a:t>
            </a:r>
          </a:p>
          <a:p>
            <a:pPr defTabSz="931774" fontAlgn="base">
              <a:spcBef>
                <a:spcPct val="0"/>
              </a:spcBef>
              <a:spcAft>
                <a:spcPct val="0"/>
              </a:spcAft>
              <a:defRPr/>
            </a:pPr>
            <a:endParaRPr lang="en-US" altLang="en-US" dirty="0">
              <a:solidFill>
                <a:srgbClr val="000000"/>
              </a:solidFill>
              <a:latin typeface="Times New Roman" pitchFamily="18" charset="0"/>
            </a:endParaRPr>
          </a:p>
          <a:p>
            <a:pPr defTabSz="931774" fontAlgn="base">
              <a:spcBef>
                <a:spcPct val="0"/>
              </a:spcBef>
              <a:spcAft>
                <a:spcPct val="0"/>
              </a:spcAft>
              <a:defRPr/>
            </a:pPr>
            <a:endParaRPr lang="en-US" altLang="en-US" dirty="0">
              <a:solidFill>
                <a:srgbClr val="000000"/>
              </a:solidFill>
              <a:latin typeface="Times New Roman" pitchFamily="18" charset="0"/>
            </a:endParaRPr>
          </a:p>
        </p:txBody>
      </p:sp>
      <p:sp>
        <p:nvSpPr>
          <p:cNvPr id="5" name="Rectangle 6"/>
          <p:cNvSpPr>
            <a:spLocks noGrp="1" noChangeArrowheads="1"/>
          </p:cNvSpPr>
          <p:nvPr>
            <p:ph type="ftr" sz="quarter" idx="4"/>
          </p:nvPr>
        </p:nvSpPr>
        <p:spPr>
          <a:ln/>
        </p:spPr>
        <p:txBody>
          <a:bodyPr/>
          <a:lstStyle/>
          <a:p>
            <a:pPr defTabSz="931774" fontAlgn="base">
              <a:spcBef>
                <a:spcPct val="0"/>
              </a:spcBef>
              <a:spcAft>
                <a:spcPct val="0"/>
              </a:spcAft>
              <a:defRPr/>
            </a:pPr>
            <a:r>
              <a:rPr lang="en-US" altLang="en-US" dirty="0">
                <a:solidFill>
                  <a:srgbClr val="000000"/>
                </a:solidFill>
                <a:latin typeface="Times New Roman" pitchFamily="18" charset="0"/>
              </a:rPr>
              <a:t>	</a:t>
            </a:r>
            <a:endParaRPr lang="en-US" altLang="en-US" sz="1300" b="1" dirty="0">
              <a:solidFill>
                <a:srgbClr val="000000"/>
              </a:solidFill>
              <a:latin typeface="Times" panose="02020603050405020304" pitchFamily="18" charset="0"/>
            </a:endParaRPr>
          </a:p>
        </p:txBody>
      </p:sp>
      <p:sp>
        <p:nvSpPr>
          <p:cNvPr id="1258498" name="Rectangle 2"/>
          <p:cNvSpPr>
            <a:spLocks noGrp="1" noRot="1" noChangeAspect="1" noChangeArrowheads="1"/>
          </p:cNvSpPr>
          <p:nvPr>
            <p:ph type="sldImg"/>
          </p:nvPr>
        </p:nvSpPr>
        <p:spPr bwMode="auto">
          <a:xfrm>
            <a:off x="339725" y="698500"/>
            <a:ext cx="6348413" cy="3570288"/>
          </a:xfrm>
          <a:prstGeom prst="rect">
            <a:avLst/>
          </a:prstGeom>
          <a:solidFill>
            <a:srgbClr val="FFFFFF"/>
          </a:solidFill>
          <a:ln>
            <a:solidFill>
              <a:srgbClr val="000000"/>
            </a:solidFill>
            <a:miter lim="800000"/>
            <a:headEnd/>
            <a:tailEnd/>
          </a:ln>
        </p:spPr>
      </p:sp>
      <p:sp>
        <p:nvSpPr>
          <p:cNvPr id="1258499" name="Rectangle 3"/>
          <p:cNvSpPr>
            <a:spLocks noGrp="1" noChangeArrowheads="1"/>
          </p:cNvSpPr>
          <p:nvPr>
            <p:ph type="body" idx="1"/>
          </p:nvPr>
        </p:nvSpPr>
        <p:spPr bwMode="auto">
          <a:xfrm>
            <a:off x="916870" y="4502944"/>
            <a:ext cx="5192889" cy="4268920"/>
          </a:xfrm>
          <a:prstGeom prst="rect">
            <a:avLst/>
          </a:prstGeom>
          <a:solidFill>
            <a:srgbClr val="FFFFFF"/>
          </a:solidFill>
          <a:ln>
            <a:solidFill>
              <a:srgbClr val="000000"/>
            </a:solidFill>
            <a:miter lim="800000"/>
            <a:headEnd/>
            <a:tailEnd/>
          </a:ln>
        </p:spPr>
        <p:txBody>
          <a:bodyPr lIns="93079" tIns="46539" rIns="93079" bIns="46539"/>
          <a:lstStyle/>
          <a:p>
            <a:r>
              <a:rPr lang="en-US" altLang="en-US" b="1" dirty="0">
                <a:cs typeface="Times New Roman" panose="02020603050405020304" pitchFamily="18" charset="0"/>
              </a:rPr>
              <a:t>Instructor Note:</a:t>
            </a:r>
          </a:p>
          <a:p>
            <a:r>
              <a:rPr lang="en-US" altLang="en-US" dirty="0">
                <a:cs typeface="Times New Roman" panose="02020603050405020304" pitchFamily="18" charset="0"/>
              </a:rPr>
              <a:t>Ask if any of them have used either schedule or management reserve and how it is done at their company.</a:t>
            </a:r>
          </a:p>
        </p:txBody>
      </p:sp>
    </p:spTree>
    <p:extLst>
      <p:ext uri="{BB962C8B-B14F-4D97-AF65-F5344CB8AC3E}">
        <p14:creationId xmlns:p14="http://schemas.microsoft.com/office/powerpoint/2010/main" val="313954470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2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6039" eaLnBrk="0" hangingPunct="0">
              <a:defRPr>
                <a:solidFill>
                  <a:schemeClr val="tx1"/>
                </a:solidFill>
                <a:latin typeface="Arial" charset="0"/>
                <a:cs typeface="Arial" charset="0"/>
              </a:defRPr>
            </a:lvl1pPr>
            <a:lvl2pPr marL="757066" indent="-291179" defTabSz="956039" eaLnBrk="0" hangingPunct="0">
              <a:defRPr>
                <a:solidFill>
                  <a:schemeClr val="tx1"/>
                </a:solidFill>
                <a:latin typeface="Arial" charset="0"/>
                <a:cs typeface="Arial" charset="0"/>
              </a:defRPr>
            </a:lvl2pPr>
            <a:lvl3pPr marL="1164717" indent="-232943" defTabSz="956039" eaLnBrk="0" hangingPunct="0">
              <a:defRPr>
                <a:solidFill>
                  <a:schemeClr val="tx1"/>
                </a:solidFill>
                <a:latin typeface="Arial" charset="0"/>
                <a:cs typeface="Arial" charset="0"/>
              </a:defRPr>
            </a:lvl3pPr>
            <a:lvl4pPr marL="1630604" indent="-232943" defTabSz="956039" eaLnBrk="0" hangingPunct="0">
              <a:defRPr>
                <a:solidFill>
                  <a:schemeClr val="tx1"/>
                </a:solidFill>
                <a:latin typeface="Arial" charset="0"/>
                <a:cs typeface="Arial" charset="0"/>
              </a:defRPr>
            </a:lvl4pPr>
            <a:lvl5pPr marL="2096491" indent="-232943" defTabSz="956039" eaLnBrk="0" hangingPunct="0">
              <a:defRPr>
                <a:solidFill>
                  <a:schemeClr val="tx1"/>
                </a:solidFill>
                <a:latin typeface="Arial" charset="0"/>
                <a:cs typeface="Arial" charset="0"/>
              </a:defRPr>
            </a:lvl5pPr>
            <a:lvl6pPr marL="2562377" indent="-232943" algn="ctr" defTabSz="956039" eaLnBrk="0" fontAlgn="base" hangingPunct="0">
              <a:spcBef>
                <a:spcPct val="0"/>
              </a:spcBef>
              <a:spcAft>
                <a:spcPct val="0"/>
              </a:spcAft>
              <a:defRPr>
                <a:solidFill>
                  <a:schemeClr val="tx1"/>
                </a:solidFill>
                <a:latin typeface="Arial" charset="0"/>
                <a:cs typeface="Arial" charset="0"/>
              </a:defRPr>
            </a:lvl6pPr>
            <a:lvl7pPr marL="3028264" indent="-232943" algn="ctr" defTabSz="956039" eaLnBrk="0" fontAlgn="base" hangingPunct="0">
              <a:spcBef>
                <a:spcPct val="0"/>
              </a:spcBef>
              <a:spcAft>
                <a:spcPct val="0"/>
              </a:spcAft>
              <a:defRPr>
                <a:solidFill>
                  <a:schemeClr val="tx1"/>
                </a:solidFill>
                <a:latin typeface="Arial" charset="0"/>
                <a:cs typeface="Arial" charset="0"/>
              </a:defRPr>
            </a:lvl7pPr>
            <a:lvl8pPr marL="3494151" indent="-232943" algn="ctr" defTabSz="956039" eaLnBrk="0" fontAlgn="base" hangingPunct="0">
              <a:spcBef>
                <a:spcPct val="0"/>
              </a:spcBef>
              <a:spcAft>
                <a:spcPct val="0"/>
              </a:spcAft>
              <a:defRPr>
                <a:solidFill>
                  <a:schemeClr val="tx1"/>
                </a:solidFill>
                <a:latin typeface="Arial" charset="0"/>
                <a:cs typeface="Arial" charset="0"/>
              </a:defRPr>
            </a:lvl8pPr>
            <a:lvl9pPr marL="3960038" indent="-232943" algn="ctr" defTabSz="956039" eaLnBrk="0" fontAlgn="base" hangingPunct="0">
              <a:spcBef>
                <a:spcPct val="0"/>
              </a:spcBef>
              <a:spcAft>
                <a:spcPct val="0"/>
              </a:spcAft>
              <a:defRPr>
                <a:solidFill>
                  <a:schemeClr val="tx1"/>
                </a:solidFill>
                <a:latin typeface="Arial" charset="0"/>
                <a:cs typeface="Arial" charset="0"/>
              </a:defRPr>
            </a:lvl9pPr>
          </a:lstStyle>
          <a:p>
            <a:pPr eaLnBrk="1" hangingPunct="1">
              <a:defRPr/>
            </a:pPr>
            <a:fld id="{01C6FC6F-186F-4C43-B955-FBA2064A4F67}" type="slidenum">
              <a:rPr lang="en-US">
                <a:solidFill>
                  <a:prstClr val="black"/>
                </a:solidFill>
              </a:rPr>
              <a:pPr eaLnBrk="1" hangingPunct="1">
                <a:defRPr/>
              </a:pPr>
              <a:t>62</a:t>
            </a:fld>
            <a:endParaRPr lang="en-US">
              <a:solidFill>
                <a:prstClr val="black"/>
              </a:solidFill>
            </a:endParaRPr>
          </a:p>
        </p:txBody>
      </p:sp>
      <p:sp>
        <p:nvSpPr>
          <p:cNvPr id="1092611" name="Rectangle 2"/>
          <p:cNvSpPr>
            <a:spLocks noGrp="1" noRot="1" noChangeAspect="1" noChangeArrowheads="1" noTextEdit="1"/>
          </p:cNvSpPr>
          <p:nvPr>
            <p:ph type="sldImg"/>
          </p:nvPr>
        </p:nvSpPr>
        <p:spPr>
          <a:ln/>
        </p:spPr>
      </p:sp>
      <p:sp>
        <p:nvSpPr>
          <p:cNvPr id="1092612" name="Rectangle 3"/>
          <p:cNvSpPr>
            <a:spLocks noGrp="1" noChangeArrowheads="1"/>
          </p:cNvSpPr>
          <p:nvPr>
            <p:ph type="body" idx="1"/>
          </p:nvPr>
        </p:nvSpPr>
        <p:spPr>
          <a:xfrm>
            <a:off x="717268" y="4488418"/>
            <a:ext cx="5731651" cy="42527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28902139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4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6039" eaLnBrk="0" hangingPunct="0">
              <a:defRPr>
                <a:solidFill>
                  <a:schemeClr val="tx1"/>
                </a:solidFill>
                <a:latin typeface="Arial" charset="0"/>
                <a:cs typeface="Arial" charset="0"/>
              </a:defRPr>
            </a:lvl1pPr>
            <a:lvl2pPr marL="757066" indent="-291179" defTabSz="956039" eaLnBrk="0" hangingPunct="0">
              <a:defRPr>
                <a:solidFill>
                  <a:schemeClr val="tx1"/>
                </a:solidFill>
                <a:latin typeface="Arial" charset="0"/>
                <a:cs typeface="Arial" charset="0"/>
              </a:defRPr>
            </a:lvl2pPr>
            <a:lvl3pPr marL="1164717" indent="-232943" defTabSz="956039" eaLnBrk="0" hangingPunct="0">
              <a:defRPr>
                <a:solidFill>
                  <a:schemeClr val="tx1"/>
                </a:solidFill>
                <a:latin typeface="Arial" charset="0"/>
                <a:cs typeface="Arial" charset="0"/>
              </a:defRPr>
            </a:lvl3pPr>
            <a:lvl4pPr marL="1630604" indent="-232943" defTabSz="956039" eaLnBrk="0" hangingPunct="0">
              <a:defRPr>
                <a:solidFill>
                  <a:schemeClr val="tx1"/>
                </a:solidFill>
                <a:latin typeface="Arial" charset="0"/>
                <a:cs typeface="Arial" charset="0"/>
              </a:defRPr>
            </a:lvl4pPr>
            <a:lvl5pPr marL="2096491" indent="-232943" defTabSz="956039" eaLnBrk="0" hangingPunct="0">
              <a:defRPr>
                <a:solidFill>
                  <a:schemeClr val="tx1"/>
                </a:solidFill>
                <a:latin typeface="Arial" charset="0"/>
                <a:cs typeface="Arial" charset="0"/>
              </a:defRPr>
            </a:lvl5pPr>
            <a:lvl6pPr marL="2562377" indent="-232943" algn="ctr" defTabSz="956039" eaLnBrk="0" fontAlgn="base" hangingPunct="0">
              <a:spcBef>
                <a:spcPct val="0"/>
              </a:spcBef>
              <a:spcAft>
                <a:spcPct val="0"/>
              </a:spcAft>
              <a:defRPr>
                <a:solidFill>
                  <a:schemeClr val="tx1"/>
                </a:solidFill>
                <a:latin typeface="Arial" charset="0"/>
                <a:cs typeface="Arial" charset="0"/>
              </a:defRPr>
            </a:lvl6pPr>
            <a:lvl7pPr marL="3028264" indent="-232943" algn="ctr" defTabSz="956039" eaLnBrk="0" fontAlgn="base" hangingPunct="0">
              <a:spcBef>
                <a:spcPct val="0"/>
              </a:spcBef>
              <a:spcAft>
                <a:spcPct val="0"/>
              </a:spcAft>
              <a:defRPr>
                <a:solidFill>
                  <a:schemeClr val="tx1"/>
                </a:solidFill>
                <a:latin typeface="Arial" charset="0"/>
                <a:cs typeface="Arial" charset="0"/>
              </a:defRPr>
            </a:lvl7pPr>
            <a:lvl8pPr marL="3494151" indent="-232943" algn="ctr" defTabSz="956039" eaLnBrk="0" fontAlgn="base" hangingPunct="0">
              <a:spcBef>
                <a:spcPct val="0"/>
              </a:spcBef>
              <a:spcAft>
                <a:spcPct val="0"/>
              </a:spcAft>
              <a:defRPr>
                <a:solidFill>
                  <a:schemeClr val="tx1"/>
                </a:solidFill>
                <a:latin typeface="Arial" charset="0"/>
                <a:cs typeface="Arial" charset="0"/>
              </a:defRPr>
            </a:lvl8pPr>
            <a:lvl9pPr marL="3960038" indent="-232943" algn="ctr" defTabSz="956039" eaLnBrk="0" fontAlgn="base" hangingPunct="0">
              <a:spcBef>
                <a:spcPct val="0"/>
              </a:spcBef>
              <a:spcAft>
                <a:spcPct val="0"/>
              </a:spcAft>
              <a:defRPr>
                <a:solidFill>
                  <a:schemeClr val="tx1"/>
                </a:solidFill>
                <a:latin typeface="Arial" charset="0"/>
                <a:cs typeface="Arial" charset="0"/>
              </a:defRPr>
            </a:lvl9pPr>
          </a:lstStyle>
          <a:p>
            <a:pPr eaLnBrk="1" hangingPunct="1">
              <a:defRPr/>
            </a:pPr>
            <a:fld id="{AEA5A841-5FA8-4976-B3AF-006E5F66997B}" type="slidenum">
              <a:rPr lang="en-US">
                <a:solidFill>
                  <a:prstClr val="black"/>
                </a:solidFill>
              </a:rPr>
              <a:pPr eaLnBrk="1" hangingPunct="1">
                <a:defRPr/>
              </a:pPr>
              <a:t>63</a:t>
            </a:fld>
            <a:endParaRPr lang="en-US">
              <a:solidFill>
                <a:prstClr val="black"/>
              </a:solidFill>
            </a:endParaRPr>
          </a:p>
        </p:txBody>
      </p:sp>
      <p:sp>
        <p:nvSpPr>
          <p:cNvPr id="1094659" name="Rectangle 2"/>
          <p:cNvSpPr>
            <a:spLocks noGrp="1" noRot="1" noChangeAspect="1" noChangeArrowheads="1" noTextEdit="1"/>
          </p:cNvSpPr>
          <p:nvPr>
            <p:ph type="sldImg"/>
          </p:nvPr>
        </p:nvSpPr>
        <p:spPr>
          <a:ln/>
        </p:spPr>
      </p:sp>
      <p:sp>
        <p:nvSpPr>
          <p:cNvPr id="1094660" name="Rectangle 3"/>
          <p:cNvSpPr>
            <a:spLocks noGrp="1" noChangeArrowheads="1"/>
          </p:cNvSpPr>
          <p:nvPr>
            <p:ph type="body" idx="1"/>
          </p:nvPr>
        </p:nvSpPr>
        <p:spPr>
          <a:xfrm>
            <a:off x="717268" y="4488418"/>
            <a:ext cx="5731651" cy="42527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20144720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6039" eaLnBrk="0" hangingPunct="0">
              <a:defRPr>
                <a:solidFill>
                  <a:schemeClr val="tx1"/>
                </a:solidFill>
                <a:latin typeface="Arial" charset="0"/>
                <a:cs typeface="Arial" charset="0"/>
              </a:defRPr>
            </a:lvl1pPr>
            <a:lvl2pPr marL="757066" indent="-291179" defTabSz="956039" eaLnBrk="0" hangingPunct="0">
              <a:defRPr>
                <a:solidFill>
                  <a:schemeClr val="tx1"/>
                </a:solidFill>
                <a:latin typeface="Arial" charset="0"/>
                <a:cs typeface="Arial" charset="0"/>
              </a:defRPr>
            </a:lvl2pPr>
            <a:lvl3pPr marL="1164717" indent="-232943" defTabSz="956039" eaLnBrk="0" hangingPunct="0">
              <a:defRPr>
                <a:solidFill>
                  <a:schemeClr val="tx1"/>
                </a:solidFill>
                <a:latin typeface="Arial" charset="0"/>
                <a:cs typeface="Arial" charset="0"/>
              </a:defRPr>
            </a:lvl3pPr>
            <a:lvl4pPr marL="1630604" indent="-232943" defTabSz="956039" eaLnBrk="0" hangingPunct="0">
              <a:defRPr>
                <a:solidFill>
                  <a:schemeClr val="tx1"/>
                </a:solidFill>
                <a:latin typeface="Arial" charset="0"/>
                <a:cs typeface="Arial" charset="0"/>
              </a:defRPr>
            </a:lvl4pPr>
            <a:lvl5pPr marL="2096491" indent="-232943" defTabSz="956039" eaLnBrk="0" hangingPunct="0">
              <a:defRPr>
                <a:solidFill>
                  <a:schemeClr val="tx1"/>
                </a:solidFill>
                <a:latin typeface="Arial" charset="0"/>
                <a:cs typeface="Arial" charset="0"/>
              </a:defRPr>
            </a:lvl5pPr>
            <a:lvl6pPr marL="2562377" indent="-232943" algn="ctr" defTabSz="956039" eaLnBrk="0" fontAlgn="base" hangingPunct="0">
              <a:spcBef>
                <a:spcPct val="0"/>
              </a:spcBef>
              <a:spcAft>
                <a:spcPct val="0"/>
              </a:spcAft>
              <a:defRPr>
                <a:solidFill>
                  <a:schemeClr val="tx1"/>
                </a:solidFill>
                <a:latin typeface="Arial" charset="0"/>
                <a:cs typeface="Arial" charset="0"/>
              </a:defRPr>
            </a:lvl6pPr>
            <a:lvl7pPr marL="3028264" indent="-232943" algn="ctr" defTabSz="956039" eaLnBrk="0" fontAlgn="base" hangingPunct="0">
              <a:spcBef>
                <a:spcPct val="0"/>
              </a:spcBef>
              <a:spcAft>
                <a:spcPct val="0"/>
              </a:spcAft>
              <a:defRPr>
                <a:solidFill>
                  <a:schemeClr val="tx1"/>
                </a:solidFill>
                <a:latin typeface="Arial" charset="0"/>
                <a:cs typeface="Arial" charset="0"/>
              </a:defRPr>
            </a:lvl7pPr>
            <a:lvl8pPr marL="3494151" indent="-232943" algn="ctr" defTabSz="956039" eaLnBrk="0" fontAlgn="base" hangingPunct="0">
              <a:spcBef>
                <a:spcPct val="0"/>
              </a:spcBef>
              <a:spcAft>
                <a:spcPct val="0"/>
              </a:spcAft>
              <a:defRPr>
                <a:solidFill>
                  <a:schemeClr val="tx1"/>
                </a:solidFill>
                <a:latin typeface="Arial" charset="0"/>
                <a:cs typeface="Arial" charset="0"/>
              </a:defRPr>
            </a:lvl8pPr>
            <a:lvl9pPr marL="3960038" indent="-232943" algn="ctr" defTabSz="956039" eaLnBrk="0" fontAlgn="base" hangingPunct="0">
              <a:spcBef>
                <a:spcPct val="0"/>
              </a:spcBef>
              <a:spcAft>
                <a:spcPct val="0"/>
              </a:spcAft>
              <a:defRPr>
                <a:solidFill>
                  <a:schemeClr val="tx1"/>
                </a:solidFill>
                <a:latin typeface="Arial" charset="0"/>
                <a:cs typeface="Arial" charset="0"/>
              </a:defRPr>
            </a:lvl9pPr>
          </a:lstStyle>
          <a:p>
            <a:pPr eaLnBrk="1" hangingPunct="1">
              <a:defRPr/>
            </a:pPr>
            <a:fld id="{091FE465-F680-4AD1-8554-23C55E4E0420}" type="slidenum">
              <a:rPr lang="en-US">
                <a:solidFill>
                  <a:prstClr val="black"/>
                </a:solidFill>
              </a:rPr>
              <a:pPr eaLnBrk="1" hangingPunct="1">
                <a:defRPr/>
              </a:pPr>
              <a:t>64</a:t>
            </a:fld>
            <a:endParaRPr lang="en-US">
              <a:solidFill>
                <a:prstClr val="black"/>
              </a:solidFill>
            </a:endParaRPr>
          </a:p>
        </p:txBody>
      </p:sp>
      <p:sp>
        <p:nvSpPr>
          <p:cNvPr id="1095683" name="Rectangle 2"/>
          <p:cNvSpPr>
            <a:spLocks noGrp="1" noRot="1" noChangeAspect="1" noChangeArrowheads="1" noTextEdit="1"/>
          </p:cNvSpPr>
          <p:nvPr>
            <p:ph type="sldImg"/>
          </p:nvPr>
        </p:nvSpPr>
        <p:spPr>
          <a:ln/>
        </p:spPr>
      </p:sp>
      <p:sp>
        <p:nvSpPr>
          <p:cNvPr id="1095684" name="Rectangle 3"/>
          <p:cNvSpPr>
            <a:spLocks noGrp="1" noChangeArrowheads="1"/>
          </p:cNvSpPr>
          <p:nvPr>
            <p:ph type="body" idx="1"/>
          </p:nvPr>
        </p:nvSpPr>
        <p:spPr>
          <a:xfrm>
            <a:off x="717268" y="4488418"/>
            <a:ext cx="5731651" cy="42527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289490241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2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6039" eaLnBrk="0" hangingPunct="0">
              <a:defRPr>
                <a:solidFill>
                  <a:schemeClr val="tx1"/>
                </a:solidFill>
                <a:latin typeface="Arial" charset="0"/>
                <a:cs typeface="Arial" charset="0"/>
              </a:defRPr>
            </a:lvl1pPr>
            <a:lvl2pPr marL="757066" indent="-291179" defTabSz="956039" eaLnBrk="0" hangingPunct="0">
              <a:defRPr>
                <a:solidFill>
                  <a:schemeClr val="tx1"/>
                </a:solidFill>
                <a:latin typeface="Arial" charset="0"/>
                <a:cs typeface="Arial" charset="0"/>
              </a:defRPr>
            </a:lvl2pPr>
            <a:lvl3pPr marL="1164717" indent="-232943" defTabSz="956039" eaLnBrk="0" hangingPunct="0">
              <a:defRPr>
                <a:solidFill>
                  <a:schemeClr val="tx1"/>
                </a:solidFill>
                <a:latin typeface="Arial" charset="0"/>
                <a:cs typeface="Arial" charset="0"/>
              </a:defRPr>
            </a:lvl3pPr>
            <a:lvl4pPr marL="1630604" indent="-232943" defTabSz="956039" eaLnBrk="0" hangingPunct="0">
              <a:defRPr>
                <a:solidFill>
                  <a:schemeClr val="tx1"/>
                </a:solidFill>
                <a:latin typeface="Arial" charset="0"/>
                <a:cs typeface="Arial" charset="0"/>
              </a:defRPr>
            </a:lvl4pPr>
            <a:lvl5pPr marL="2096491" indent="-232943" defTabSz="956039" eaLnBrk="0" hangingPunct="0">
              <a:defRPr>
                <a:solidFill>
                  <a:schemeClr val="tx1"/>
                </a:solidFill>
                <a:latin typeface="Arial" charset="0"/>
                <a:cs typeface="Arial" charset="0"/>
              </a:defRPr>
            </a:lvl5pPr>
            <a:lvl6pPr marL="2562377" indent="-232943" algn="ctr" defTabSz="956039" eaLnBrk="0" fontAlgn="base" hangingPunct="0">
              <a:spcBef>
                <a:spcPct val="0"/>
              </a:spcBef>
              <a:spcAft>
                <a:spcPct val="0"/>
              </a:spcAft>
              <a:defRPr>
                <a:solidFill>
                  <a:schemeClr val="tx1"/>
                </a:solidFill>
                <a:latin typeface="Arial" charset="0"/>
                <a:cs typeface="Arial" charset="0"/>
              </a:defRPr>
            </a:lvl6pPr>
            <a:lvl7pPr marL="3028264" indent="-232943" algn="ctr" defTabSz="956039" eaLnBrk="0" fontAlgn="base" hangingPunct="0">
              <a:spcBef>
                <a:spcPct val="0"/>
              </a:spcBef>
              <a:spcAft>
                <a:spcPct val="0"/>
              </a:spcAft>
              <a:defRPr>
                <a:solidFill>
                  <a:schemeClr val="tx1"/>
                </a:solidFill>
                <a:latin typeface="Arial" charset="0"/>
                <a:cs typeface="Arial" charset="0"/>
              </a:defRPr>
            </a:lvl7pPr>
            <a:lvl8pPr marL="3494151" indent="-232943" algn="ctr" defTabSz="956039" eaLnBrk="0" fontAlgn="base" hangingPunct="0">
              <a:spcBef>
                <a:spcPct val="0"/>
              </a:spcBef>
              <a:spcAft>
                <a:spcPct val="0"/>
              </a:spcAft>
              <a:defRPr>
                <a:solidFill>
                  <a:schemeClr val="tx1"/>
                </a:solidFill>
                <a:latin typeface="Arial" charset="0"/>
                <a:cs typeface="Arial" charset="0"/>
              </a:defRPr>
            </a:lvl8pPr>
            <a:lvl9pPr marL="3960038" indent="-232943" algn="ctr" defTabSz="956039"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fld id="{01C6FC6F-186F-4C43-B955-FBA2064A4F67}" type="slidenum">
              <a:rPr lang="en-US">
                <a:solidFill>
                  <a:prstClr val="black"/>
                </a:solidFill>
              </a:rPr>
              <a:pPr eaLnBrk="1" fontAlgn="base" hangingPunct="1">
                <a:spcBef>
                  <a:spcPct val="0"/>
                </a:spcBef>
                <a:spcAft>
                  <a:spcPct val="0"/>
                </a:spcAft>
                <a:defRPr/>
              </a:pPr>
              <a:t>65</a:t>
            </a:fld>
            <a:endParaRPr lang="en-US">
              <a:solidFill>
                <a:prstClr val="black"/>
              </a:solidFill>
            </a:endParaRPr>
          </a:p>
        </p:txBody>
      </p:sp>
      <p:sp>
        <p:nvSpPr>
          <p:cNvPr id="1092611" name="Rectangle 2"/>
          <p:cNvSpPr>
            <a:spLocks noGrp="1" noRot="1" noChangeAspect="1" noChangeArrowheads="1" noTextEdit="1"/>
          </p:cNvSpPr>
          <p:nvPr>
            <p:ph type="sldImg"/>
          </p:nvPr>
        </p:nvSpPr>
        <p:spPr>
          <a:ln/>
        </p:spPr>
      </p:sp>
      <p:sp>
        <p:nvSpPr>
          <p:cNvPr id="1092612" name="Rectangle 3"/>
          <p:cNvSpPr>
            <a:spLocks noGrp="1" noChangeArrowheads="1"/>
          </p:cNvSpPr>
          <p:nvPr>
            <p:ph type="body" idx="1"/>
          </p:nvPr>
        </p:nvSpPr>
        <p:spPr>
          <a:xfrm>
            <a:off x="717268" y="4488418"/>
            <a:ext cx="5731651" cy="42527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31215126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2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6039" eaLnBrk="0" hangingPunct="0">
              <a:defRPr>
                <a:solidFill>
                  <a:schemeClr val="tx1"/>
                </a:solidFill>
                <a:latin typeface="Arial" charset="0"/>
                <a:cs typeface="Arial" charset="0"/>
              </a:defRPr>
            </a:lvl1pPr>
            <a:lvl2pPr marL="757066" indent="-291179" defTabSz="956039" eaLnBrk="0" hangingPunct="0">
              <a:defRPr>
                <a:solidFill>
                  <a:schemeClr val="tx1"/>
                </a:solidFill>
                <a:latin typeface="Arial" charset="0"/>
                <a:cs typeface="Arial" charset="0"/>
              </a:defRPr>
            </a:lvl2pPr>
            <a:lvl3pPr marL="1164717" indent="-232943" defTabSz="956039" eaLnBrk="0" hangingPunct="0">
              <a:defRPr>
                <a:solidFill>
                  <a:schemeClr val="tx1"/>
                </a:solidFill>
                <a:latin typeface="Arial" charset="0"/>
                <a:cs typeface="Arial" charset="0"/>
              </a:defRPr>
            </a:lvl3pPr>
            <a:lvl4pPr marL="1630604" indent="-232943" defTabSz="956039" eaLnBrk="0" hangingPunct="0">
              <a:defRPr>
                <a:solidFill>
                  <a:schemeClr val="tx1"/>
                </a:solidFill>
                <a:latin typeface="Arial" charset="0"/>
                <a:cs typeface="Arial" charset="0"/>
              </a:defRPr>
            </a:lvl4pPr>
            <a:lvl5pPr marL="2096491" indent="-232943" defTabSz="956039" eaLnBrk="0" hangingPunct="0">
              <a:defRPr>
                <a:solidFill>
                  <a:schemeClr val="tx1"/>
                </a:solidFill>
                <a:latin typeface="Arial" charset="0"/>
                <a:cs typeface="Arial" charset="0"/>
              </a:defRPr>
            </a:lvl5pPr>
            <a:lvl6pPr marL="2562377" indent="-232943" algn="ctr" defTabSz="956039" eaLnBrk="0" fontAlgn="base" hangingPunct="0">
              <a:spcBef>
                <a:spcPct val="0"/>
              </a:spcBef>
              <a:spcAft>
                <a:spcPct val="0"/>
              </a:spcAft>
              <a:defRPr>
                <a:solidFill>
                  <a:schemeClr val="tx1"/>
                </a:solidFill>
                <a:latin typeface="Arial" charset="0"/>
                <a:cs typeface="Arial" charset="0"/>
              </a:defRPr>
            </a:lvl6pPr>
            <a:lvl7pPr marL="3028264" indent="-232943" algn="ctr" defTabSz="956039" eaLnBrk="0" fontAlgn="base" hangingPunct="0">
              <a:spcBef>
                <a:spcPct val="0"/>
              </a:spcBef>
              <a:spcAft>
                <a:spcPct val="0"/>
              </a:spcAft>
              <a:defRPr>
                <a:solidFill>
                  <a:schemeClr val="tx1"/>
                </a:solidFill>
                <a:latin typeface="Arial" charset="0"/>
                <a:cs typeface="Arial" charset="0"/>
              </a:defRPr>
            </a:lvl7pPr>
            <a:lvl8pPr marL="3494151" indent="-232943" algn="ctr" defTabSz="956039" eaLnBrk="0" fontAlgn="base" hangingPunct="0">
              <a:spcBef>
                <a:spcPct val="0"/>
              </a:spcBef>
              <a:spcAft>
                <a:spcPct val="0"/>
              </a:spcAft>
              <a:defRPr>
                <a:solidFill>
                  <a:schemeClr val="tx1"/>
                </a:solidFill>
                <a:latin typeface="Arial" charset="0"/>
                <a:cs typeface="Arial" charset="0"/>
              </a:defRPr>
            </a:lvl8pPr>
            <a:lvl9pPr marL="3960038" indent="-232943" algn="ctr" defTabSz="956039"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fld id="{47C522D8-85A2-42F0-BBC3-30B736CAD590}" type="slidenum">
              <a:rPr lang="en-US">
                <a:solidFill>
                  <a:prstClr val="black"/>
                </a:solidFill>
              </a:rPr>
              <a:pPr eaLnBrk="1" fontAlgn="base" hangingPunct="1">
                <a:spcBef>
                  <a:spcPct val="0"/>
                </a:spcBef>
                <a:spcAft>
                  <a:spcPct val="0"/>
                </a:spcAft>
                <a:defRPr/>
              </a:pPr>
              <a:t>66</a:t>
            </a:fld>
            <a:endParaRPr lang="en-US">
              <a:solidFill>
                <a:prstClr val="black"/>
              </a:solidFill>
            </a:endParaRPr>
          </a:p>
        </p:txBody>
      </p:sp>
      <p:sp>
        <p:nvSpPr>
          <p:cNvPr id="1082371" name="Rectangle 2"/>
          <p:cNvSpPr>
            <a:spLocks noGrp="1" noRot="1" noChangeAspect="1" noChangeArrowheads="1" noTextEdit="1"/>
          </p:cNvSpPr>
          <p:nvPr>
            <p:ph type="sldImg"/>
          </p:nvPr>
        </p:nvSpPr>
        <p:spPr>
          <a:ln/>
        </p:spPr>
      </p:sp>
      <p:sp>
        <p:nvSpPr>
          <p:cNvPr id="1082372" name="Rectangle 3"/>
          <p:cNvSpPr>
            <a:spLocks noGrp="1" noChangeArrowheads="1"/>
          </p:cNvSpPr>
          <p:nvPr>
            <p:ph type="body" idx="1"/>
          </p:nvPr>
        </p:nvSpPr>
        <p:spPr>
          <a:xfrm>
            <a:off x="717268" y="4488418"/>
            <a:ext cx="5731651" cy="42527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348592204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3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6039" eaLnBrk="0" hangingPunct="0">
              <a:defRPr>
                <a:solidFill>
                  <a:schemeClr val="tx1"/>
                </a:solidFill>
                <a:latin typeface="Arial" charset="0"/>
                <a:cs typeface="Arial" charset="0"/>
              </a:defRPr>
            </a:lvl1pPr>
            <a:lvl2pPr marL="757066" indent="-291179" defTabSz="956039" eaLnBrk="0" hangingPunct="0">
              <a:defRPr>
                <a:solidFill>
                  <a:schemeClr val="tx1"/>
                </a:solidFill>
                <a:latin typeface="Arial" charset="0"/>
                <a:cs typeface="Arial" charset="0"/>
              </a:defRPr>
            </a:lvl2pPr>
            <a:lvl3pPr marL="1164717" indent="-232943" defTabSz="956039" eaLnBrk="0" hangingPunct="0">
              <a:defRPr>
                <a:solidFill>
                  <a:schemeClr val="tx1"/>
                </a:solidFill>
                <a:latin typeface="Arial" charset="0"/>
                <a:cs typeface="Arial" charset="0"/>
              </a:defRPr>
            </a:lvl3pPr>
            <a:lvl4pPr marL="1630604" indent="-232943" defTabSz="956039" eaLnBrk="0" hangingPunct="0">
              <a:defRPr>
                <a:solidFill>
                  <a:schemeClr val="tx1"/>
                </a:solidFill>
                <a:latin typeface="Arial" charset="0"/>
                <a:cs typeface="Arial" charset="0"/>
              </a:defRPr>
            </a:lvl4pPr>
            <a:lvl5pPr marL="2096491" indent="-232943" defTabSz="956039" eaLnBrk="0" hangingPunct="0">
              <a:defRPr>
                <a:solidFill>
                  <a:schemeClr val="tx1"/>
                </a:solidFill>
                <a:latin typeface="Arial" charset="0"/>
                <a:cs typeface="Arial" charset="0"/>
              </a:defRPr>
            </a:lvl5pPr>
            <a:lvl6pPr marL="2562377" indent="-232943" algn="ctr" defTabSz="956039" eaLnBrk="0" fontAlgn="base" hangingPunct="0">
              <a:spcBef>
                <a:spcPct val="0"/>
              </a:spcBef>
              <a:spcAft>
                <a:spcPct val="0"/>
              </a:spcAft>
              <a:defRPr>
                <a:solidFill>
                  <a:schemeClr val="tx1"/>
                </a:solidFill>
                <a:latin typeface="Arial" charset="0"/>
                <a:cs typeface="Arial" charset="0"/>
              </a:defRPr>
            </a:lvl6pPr>
            <a:lvl7pPr marL="3028264" indent="-232943" algn="ctr" defTabSz="956039" eaLnBrk="0" fontAlgn="base" hangingPunct="0">
              <a:spcBef>
                <a:spcPct val="0"/>
              </a:spcBef>
              <a:spcAft>
                <a:spcPct val="0"/>
              </a:spcAft>
              <a:defRPr>
                <a:solidFill>
                  <a:schemeClr val="tx1"/>
                </a:solidFill>
                <a:latin typeface="Arial" charset="0"/>
                <a:cs typeface="Arial" charset="0"/>
              </a:defRPr>
            </a:lvl7pPr>
            <a:lvl8pPr marL="3494151" indent="-232943" algn="ctr" defTabSz="956039" eaLnBrk="0" fontAlgn="base" hangingPunct="0">
              <a:spcBef>
                <a:spcPct val="0"/>
              </a:spcBef>
              <a:spcAft>
                <a:spcPct val="0"/>
              </a:spcAft>
              <a:defRPr>
                <a:solidFill>
                  <a:schemeClr val="tx1"/>
                </a:solidFill>
                <a:latin typeface="Arial" charset="0"/>
                <a:cs typeface="Arial" charset="0"/>
              </a:defRPr>
            </a:lvl8pPr>
            <a:lvl9pPr marL="3960038" indent="-232943" algn="ctr" defTabSz="956039"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fld id="{CC22FF5E-9500-459A-B17C-161646AD9FD9}" type="slidenum">
              <a:rPr lang="en-US">
                <a:solidFill>
                  <a:prstClr val="black"/>
                </a:solidFill>
              </a:rPr>
              <a:pPr eaLnBrk="1" fontAlgn="base" hangingPunct="1">
                <a:spcBef>
                  <a:spcPct val="0"/>
                </a:spcBef>
                <a:spcAft>
                  <a:spcPct val="0"/>
                </a:spcAft>
                <a:defRPr/>
              </a:pPr>
              <a:t>67</a:t>
            </a:fld>
            <a:endParaRPr lang="en-US">
              <a:solidFill>
                <a:prstClr val="black"/>
              </a:solidFill>
            </a:endParaRPr>
          </a:p>
        </p:txBody>
      </p:sp>
      <p:sp>
        <p:nvSpPr>
          <p:cNvPr id="1083395" name="Rectangle 2"/>
          <p:cNvSpPr>
            <a:spLocks noGrp="1" noRot="1" noChangeAspect="1" noChangeArrowheads="1" noTextEdit="1"/>
          </p:cNvSpPr>
          <p:nvPr>
            <p:ph type="sldImg"/>
          </p:nvPr>
        </p:nvSpPr>
        <p:spPr>
          <a:ln/>
        </p:spPr>
      </p:sp>
      <p:sp>
        <p:nvSpPr>
          <p:cNvPr id="1083396" name="Rectangle 3"/>
          <p:cNvSpPr>
            <a:spLocks noGrp="1" noChangeArrowheads="1"/>
          </p:cNvSpPr>
          <p:nvPr>
            <p:ph type="body" idx="1"/>
          </p:nvPr>
        </p:nvSpPr>
        <p:spPr>
          <a:xfrm>
            <a:off x="717268" y="4488418"/>
            <a:ext cx="5731651" cy="42527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376301697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4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6039" eaLnBrk="0" hangingPunct="0">
              <a:defRPr>
                <a:solidFill>
                  <a:schemeClr val="tx1"/>
                </a:solidFill>
                <a:latin typeface="Arial" charset="0"/>
                <a:cs typeface="Arial" charset="0"/>
              </a:defRPr>
            </a:lvl1pPr>
            <a:lvl2pPr marL="757066" indent="-291179" defTabSz="956039" eaLnBrk="0" hangingPunct="0">
              <a:defRPr>
                <a:solidFill>
                  <a:schemeClr val="tx1"/>
                </a:solidFill>
                <a:latin typeface="Arial" charset="0"/>
                <a:cs typeface="Arial" charset="0"/>
              </a:defRPr>
            </a:lvl2pPr>
            <a:lvl3pPr marL="1164717" indent="-232943" defTabSz="956039" eaLnBrk="0" hangingPunct="0">
              <a:defRPr>
                <a:solidFill>
                  <a:schemeClr val="tx1"/>
                </a:solidFill>
                <a:latin typeface="Arial" charset="0"/>
                <a:cs typeface="Arial" charset="0"/>
              </a:defRPr>
            </a:lvl3pPr>
            <a:lvl4pPr marL="1630604" indent="-232943" defTabSz="956039" eaLnBrk="0" hangingPunct="0">
              <a:defRPr>
                <a:solidFill>
                  <a:schemeClr val="tx1"/>
                </a:solidFill>
                <a:latin typeface="Arial" charset="0"/>
                <a:cs typeface="Arial" charset="0"/>
              </a:defRPr>
            </a:lvl4pPr>
            <a:lvl5pPr marL="2096491" indent="-232943" defTabSz="956039" eaLnBrk="0" hangingPunct="0">
              <a:defRPr>
                <a:solidFill>
                  <a:schemeClr val="tx1"/>
                </a:solidFill>
                <a:latin typeface="Arial" charset="0"/>
                <a:cs typeface="Arial" charset="0"/>
              </a:defRPr>
            </a:lvl5pPr>
            <a:lvl6pPr marL="2562377" indent="-232943" algn="ctr" defTabSz="956039" eaLnBrk="0" fontAlgn="base" hangingPunct="0">
              <a:spcBef>
                <a:spcPct val="0"/>
              </a:spcBef>
              <a:spcAft>
                <a:spcPct val="0"/>
              </a:spcAft>
              <a:defRPr>
                <a:solidFill>
                  <a:schemeClr val="tx1"/>
                </a:solidFill>
                <a:latin typeface="Arial" charset="0"/>
                <a:cs typeface="Arial" charset="0"/>
              </a:defRPr>
            </a:lvl6pPr>
            <a:lvl7pPr marL="3028264" indent="-232943" algn="ctr" defTabSz="956039" eaLnBrk="0" fontAlgn="base" hangingPunct="0">
              <a:spcBef>
                <a:spcPct val="0"/>
              </a:spcBef>
              <a:spcAft>
                <a:spcPct val="0"/>
              </a:spcAft>
              <a:defRPr>
                <a:solidFill>
                  <a:schemeClr val="tx1"/>
                </a:solidFill>
                <a:latin typeface="Arial" charset="0"/>
                <a:cs typeface="Arial" charset="0"/>
              </a:defRPr>
            </a:lvl7pPr>
            <a:lvl8pPr marL="3494151" indent="-232943" algn="ctr" defTabSz="956039" eaLnBrk="0" fontAlgn="base" hangingPunct="0">
              <a:spcBef>
                <a:spcPct val="0"/>
              </a:spcBef>
              <a:spcAft>
                <a:spcPct val="0"/>
              </a:spcAft>
              <a:defRPr>
                <a:solidFill>
                  <a:schemeClr val="tx1"/>
                </a:solidFill>
                <a:latin typeface="Arial" charset="0"/>
                <a:cs typeface="Arial" charset="0"/>
              </a:defRPr>
            </a:lvl8pPr>
            <a:lvl9pPr marL="3960038" indent="-232943" algn="ctr" defTabSz="956039"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defRPr/>
            </a:pPr>
            <a:fld id="{96BA1779-FDE9-4441-A064-61004E0A1F35}" type="slidenum">
              <a:rPr lang="en-US">
                <a:solidFill>
                  <a:prstClr val="black"/>
                </a:solidFill>
              </a:rPr>
              <a:pPr eaLnBrk="1" fontAlgn="base" hangingPunct="1">
                <a:spcBef>
                  <a:spcPct val="0"/>
                </a:spcBef>
                <a:spcAft>
                  <a:spcPct val="0"/>
                </a:spcAft>
                <a:defRPr/>
              </a:pPr>
              <a:t>68</a:t>
            </a:fld>
            <a:endParaRPr lang="en-US">
              <a:solidFill>
                <a:prstClr val="black"/>
              </a:solidFill>
            </a:endParaRPr>
          </a:p>
        </p:txBody>
      </p:sp>
      <p:sp>
        <p:nvSpPr>
          <p:cNvPr id="1084419" name="Rectangle 2"/>
          <p:cNvSpPr>
            <a:spLocks noGrp="1" noRot="1" noChangeAspect="1" noChangeArrowheads="1" noTextEdit="1"/>
          </p:cNvSpPr>
          <p:nvPr>
            <p:ph type="sldImg"/>
          </p:nvPr>
        </p:nvSpPr>
        <p:spPr>
          <a:ln/>
        </p:spPr>
      </p:sp>
      <p:sp>
        <p:nvSpPr>
          <p:cNvPr id="1084420" name="Rectangle 3"/>
          <p:cNvSpPr>
            <a:spLocks noGrp="1" noChangeArrowheads="1"/>
          </p:cNvSpPr>
          <p:nvPr>
            <p:ph type="body" idx="1"/>
          </p:nvPr>
        </p:nvSpPr>
        <p:spPr>
          <a:xfrm>
            <a:off x="717268" y="4488418"/>
            <a:ext cx="5731651" cy="42527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189784493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8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6039" eaLnBrk="0" hangingPunct="0">
              <a:defRPr>
                <a:solidFill>
                  <a:schemeClr val="tx1"/>
                </a:solidFill>
                <a:latin typeface="Arial" charset="0"/>
                <a:cs typeface="Arial" charset="0"/>
              </a:defRPr>
            </a:lvl1pPr>
            <a:lvl2pPr marL="757066" indent="-291179" defTabSz="956039" eaLnBrk="0" hangingPunct="0">
              <a:defRPr>
                <a:solidFill>
                  <a:schemeClr val="tx1"/>
                </a:solidFill>
                <a:latin typeface="Arial" charset="0"/>
                <a:cs typeface="Arial" charset="0"/>
              </a:defRPr>
            </a:lvl2pPr>
            <a:lvl3pPr marL="1164717" indent="-232943" defTabSz="956039" eaLnBrk="0" hangingPunct="0">
              <a:defRPr>
                <a:solidFill>
                  <a:schemeClr val="tx1"/>
                </a:solidFill>
                <a:latin typeface="Arial" charset="0"/>
                <a:cs typeface="Arial" charset="0"/>
              </a:defRPr>
            </a:lvl3pPr>
            <a:lvl4pPr marL="1630604" indent="-232943" defTabSz="956039" eaLnBrk="0" hangingPunct="0">
              <a:defRPr>
                <a:solidFill>
                  <a:schemeClr val="tx1"/>
                </a:solidFill>
                <a:latin typeface="Arial" charset="0"/>
                <a:cs typeface="Arial" charset="0"/>
              </a:defRPr>
            </a:lvl4pPr>
            <a:lvl5pPr marL="2096491" indent="-232943" defTabSz="956039" eaLnBrk="0" hangingPunct="0">
              <a:defRPr>
                <a:solidFill>
                  <a:schemeClr val="tx1"/>
                </a:solidFill>
                <a:latin typeface="Arial" charset="0"/>
                <a:cs typeface="Arial" charset="0"/>
              </a:defRPr>
            </a:lvl5pPr>
            <a:lvl6pPr marL="2562377" indent="-232943" algn="ctr" defTabSz="956039" eaLnBrk="0" fontAlgn="base" hangingPunct="0">
              <a:spcBef>
                <a:spcPct val="0"/>
              </a:spcBef>
              <a:spcAft>
                <a:spcPct val="0"/>
              </a:spcAft>
              <a:defRPr>
                <a:solidFill>
                  <a:schemeClr val="tx1"/>
                </a:solidFill>
                <a:latin typeface="Arial" charset="0"/>
                <a:cs typeface="Arial" charset="0"/>
              </a:defRPr>
            </a:lvl6pPr>
            <a:lvl7pPr marL="3028264" indent="-232943" algn="ctr" defTabSz="956039" eaLnBrk="0" fontAlgn="base" hangingPunct="0">
              <a:spcBef>
                <a:spcPct val="0"/>
              </a:spcBef>
              <a:spcAft>
                <a:spcPct val="0"/>
              </a:spcAft>
              <a:defRPr>
                <a:solidFill>
                  <a:schemeClr val="tx1"/>
                </a:solidFill>
                <a:latin typeface="Arial" charset="0"/>
                <a:cs typeface="Arial" charset="0"/>
              </a:defRPr>
            </a:lvl7pPr>
            <a:lvl8pPr marL="3494151" indent="-232943" algn="ctr" defTabSz="956039" eaLnBrk="0" fontAlgn="base" hangingPunct="0">
              <a:spcBef>
                <a:spcPct val="0"/>
              </a:spcBef>
              <a:spcAft>
                <a:spcPct val="0"/>
              </a:spcAft>
              <a:defRPr>
                <a:solidFill>
                  <a:schemeClr val="tx1"/>
                </a:solidFill>
                <a:latin typeface="Arial" charset="0"/>
                <a:cs typeface="Arial" charset="0"/>
              </a:defRPr>
            </a:lvl8pPr>
            <a:lvl9pPr marL="3960038" indent="-232943" algn="ctr" defTabSz="956039" eaLnBrk="0" fontAlgn="base" hangingPunct="0">
              <a:spcBef>
                <a:spcPct val="0"/>
              </a:spcBef>
              <a:spcAft>
                <a:spcPct val="0"/>
              </a:spcAft>
              <a:defRPr>
                <a:solidFill>
                  <a:schemeClr val="tx1"/>
                </a:solidFill>
                <a:latin typeface="Arial" charset="0"/>
                <a:cs typeface="Arial" charset="0"/>
              </a:defRPr>
            </a:lvl9pPr>
          </a:lstStyle>
          <a:p>
            <a:pPr eaLnBrk="1" hangingPunct="1">
              <a:defRPr/>
            </a:pPr>
            <a:fld id="{CD245EC7-3335-4CDF-89DE-D1153121CF85}" type="slidenum">
              <a:rPr lang="en-US">
                <a:solidFill>
                  <a:prstClr val="black"/>
                </a:solidFill>
              </a:rPr>
              <a:pPr eaLnBrk="1" hangingPunct="1">
                <a:defRPr/>
              </a:pPr>
              <a:t>69</a:t>
            </a:fld>
            <a:endParaRPr lang="en-US">
              <a:solidFill>
                <a:prstClr val="black"/>
              </a:solidFill>
            </a:endParaRPr>
          </a:p>
        </p:txBody>
      </p:sp>
      <p:sp>
        <p:nvSpPr>
          <p:cNvPr id="1098755" name="Rectangle 2"/>
          <p:cNvSpPr>
            <a:spLocks noGrp="1" noRot="1" noChangeAspect="1" noChangeArrowheads="1" noTextEdit="1"/>
          </p:cNvSpPr>
          <p:nvPr>
            <p:ph type="sldImg"/>
          </p:nvPr>
        </p:nvSpPr>
        <p:spPr>
          <a:ln/>
        </p:spPr>
      </p:sp>
      <p:sp>
        <p:nvSpPr>
          <p:cNvPr id="1098756" name="Rectangle 3"/>
          <p:cNvSpPr>
            <a:spLocks noGrp="1" noChangeArrowheads="1"/>
          </p:cNvSpPr>
          <p:nvPr>
            <p:ph type="body" idx="1"/>
          </p:nvPr>
        </p:nvSpPr>
        <p:spPr>
          <a:xfrm>
            <a:off x="717268" y="4488418"/>
            <a:ext cx="5731651" cy="42527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79848487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65491" y="533401"/>
            <a:ext cx="5030510" cy="2514601"/>
          </a:xfrm>
        </p:spPr>
        <p:txBody>
          <a:bodyPr>
            <a:norm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1065490" y="3403600"/>
            <a:ext cx="5030511" cy="1397000"/>
          </a:xfrm>
        </p:spPr>
        <p:txBody>
          <a:bodyPr>
            <a:normAutofit/>
          </a:bodyPr>
          <a:lstStyle>
            <a:lvl1pPr marL="0" indent="0" algn="l">
              <a:spcBef>
                <a:spcPts val="600"/>
              </a:spcBef>
              <a:buNone/>
              <a:defRPr sz="240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4" name="Date Placeholder 3"/>
          <p:cNvSpPr>
            <a:spLocks noGrp="1"/>
          </p:cNvSpPr>
          <p:nvPr>
            <p:ph type="dt" sz="half" idx="10"/>
          </p:nvPr>
        </p:nvSpPr>
        <p:spPr/>
        <p:txBody>
          <a:bodyPr/>
          <a:lstStyle/>
          <a:p>
            <a:fld id="{3E0FA9E5-6744-4841-888F-9E7CC0C2B7EC}" type="datetimeFigureOut">
              <a:rPr lang="en-US"/>
              <a:t>10/7/2020</a:t>
            </a:fld>
            <a:endParaRPr dirty="0"/>
          </a:p>
        </p:txBody>
      </p:sp>
      <p:sp>
        <p:nvSpPr>
          <p:cNvPr id="6" name="Slide Number Placeholder 5"/>
          <p:cNvSpPr>
            <a:spLocks noGrp="1"/>
          </p:cNvSpPr>
          <p:nvPr>
            <p:ph type="sldNum" sz="quarter" idx="12"/>
          </p:nvPr>
        </p:nvSpPr>
        <p:spPr/>
        <p:txBody>
          <a:bodyPr/>
          <a:lstStyle/>
          <a:p>
            <a:fld id="{AAEAE4A8-A6E5-453E-B946-FB774B73F48C}" type="slidenum">
              <a:rPr/>
              <a:t>‹#›</a:t>
            </a:fld>
            <a:endParaRPr dirty="0"/>
          </a:p>
        </p:txBody>
      </p:sp>
    </p:spTree>
    <p:extLst>
      <p:ext uri="{BB962C8B-B14F-4D97-AF65-F5344CB8AC3E}">
        <p14:creationId xmlns:p14="http://schemas.microsoft.com/office/powerpoint/2010/main" val="3554131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4" name="Date Placeholder 3"/>
          <p:cNvSpPr>
            <a:spLocks noGrp="1"/>
          </p:cNvSpPr>
          <p:nvPr>
            <p:ph type="dt" sz="half" idx="10"/>
          </p:nvPr>
        </p:nvSpPr>
        <p:spPr/>
        <p:txBody>
          <a:bodyPr/>
          <a:lstStyle/>
          <a:p>
            <a:fld id="{3E0FA9E5-6744-4841-888F-9E7CC0C2B7EC}" type="datetimeFigureOut">
              <a:rPr lang="en-US"/>
              <a:t>10/7/2020</a:t>
            </a:fld>
            <a:endParaRPr dirty="0"/>
          </a:p>
        </p:txBody>
      </p:sp>
      <p:sp>
        <p:nvSpPr>
          <p:cNvPr id="6" name="Slide Number Placeholder 5"/>
          <p:cNvSpPr>
            <a:spLocks noGrp="1"/>
          </p:cNvSpPr>
          <p:nvPr>
            <p:ph type="sldNum" sz="quarter" idx="12"/>
          </p:nvPr>
        </p:nvSpPr>
        <p:spPr/>
        <p:txBody>
          <a:bodyPr/>
          <a:lstStyle/>
          <a:p>
            <a:fld id="{AAEAE4A8-A6E5-453E-B946-FB774B73F48C}" type="slidenum">
              <a:rPr/>
              <a:t>‹#›</a:t>
            </a:fld>
            <a:endParaRPr dirty="0"/>
          </a:p>
        </p:txBody>
      </p:sp>
    </p:spTree>
    <p:extLst>
      <p:ext uri="{BB962C8B-B14F-4D97-AF65-F5344CB8AC3E}">
        <p14:creationId xmlns:p14="http://schemas.microsoft.com/office/powerpoint/2010/main" val="4194842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65491" y="533400"/>
            <a:ext cx="8689063" cy="2286000"/>
          </a:xfrm>
        </p:spPr>
        <p:txBody>
          <a:bodyPr anchor="b">
            <a:normAutofit/>
          </a:bodyPr>
          <a:lstStyle>
            <a:lvl1pPr algn="l">
              <a:defRPr sz="5400" b="1" cap="none" baseline="0"/>
            </a:lvl1pPr>
          </a:lstStyle>
          <a:p>
            <a:r>
              <a:rPr lang="en-US"/>
              <a:t>Click to edit Master title style</a:t>
            </a:r>
            <a:endParaRPr/>
          </a:p>
        </p:txBody>
      </p:sp>
      <p:sp>
        <p:nvSpPr>
          <p:cNvPr id="3" name="Text Placeholder 2"/>
          <p:cNvSpPr>
            <a:spLocks noGrp="1"/>
          </p:cNvSpPr>
          <p:nvPr>
            <p:ph type="body" idx="1"/>
          </p:nvPr>
        </p:nvSpPr>
        <p:spPr>
          <a:xfrm>
            <a:off x="1065491" y="3124200"/>
            <a:ext cx="8689063" cy="1371600"/>
          </a:xfrm>
        </p:spPr>
        <p:txBody>
          <a:bodyPr anchor="t">
            <a:normAutofit/>
          </a:bodyPr>
          <a:lstStyle>
            <a:lvl1pPr marL="0" indent="0">
              <a:spcBef>
                <a:spcPts val="600"/>
              </a:spcBef>
              <a:buNone/>
              <a:defRPr sz="24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4" name="Date Placeholder 3"/>
          <p:cNvSpPr>
            <a:spLocks noGrp="1"/>
          </p:cNvSpPr>
          <p:nvPr>
            <p:ph type="dt" sz="half" idx="10"/>
          </p:nvPr>
        </p:nvSpPr>
        <p:spPr/>
        <p:txBody>
          <a:bodyPr/>
          <a:lstStyle/>
          <a:p>
            <a:fld id="{3E0FA9E5-6744-4841-888F-9E7CC0C2B7EC}" type="datetimeFigureOut">
              <a:rPr lang="en-US"/>
              <a:t>10/7/2020</a:t>
            </a:fld>
            <a:endParaRPr dirty="0"/>
          </a:p>
        </p:txBody>
      </p:sp>
      <p:sp>
        <p:nvSpPr>
          <p:cNvPr id="6" name="Slide Number Placeholder 5"/>
          <p:cNvSpPr>
            <a:spLocks noGrp="1"/>
          </p:cNvSpPr>
          <p:nvPr>
            <p:ph type="sldNum" sz="quarter" idx="12"/>
          </p:nvPr>
        </p:nvSpPr>
        <p:spPr/>
        <p:txBody>
          <a:bodyPr/>
          <a:lstStyle/>
          <a:p>
            <a:fld id="{AAEAE4A8-A6E5-453E-B946-FB774B73F48C}" type="slidenum">
              <a:rPr/>
              <a:t>‹#›</a:t>
            </a:fld>
            <a:endParaRPr dirty="0"/>
          </a:p>
        </p:txBody>
      </p:sp>
    </p:spTree>
    <p:extLst>
      <p:ext uri="{BB962C8B-B14F-4D97-AF65-F5344CB8AC3E}">
        <p14:creationId xmlns:p14="http://schemas.microsoft.com/office/powerpoint/2010/main" val="1663965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065489" y="1828800"/>
            <a:ext cx="4253068" cy="4191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5466021" y="1828800"/>
            <a:ext cx="4253068" cy="4191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r>
              <a:rPr lang="en-US" dirty="0"/>
              <a:t>Add a footer</a:t>
            </a:r>
            <a:endParaRPr dirty="0"/>
          </a:p>
        </p:txBody>
      </p:sp>
      <p:sp>
        <p:nvSpPr>
          <p:cNvPr id="5" name="Date Placeholder 4"/>
          <p:cNvSpPr>
            <a:spLocks noGrp="1"/>
          </p:cNvSpPr>
          <p:nvPr>
            <p:ph type="dt" sz="half" idx="10"/>
          </p:nvPr>
        </p:nvSpPr>
        <p:spPr/>
        <p:txBody>
          <a:bodyPr/>
          <a:lstStyle/>
          <a:p>
            <a:fld id="{3E0FA9E5-6744-4841-888F-9E7CC0C2B7EC}" type="datetimeFigureOut">
              <a:rPr lang="en-US"/>
              <a:t>10/7/2020</a:t>
            </a:fld>
            <a:endParaRPr dirty="0"/>
          </a:p>
        </p:txBody>
      </p:sp>
      <p:sp>
        <p:nvSpPr>
          <p:cNvPr id="7" name="Slide Number Placeholder 6"/>
          <p:cNvSpPr>
            <a:spLocks noGrp="1"/>
          </p:cNvSpPr>
          <p:nvPr>
            <p:ph type="sldNum" sz="quarter" idx="12"/>
          </p:nvPr>
        </p:nvSpPr>
        <p:spPr/>
        <p:txBody>
          <a:bodyPr/>
          <a:lstStyle/>
          <a:p>
            <a:fld id="{AAEAE4A8-A6E5-453E-B946-FB774B73F48C}" type="slidenum">
              <a:rPr/>
              <a:t>‹#›</a:t>
            </a:fld>
            <a:endParaRPr dirty="0"/>
          </a:p>
        </p:txBody>
      </p:sp>
    </p:spTree>
    <p:extLst>
      <p:ext uri="{BB962C8B-B14F-4D97-AF65-F5344CB8AC3E}">
        <p14:creationId xmlns:p14="http://schemas.microsoft.com/office/powerpoint/2010/main" val="3529233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065490" y="1828800"/>
            <a:ext cx="4253068" cy="685801"/>
          </a:xfrm>
        </p:spPr>
        <p:txBody>
          <a:bodyPr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5490" y="2590800"/>
            <a:ext cx="4253068" cy="3429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5501485" y="1828800"/>
            <a:ext cx="4253068" cy="685801"/>
          </a:xfrm>
        </p:spPr>
        <p:txBody>
          <a:bodyPr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501485" y="2590800"/>
            <a:ext cx="4253068" cy="3429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r>
              <a:rPr lang="en-US" dirty="0"/>
              <a:t>Add a footer</a:t>
            </a:r>
            <a:endParaRPr dirty="0"/>
          </a:p>
        </p:txBody>
      </p:sp>
      <p:sp>
        <p:nvSpPr>
          <p:cNvPr id="7" name="Date Placeholder 6"/>
          <p:cNvSpPr>
            <a:spLocks noGrp="1"/>
          </p:cNvSpPr>
          <p:nvPr>
            <p:ph type="dt" sz="half" idx="10"/>
          </p:nvPr>
        </p:nvSpPr>
        <p:spPr/>
        <p:txBody>
          <a:bodyPr/>
          <a:lstStyle/>
          <a:p>
            <a:fld id="{3E0FA9E5-6744-4841-888F-9E7CC0C2B7EC}" type="datetimeFigureOut">
              <a:rPr lang="en-US"/>
              <a:t>10/7/2020</a:t>
            </a:fld>
            <a:endParaRPr dirty="0"/>
          </a:p>
        </p:txBody>
      </p:sp>
      <p:sp>
        <p:nvSpPr>
          <p:cNvPr id="9" name="Slide Number Placeholder 8"/>
          <p:cNvSpPr>
            <a:spLocks noGrp="1"/>
          </p:cNvSpPr>
          <p:nvPr>
            <p:ph type="sldNum" sz="quarter" idx="12"/>
          </p:nvPr>
        </p:nvSpPr>
        <p:spPr/>
        <p:txBody>
          <a:bodyPr/>
          <a:lstStyle/>
          <a:p>
            <a:fld id="{AAEAE4A8-A6E5-453E-B946-FB774B73F48C}" type="slidenum">
              <a:rPr/>
              <a:t>‹#›</a:t>
            </a:fld>
            <a:endParaRPr dirty="0"/>
          </a:p>
        </p:txBody>
      </p:sp>
    </p:spTree>
    <p:extLst>
      <p:ext uri="{BB962C8B-B14F-4D97-AF65-F5344CB8AC3E}">
        <p14:creationId xmlns:p14="http://schemas.microsoft.com/office/powerpoint/2010/main" val="2529967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4" name="Footer Placeholder 3"/>
          <p:cNvSpPr>
            <a:spLocks noGrp="1"/>
          </p:cNvSpPr>
          <p:nvPr>
            <p:ph type="ftr" sz="quarter" idx="11"/>
          </p:nvPr>
        </p:nvSpPr>
        <p:spPr/>
        <p:txBody>
          <a:bodyPr/>
          <a:lstStyle/>
          <a:p>
            <a:r>
              <a:rPr lang="en-US" dirty="0"/>
              <a:t>Add a footer</a:t>
            </a:r>
            <a:endParaRPr dirty="0"/>
          </a:p>
        </p:txBody>
      </p:sp>
      <p:sp>
        <p:nvSpPr>
          <p:cNvPr id="3" name="Date Placeholder 2"/>
          <p:cNvSpPr>
            <a:spLocks noGrp="1"/>
          </p:cNvSpPr>
          <p:nvPr>
            <p:ph type="dt" sz="half" idx="10"/>
          </p:nvPr>
        </p:nvSpPr>
        <p:spPr/>
        <p:txBody>
          <a:bodyPr/>
          <a:lstStyle/>
          <a:p>
            <a:fld id="{3E0FA9E5-6744-4841-888F-9E7CC0C2B7EC}" type="datetimeFigureOut">
              <a:rPr lang="en-US"/>
              <a:t>10/7/2020</a:t>
            </a:fld>
            <a:endParaRPr dirty="0"/>
          </a:p>
        </p:txBody>
      </p:sp>
      <p:sp>
        <p:nvSpPr>
          <p:cNvPr id="5" name="Slide Number Placeholder 4"/>
          <p:cNvSpPr>
            <a:spLocks noGrp="1"/>
          </p:cNvSpPr>
          <p:nvPr>
            <p:ph type="sldNum" sz="quarter" idx="12"/>
          </p:nvPr>
        </p:nvSpPr>
        <p:spPr/>
        <p:txBody>
          <a:bodyPr/>
          <a:lstStyle/>
          <a:p>
            <a:fld id="{AAEAE4A8-A6E5-453E-B946-FB774B73F48C}" type="slidenum">
              <a:rPr/>
              <a:t>‹#›</a:t>
            </a:fld>
            <a:endParaRPr dirty="0"/>
          </a:p>
        </p:txBody>
      </p:sp>
      <p:pic>
        <p:nvPicPr>
          <p:cNvPr id="6" name="Picture 5"/>
          <p:cNvPicPr>
            <a:picLocks noChangeAspect="1"/>
          </p:cNvPicPr>
          <p:nvPr userDrawn="1"/>
        </p:nvPicPr>
        <p:blipFill>
          <a:blip r:embed="rId2"/>
          <a:stretch>
            <a:fillRect/>
          </a:stretch>
        </p:blipFill>
        <p:spPr>
          <a:xfrm>
            <a:off x="10364312" y="6054069"/>
            <a:ext cx="1672072" cy="748494"/>
          </a:xfrm>
          <a:prstGeom prst="rect">
            <a:avLst/>
          </a:prstGeom>
        </p:spPr>
      </p:pic>
    </p:spTree>
    <p:extLst>
      <p:ext uri="{BB962C8B-B14F-4D97-AF65-F5344CB8AC3E}">
        <p14:creationId xmlns:p14="http://schemas.microsoft.com/office/powerpoint/2010/main" val="2415585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Add a footer</a:t>
            </a:r>
            <a:endParaRPr dirty="0"/>
          </a:p>
        </p:txBody>
      </p:sp>
      <p:sp>
        <p:nvSpPr>
          <p:cNvPr id="2" name="Date Placeholder 1"/>
          <p:cNvSpPr>
            <a:spLocks noGrp="1"/>
          </p:cNvSpPr>
          <p:nvPr>
            <p:ph type="dt" sz="half" idx="10"/>
          </p:nvPr>
        </p:nvSpPr>
        <p:spPr/>
        <p:txBody>
          <a:bodyPr/>
          <a:lstStyle/>
          <a:p>
            <a:fld id="{3E0FA9E5-6744-4841-888F-9E7CC0C2B7EC}" type="datetimeFigureOut">
              <a:rPr lang="en-US"/>
              <a:t>10/7/2020</a:t>
            </a:fld>
            <a:endParaRPr dirty="0"/>
          </a:p>
        </p:txBody>
      </p:sp>
      <p:sp>
        <p:nvSpPr>
          <p:cNvPr id="4" name="Slide Number Placeholder 3"/>
          <p:cNvSpPr>
            <a:spLocks noGrp="1"/>
          </p:cNvSpPr>
          <p:nvPr>
            <p:ph type="sldNum" sz="quarter" idx="12"/>
          </p:nvPr>
        </p:nvSpPr>
        <p:spPr/>
        <p:txBody>
          <a:bodyPr/>
          <a:lstStyle/>
          <a:p>
            <a:fld id="{AAEAE4A8-A6E5-453E-B946-FB774B73F48C}" type="slidenum">
              <a:rPr/>
              <a:t>‹#›</a:t>
            </a:fld>
            <a:endParaRPr dirty="0"/>
          </a:p>
        </p:txBody>
      </p:sp>
      <p:pic>
        <p:nvPicPr>
          <p:cNvPr id="6" name="Picture 5"/>
          <p:cNvPicPr>
            <a:picLocks noChangeAspect="1"/>
          </p:cNvPicPr>
          <p:nvPr userDrawn="1"/>
        </p:nvPicPr>
        <p:blipFill>
          <a:blip r:embed="rId3"/>
          <a:stretch>
            <a:fillRect/>
          </a:stretch>
        </p:blipFill>
        <p:spPr>
          <a:xfrm>
            <a:off x="10364312" y="6054069"/>
            <a:ext cx="1672072" cy="748494"/>
          </a:xfrm>
          <a:prstGeom prst="rect">
            <a:avLst/>
          </a:prstGeom>
        </p:spPr>
      </p:pic>
    </p:spTree>
    <p:extLst>
      <p:ext uri="{BB962C8B-B14F-4D97-AF65-F5344CB8AC3E}">
        <p14:creationId xmlns:p14="http://schemas.microsoft.com/office/powerpoint/2010/main" val="3137319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65490" y="533400"/>
            <a:ext cx="4115872" cy="1524000"/>
          </a:xfrm>
        </p:spPr>
        <p:txBody>
          <a:bodyPr anchor="b">
            <a:normAutofit/>
          </a:bodyPr>
          <a:lstStyle>
            <a:lvl1pPr algn="l">
              <a:defRPr sz="3600" b="1"/>
            </a:lvl1pPr>
          </a:lstStyle>
          <a:p>
            <a:r>
              <a:rPr lang="en-US"/>
              <a:t>Click to edit Master title style</a:t>
            </a:r>
            <a:endParaRPr/>
          </a:p>
        </p:txBody>
      </p:sp>
      <p:sp>
        <p:nvSpPr>
          <p:cNvPr id="3" name="Content Placeholder 2"/>
          <p:cNvSpPr>
            <a:spLocks noGrp="1"/>
          </p:cNvSpPr>
          <p:nvPr>
            <p:ph idx="1"/>
          </p:nvPr>
        </p:nvSpPr>
        <p:spPr>
          <a:xfrm>
            <a:off x="5867341" y="533400"/>
            <a:ext cx="5868928" cy="54864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1065490" y="2209800"/>
            <a:ext cx="4115872" cy="3810000"/>
          </a:xfrm>
        </p:spPr>
        <p:txBody>
          <a:bodyPr>
            <a:normAutofit/>
          </a:bodyPr>
          <a:lstStyle>
            <a:lvl1pPr marL="0" indent="0">
              <a:lnSpc>
                <a:spcPct val="110000"/>
              </a:lnSpc>
              <a:spcBef>
                <a:spcPts val="600"/>
              </a:spcBef>
              <a:buNone/>
              <a:defRPr sz="1800">
                <a:solidFill>
                  <a:schemeClr val="tx1">
                    <a:lumMod val="65000"/>
                    <a:lumOff val="3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r>
              <a:rPr lang="en-US" dirty="0"/>
              <a:t>Add a footer</a:t>
            </a:r>
            <a:endParaRPr dirty="0"/>
          </a:p>
        </p:txBody>
      </p:sp>
      <p:sp>
        <p:nvSpPr>
          <p:cNvPr id="5" name="Date Placeholder 4"/>
          <p:cNvSpPr>
            <a:spLocks noGrp="1"/>
          </p:cNvSpPr>
          <p:nvPr>
            <p:ph type="dt" sz="half" idx="10"/>
          </p:nvPr>
        </p:nvSpPr>
        <p:spPr/>
        <p:txBody>
          <a:bodyPr/>
          <a:lstStyle/>
          <a:p>
            <a:fld id="{3E0FA9E5-6744-4841-888F-9E7CC0C2B7EC}" type="datetimeFigureOut">
              <a:rPr lang="en-US"/>
              <a:t>10/7/2020</a:t>
            </a:fld>
            <a:endParaRPr dirty="0"/>
          </a:p>
        </p:txBody>
      </p:sp>
      <p:sp>
        <p:nvSpPr>
          <p:cNvPr id="7" name="Slide Number Placeholder 6"/>
          <p:cNvSpPr>
            <a:spLocks noGrp="1"/>
          </p:cNvSpPr>
          <p:nvPr>
            <p:ph type="sldNum" sz="quarter" idx="12"/>
          </p:nvPr>
        </p:nvSpPr>
        <p:spPr/>
        <p:txBody>
          <a:bodyPr/>
          <a:lstStyle/>
          <a:p>
            <a:fld id="{AAEAE4A8-A6E5-453E-B946-FB774B73F48C}" type="slidenum">
              <a:rPr/>
              <a:t>‹#›</a:t>
            </a:fld>
            <a:endParaRPr dirty="0"/>
          </a:p>
        </p:txBody>
      </p:sp>
      <p:pic>
        <p:nvPicPr>
          <p:cNvPr id="8" name="Picture 7"/>
          <p:cNvPicPr>
            <a:picLocks noChangeAspect="1"/>
          </p:cNvPicPr>
          <p:nvPr userDrawn="1"/>
        </p:nvPicPr>
        <p:blipFill>
          <a:blip r:embed="rId3"/>
          <a:stretch>
            <a:fillRect/>
          </a:stretch>
        </p:blipFill>
        <p:spPr>
          <a:xfrm>
            <a:off x="10364312" y="6054069"/>
            <a:ext cx="1672072" cy="748494"/>
          </a:xfrm>
          <a:prstGeom prst="rect">
            <a:avLst/>
          </a:prstGeom>
        </p:spPr>
      </p:pic>
    </p:spTree>
    <p:extLst>
      <p:ext uri="{BB962C8B-B14F-4D97-AF65-F5344CB8AC3E}">
        <p14:creationId xmlns:p14="http://schemas.microsoft.com/office/powerpoint/2010/main" val="2184561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65490" y="533400"/>
            <a:ext cx="4115872" cy="1524000"/>
          </a:xfrm>
        </p:spPr>
        <p:txBody>
          <a:bodyPr anchor="b">
            <a:noAutofit/>
          </a:bodyPr>
          <a:lstStyle>
            <a:lvl1pPr algn="l">
              <a:defRPr sz="3600" b="1"/>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5867340" y="533400"/>
            <a:ext cx="5781679" cy="5791200"/>
          </a:xfrm>
          <a:ln w="50800">
            <a:solidFill>
              <a:schemeClr val="tx1">
                <a:lumMod val="65000"/>
                <a:lumOff val="35000"/>
              </a:schemeClr>
            </a:solidFill>
            <a:miter lim="800000"/>
          </a:ln>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dirty="0"/>
          </a:p>
        </p:txBody>
      </p:sp>
      <p:sp>
        <p:nvSpPr>
          <p:cNvPr id="4" name="Text Placeholder 3"/>
          <p:cNvSpPr>
            <a:spLocks noGrp="1"/>
          </p:cNvSpPr>
          <p:nvPr>
            <p:ph type="body" sz="half" idx="2"/>
          </p:nvPr>
        </p:nvSpPr>
        <p:spPr>
          <a:xfrm>
            <a:off x="1065490" y="2209800"/>
            <a:ext cx="4115872" cy="3810000"/>
          </a:xfrm>
        </p:spPr>
        <p:txBody>
          <a:bodyPr>
            <a:normAutofit/>
          </a:bodyPr>
          <a:lstStyle>
            <a:lvl1pPr marL="0" indent="0">
              <a:lnSpc>
                <a:spcPct val="110000"/>
              </a:lnSpc>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1780855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4" name="Date Placeholder 3"/>
          <p:cNvSpPr>
            <a:spLocks noGrp="1"/>
          </p:cNvSpPr>
          <p:nvPr>
            <p:ph type="dt" sz="half" idx="10"/>
          </p:nvPr>
        </p:nvSpPr>
        <p:spPr/>
        <p:txBody>
          <a:bodyPr/>
          <a:lstStyle/>
          <a:p>
            <a:fld id="{3E0FA9E5-6744-4841-888F-9E7CC0C2B7EC}" type="datetimeFigureOut">
              <a:rPr lang="en-US"/>
              <a:t>10/7/2020</a:t>
            </a:fld>
            <a:endParaRPr dirty="0"/>
          </a:p>
        </p:txBody>
      </p:sp>
      <p:sp>
        <p:nvSpPr>
          <p:cNvPr id="6" name="Slide Number Placeholder 5"/>
          <p:cNvSpPr>
            <a:spLocks noGrp="1"/>
          </p:cNvSpPr>
          <p:nvPr>
            <p:ph type="sldNum" sz="quarter" idx="12"/>
          </p:nvPr>
        </p:nvSpPr>
        <p:spPr/>
        <p:txBody>
          <a:bodyPr/>
          <a:lstStyle/>
          <a:p>
            <a:fld id="{AAEAE4A8-A6E5-453E-B946-FB774B73F48C}" type="slidenum">
              <a:rPr/>
              <a:t>‹#›</a:t>
            </a:fld>
            <a:endParaRPr dirty="0"/>
          </a:p>
        </p:txBody>
      </p:sp>
    </p:spTree>
    <p:extLst>
      <p:ext uri="{BB962C8B-B14F-4D97-AF65-F5344CB8AC3E}">
        <p14:creationId xmlns:p14="http://schemas.microsoft.com/office/powerpoint/2010/main" val="226445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63695" y="533400"/>
            <a:ext cx="236281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065491" y="533400"/>
            <a:ext cx="7469544"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4" name="Date Placeholder 3"/>
          <p:cNvSpPr>
            <a:spLocks noGrp="1"/>
          </p:cNvSpPr>
          <p:nvPr>
            <p:ph type="dt" sz="half" idx="10"/>
          </p:nvPr>
        </p:nvSpPr>
        <p:spPr/>
        <p:txBody>
          <a:bodyPr/>
          <a:lstStyle/>
          <a:p>
            <a:fld id="{3E0FA9E5-6744-4841-888F-9E7CC0C2B7EC}" type="datetimeFigureOut">
              <a:rPr lang="en-US"/>
              <a:t>10/7/2020</a:t>
            </a:fld>
            <a:endParaRPr dirty="0"/>
          </a:p>
        </p:txBody>
      </p:sp>
      <p:sp>
        <p:nvSpPr>
          <p:cNvPr id="6" name="Slide Number Placeholder 5"/>
          <p:cNvSpPr>
            <a:spLocks noGrp="1"/>
          </p:cNvSpPr>
          <p:nvPr>
            <p:ph type="sldNum" sz="quarter" idx="12"/>
          </p:nvPr>
        </p:nvSpPr>
        <p:spPr/>
        <p:txBody>
          <a:bodyPr/>
          <a:lstStyle/>
          <a:p>
            <a:fld id="{AAEAE4A8-A6E5-453E-B946-FB774B73F48C}" type="slidenum">
              <a:rPr/>
              <a:t>‹#›</a:t>
            </a:fld>
            <a:endParaRPr dirty="0"/>
          </a:p>
        </p:txBody>
      </p:sp>
    </p:spTree>
    <p:extLst>
      <p:ext uri="{BB962C8B-B14F-4D97-AF65-F5344CB8AC3E}">
        <p14:creationId xmlns:p14="http://schemas.microsoft.com/office/powerpoint/2010/main" val="2134340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4401" y="609600"/>
            <a:ext cx="10363200" cy="1143000"/>
          </a:xfrm>
        </p:spPr>
        <p:txBody>
          <a:bodyPr/>
          <a:lstStyle/>
          <a:p>
            <a:r>
              <a:rPr lang="en-US"/>
              <a:t>Click to edit Master title style</a:t>
            </a:r>
          </a:p>
        </p:txBody>
      </p:sp>
      <p:sp>
        <p:nvSpPr>
          <p:cNvPr id="3" name="Table Placeholder 2"/>
          <p:cNvSpPr>
            <a:spLocks noGrp="1"/>
          </p:cNvSpPr>
          <p:nvPr>
            <p:ph type="tbl" idx="1"/>
          </p:nvPr>
        </p:nvSpPr>
        <p:spPr>
          <a:xfrm>
            <a:off x="914401" y="1981200"/>
            <a:ext cx="10363200" cy="4114800"/>
          </a:xfrm>
        </p:spPr>
        <p:txBody>
          <a:bodyPr>
            <a:normAutofit/>
          </a:bodyPr>
          <a:lstStyle/>
          <a:p>
            <a:pPr lvl="0"/>
            <a:endParaRPr lang="en-US" noProof="0" dirty="0"/>
          </a:p>
        </p:txBody>
      </p:sp>
      <p:sp>
        <p:nvSpPr>
          <p:cNvPr id="4" name="Date Placeholder 3"/>
          <p:cNvSpPr>
            <a:spLocks noGrp="1"/>
          </p:cNvSpPr>
          <p:nvPr>
            <p:ph type="dt" sz="half" idx="10"/>
          </p:nvPr>
        </p:nvSpPr>
        <p:spPr>
          <a:xfrm>
            <a:off x="914401" y="6248400"/>
            <a:ext cx="2540000" cy="457200"/>
          </a:xfrm>
        </p:spPr>
        <p:txBody>
          <a:bodyPr/>
          <a:lstStyle>
            <a:lvl1pPr>
              <a:defRPr/>
            </a:lvl1pPr>
          </a:lstStyle>
          <a:p>
            <a:pPr fontAlgn="base">
              <a:spcBef>
                <a:spcPct val="0"/>
              </a:spcBef>
              <a:spcAft>
                <a:spcPct val="0"/>
              </a:spcAft>
              <a:defRPr/>
            </a:pPr>
            <a:endParaRPr lang="en-US" dirty="0">
              <a:solidFill>
                <a:srgbClr val="575F6D"/>
              </a:solidFill>
              <a:latin typeface="Times New Roman" pitchFamily="18" charset="0"/>
            </a:endParaRPr>
          </a:p>
        </p:txBody>
      </p:sp>
      <p:sp>
        <p:nvSpPr>
          <p:cNvPr id="5" name="Footer Placeholder 4"/>
          <p:cNvSpPr>
            <a:spLocks noGrp="1"/>
          </p:cNvSpPr>
          <p:nvPr>
            <p:ph type="ftr" sz="quarter" idx="11"/>
          </p:nvPr>
        </p:nvSpPr>
        <p:spPr>
          <a:xfrm>
            <a:off x="4165601" y="6248400"/>
            <a:ext cx="3860800" cy="457200"/>
          </a:xfrm>
        </p:spPr>
        <p:txBody>
          <a:bodyPr/>
          <a:lstStyle>
            <a:lvl1pPr>
              <a:defRPr/>
            </a:lvl1pPr>
          </a:lstStyle>
          <a:p>
            <a:pPr fontAlgn="base">
              <a:spcBef>
                <a:spcPct val="0"/>
              </a:spcBef>
              <a:spcAft>
                <a:spcPct val="0"/>
              </a:spcAft>
              <a:defRPr/>
            </a:pPr>
            <a:endParaRPr lang="en-US" dirty="0">
              <a:solidFill>
                <a:srgbClr val="575F6D"/>
              </a:solidFill>
              <a:latin typeface="Times New Roman" pitchFamily="18" charset="0"/>
            </a:endParaRPr>
          </a:p>
        </p:txBody>
      </p:sp>
      <p:sp>
        <p:nvSpPr>
          <p:cNvPr id="6" name="Slide Number Placeholder 5"/>
          <p:cNvSpPr>
            <a:spLocks noGrp="1"/>
          </p:cNvSpPr>
          <p:nvPr>
            <p:ph type="sldNum" sz="quarter" idx="12"/>
          </p:nvPr>
        </p:nvSpPr>
        <p:spPr>
          <a:xfrm>
            <a:off x="8737600" y="6248400"/>
            <a:ext cx="2540000" cy="457200"/>
          </a:xfrm>
        </p:spPr>
        <p:txBody>
          <a:bodyPr/>
          <a:lstStyle>
            <a:lvl1pPr>
              <a:defRPr/>
            </a:lvl1pPr>
          </a:lstStyle>
          <a:p>
            <a:pPr algn="ctr" fontAlgn="base">
              <a:spcBef>
                <a:spcPct val="0"/>
              </a:spcBef>
              <a:spcAft>
                <a:spcPct val="0"/>
              </a:spcAft>
              <a:defRPr/>
            </a:pPr>
            <a:fld id="{A8C57372-16F6-489A-8242-5D197F5F29E1}" type="slidenum">
              <a:rPr lang="en-US" sz="1400" b="1" smtClean="0">
                <a:solidFill>
                  <a:srgbClr val="FFFFFF"/>
                </a:solidFill>
                <a:latin typeface="Times New Roman" pitchFamily="18" charset="0"/>
              </a:rPr>
              <a:pPr algn="ctr" fontAlgn="base">
                <a:spcBef>
                  <a:spcPct val="0"/>
                </a:spcBef>
                <a:spcAft>
                  <a:spcPct val="0"/>
                </a:spcAft>
                <a:defRPr/>
              </a:pPr>
              <a:t>‹#›</a:t>
            </a:fld>
            <a:endParaRPr lang="en-US" sz="1400" b="1" dirty="0">
              <a:solidFill>
                <a:srgbClr val="FFFFFF"/>
              </a:solidFill>
              <a:latin typeface="Times New Roman" pitchFamily="18" charset="0"/>
            </a:endParaRPr>
          </a:p>
        </p:txBody>
      </p:sp>
    </p:spTree>
    <p:extLst>
      <p:ext uri="{BB962C8B-B14F-4D97-AF65-F5344CB8AC3E}">
        <p14:creationId xmlns:p14="http://schemas.microsoft.com/office/powerpoint/2010/main" val="37024172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1" y="2"/>
            <a:ext cx="12192000" cy="6856413"/>
            <a:chOff x="0" y="0"/>
            <a:chExt cx="5760" cy="4319"/>
          </a:xfrm>
        </p:grpSpPr>
        <p:sp>
          <p:nvSpPr>
            <p:cNvPr id="5" name="Freeform 3"/>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pPr algn="ctr">
                <a:defRPr/>
              </a:pPr>
              <a:endParaRPr lang="en-US" sz="1800">
                <a:solidFill>
                  <a:srgbClr val="FFFFFF"/>
                </a:solidFill>
              </a:endParaRPr>
            </a:p>
          </p:txBody>
        </p:sp>
        <p:sp>
          <p:nvSpPr>
            <p:cNvPr id="6" name="Freeform 4"/>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lgn="ctr">
                <a:defRPr/>
              </a:pPr>
              <a:endParaRPr lang="en-US" sz="1800">
                <a:solidFill>
                  <a:srgbClr val="FFFFFF"/>
                </a:solidFill>
              </a:endParaRPr>
            </a:p>
          </p:txBody>
        </p:sp>
        <p:sp>
          <p:nvSpPr>
            <p:cNvPr id="7" name="Freeform 5"/>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pPr algn="ctr">
                <a:defRPr/>
              </a:pPr>
              <a:endParaRPr lang="en-US" sz="1800">
                <a:solidFill>
                  <a:srgbClr val="FFFFFF"/>
                </a:solidFill>
              </a:endParaRPr>
            </a:p>
          </p:txBody>
        </p:sp>
        <p:sp>
          <p:nvSpPr>
            <p:cNvPr id="8" name="Freeform 6"/>
            <p:cNvSpPr>
              <a:spLocks/>
            </p:cNvSpPr>
            <p:nvPr/>
          </p:nvSpPr>
          <p:spPr bwMode="hidden">
            <a:xfrm>
              <a:off x="4038" y="3577"/>
              <a:ext cx="1720" cy="65"/>
            </a:xfrm>
            <a:custGeom>
              <a:avLst/>
              <a:gdLst>
                <a:gd name="T0" fmla="*/ 1692 w 1722"/>
                <a:gd name="T1" fmla="*/ 51 h 66"/>
                <a:gd name="T2" fmla="*/ 1692 w 1722"/>
                <a:gd name="T3" fmla="*/ 45 h 66"/>
                <a:gd name="T4" fmla="*/ 0 w 1722"/>
                <a:gd name="T5" fmla="*/ 0 h 66"/>
                <a:gd name="T6" fmla="*/ 0 w 1722"/>
                <a:gd name="T7" fmla="*/ 33 h 66"/>
                <a:gd name="T8" fmla="*/ 1692 w 1722"/>
                <a:gd name="T9" fmla="*/ 51 h 66"/>
                <a:gd name="T10" fmla="*/ 1692 w 1722"/>
                <a:gd name="T11" fmla="*/ 51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22" h="66">
                  <a:moveTo>
                    <a:pt x="1722" y="66"/>
                  </a:moveTo>
                  <a:lnTo>
                    <a:pt x="1722" y="60"/>
                  </a:lnTo>
                  <a:lnTo>
                    <a:pt x="0" y="0"/>
                  </a:lnTo>
                  <a:lnTo>
                    <a:pt x="0" y="48"/>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a:endParaRPr lang="en-US" sz="1800">
                <a:solidFill>
                  <a:srgbClr val="FFFFFF"/>
                </a:solidFill>
              </a:endParaRPr>
            </a:p>
          </p:txBody>
        </p:sp>
        <p:sp>
          <p:nvSpPr>
            <p:cNvPr id="9" name="Freeform 7"/>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pPr algn="ctr">
                <a:defRPr/>
              </a:pPr>
              <a:endParaRPr lang="en-US" sz="1800">
                <a:solidFill>
                  <a:srgbClr val="FFFFFF"/>
                </a:solidFill>
              </a:endParaRPr>
            </a:p>
          </p:txBody>
        </p:sp>
        <p:sp>
          <p:nvSpPr>
            <p:cNvPr id="10" name="Freeform 8"/>
            <p:cNvSpPr>
              <a:spLocks/>
            </p:cNvSpPr>
            <p:nvPr/>
          </p:nvSpPr>
          <p:spPr bwMode="hidden">
            <a:xfrm>
              <a:off x="4784" y="3702"/>
              <a:ext cx="974" cy="101"/>
            </a:xfrm>
            <a:custGeom>
              <a:avLst/>
              <a:gdLst>
                <a:gd name="T0" fmla="*/ 960 w 975"/>
                <a:gd name="T1" fmla="*/ 48 h 101"/>
                <a:gd name="T2" fmla="*/ 960 w 975"/>
                <a:gd name="T3" fmla="*/ 0 h 101"/>
                <a:gd name="T4" fmla="*/ 0 w 975"/>
                <a:gd name="T5" fmla="*/ 24 h 101"/>
                <a:gd name="T6" fmla="*/ 0 w 975"/>
                <a:gd name="T7" fmla="*/ 101 h 101"/>
                <a:gd name="T8" fmla="*/ 960 w 975"/>
                <a:gd name="T9" fmla="*/ 48 h 101"/>
                <a:gd name="T10" fmla="*/ 960 w 975"/>
                <a:gd name="T11" fmla="*/ 48 h 1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75" h="101">
                  <a:moveTo>
                    <a:pt x="975" y="48"/>
                  </a:moveTo>
                  <a:lnTo>
                    <a:pt x="975" y="0"/>
                  </a:lnTo>
                  <a:lnTo>
                    <a:pt x="0" y="24"/>
                  </a:lnTo>
                  <a:lnTo>
                    <a:pt x="0" y="101"/>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a:endParaRPr lang="en-US" sz="1800">
                <a:solidFill>
                  <a:srgbClr val="FFFFFF"/>
                </a:solidFill>
              </a:endParaRPr>
            </a:p>
          </p:txBody>
        </p:sp>
        <p:sp>
          <p:nvSpPr>
            <p:cNvPr id="11" name="Freeform 9"/>
            <p:cNvSpPr>
              <a:spLocks/>
            </p:cNvSpPr>
            <p:nvPr/>
          </p:nvSpPr>
          <p:spPr bwMode="hidden">
            <a:xfrm>
              <a:off x="3619" y="3815"/>
              <a:ext cx="2139" cy="198"/>
            </a:xfrm>
            <a:custGeom>
              <a:avLst/>
              <a:gdLst>
                <a:gd name="T0" fmla="*/ 2111 w 2141"/>
                <a:gd name="T1" fmla="*/ 0 h 198"/>
                <a:gd name="T2" fmla="*/ 0 w 2141"/>
                <a:gd name="T3" fmla="*/ 156 h 198"/>
                <a:gd name="T4" fmla="*/ 0 w 2141"/>
                <a:gd name="T5" fmla="*/ 198 h 198"/>
                <a:gd name="T6" fmla="*/ 2111 w 2141"/>
                <a:gd name="T7" fmla="*/ 0 h 198"/>
                <a:gd name="T8" fmla="*/ 2111 w 2141"/>
                <a:gd name="T9" fmla="*/ 0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41" h="198">
                  <a:moveTo>
                    <a:pt x="2141" y="0"/>
                  </a:moveTo>
                  <a:lnTo>
                    <a:pt x="0" y="156"/>
                  </a:lnTo>
                  <a:lnTo>
                    <a:pt x="0" y="198"/>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a:endParaRPr lang="en-US" sz="1800">
                <a:solidFill>
                  <a:srgbClr val="FFFFFF"/>
                </a:solidFill>
              </a:endParaRPr>
            </a:p>
          </p:txBody>
        </p:sp>
        <p:sp>
          <p:nvSpPr>
            <p:cNvPr id="12" name="Freeform 10"/>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lgn="ctr">
                <a:defRPr/>
              </a:pPr>
              <a:endParaRPr lang="en-US" sz="1800">
                <a:solidFill>
                  <a:srgbClr val="FFFFFF"/>
                </a:solidFill>
              </a:endParaRPr>
            </a:p>
          </p:txBody>
        </p:sp>
        <p:sp>
          <p:nvSpPr>
            <p:cNvPr id="13" name="Freeform 11"/>
            <p:cNvSpPr>
              <a:spLocks/>
            </p:cNvSpPr>
            <p:nvPr/>
          </p:nvSpPr>
          <p:spPr bwMode="hidden">
            <a:xfrm>
              <a:off x="2097" y="4043"/>
              <a:ext cx="2514" cy="276"/>
            </a:xfrm>
            <a:custGeom>
              <a:avLst/>
              <a:gdLst>
                <a:gd name="T0" fmla="*/ 2137 w 2517"/>
                <a:gd name="T1" fmla="*/ 276 h 276"/>
                <a:gd name="T2" fmla="*/ 2472 w 2517"/>
                <a:gd name="T3" fmla="*/ 204 h 276"/>
                <a:gd name="T4" fmla="*/ 2215 w 2517"/>
                <a:gd name="T5" fmla="*/ 0 h 276"/>
                <a:gd name="T6" fmla="*/ 0 w 2517"/>
                <a:gd name="T7" fmla="*/ 276 h 276"/>
                <a:gd name="T8" fmla="*/ 2137 w 2517"/>
                <a:gd name="T9" fmla="*/ 276 h 276"/>
                <a:gd name="T10" fmla="*/ 2137 w 2517"/>
                <a:gd name="T11" fmla="*/ 276 h 2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7" h="276">
                  <a:moveTo>
                    <a:pt x="2182" y="276"/>
                  </a:moveTo>
                  <a:lnTo>
                    <a:pt x="2517" y="204"/>
                  </a:lnTo>
                  <a:lnTo>
                    <a:pt x="2260" y="0"/>
                  </a:lnTo>
                  <a:lnTo>
                    <a:pt x="0"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a:endParaRPr lang="en-US" sz="1800">
                <a:solidFill>
                  <a:srgbClr val="FFFFFF"/>
                </a:solidFill>
              </a:endParaRPr>
            </a:p>
          </p:txBody>
        </p:sp>
        <p:sp>
          <p:nvSpPr>
            <p:cNvPr id="14" name="Freeform 12"/>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pPr algn="ctr">
                <a:defRPr/>
              </a:pPr>
              <a:endParaRPr lang="en-US" sz="1800">
                <a:solidFill>
                  <a:srgbClr val="FFFFFF"/>
                </a:solidFill>
              </a:endParaRPr>
            </a:p>
          </p:txBody>
        </p:sp>
        <p:sp>
          <p:nvSpPr>
            <p:cNvPr id="15" name="Freeform 13"/>
            <p:cNvSpPr>
              <a:spLocks/>
            </p:cNvSpPr>
            <p:nvPr/>
          </p:nvSpPr>
          <p:spPr bwMode="hidden">
            <a:xfrm>
              <a:off x="5030" y="3151"/>
              <a:ext cx="728" cy="240"/>
            </a:xfrm>
            <a:custGeom>
              <a:avLst/>
              <a:gdLst>
                <a:gd name="T0" fmla="*/ 714 w 729"/>
                <a:gd name="T1" fmla="*/ 240 h 240"/>
                <a:gd name="T2" fmla="*/ 0 w 729"/>
                <a:gd name="T3" fmla="*/ 0 h 240"/>
                <a:gd name="T4" fmla="*/ 0 w 729"/>
                <a:gd name="T5" fmla="*/ 6 h 240"/>
                <a:gd name="T6" fmla="*/ 714 w 729"/>
                <a:gd name="T7" fmla="*/ 240 h 240"/>
                <a:gd name="T8" fmla="*/ 714 w 729"/>
                <a:gd name="T9" fmla="*/ 240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9" h="240">
                  <a:moveTo>
                    <a:pt x="729" y="240"/>
                  </a:moveTo>
                  <a:lnTo>
                    <a:pt x="0" y="0"/>
                  </a:lnTo>
                  <a:lnTo>
                    <a:pt x="0" y="6"/>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a:endParaRPr lang="en-US" sz="1800">
                <a:solidFill>
                  <a:srgbClr val="FFFFFF"/>
                </a:solidFill>
              </a:endParaRPr>
            </a:p>
          </p:txBody>
        </p:sp>
        <p:sp>
          <p:nvSpPr>
            <p:cNvPr id="16" name="Freeform 14"/>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pPr algn="ctr">
                <a:defRPr/>
              </a:pPr>
              <a:endParaRPr lang="en-US" sz="1800">
                <a:solidFill>
                  <a:srgbClr val="FFFFFF"/>
                </a:solidFill>
              </a:endParaRPr>
            </a:p>
          </p:txBody>
        </p:sp>
        <p:sp>
          <p:nvSpPr>
            <p:cNvPr id="17" name="Freeform 15"/>
            <p:cNvSpPr>
              <a:spLocks/>
            </p:cNvSpPr>
            <p:nvPr/>
          </p:nvSpPr>
          <p:spPr bwMode="hidden">
            <a:xfrm>
              <a:off x="5030" y="3049"/>
              <a:ext cx="728" cy="318"/>
            </a:xfrm>
            <a:custGeom>
              <a:avLst/>
              <a:gdLst>
                <a:gd name="T0" fmla="*/ 714 w 729"/>
                <a:gd name="T1" fmla="*/ 318 h 318"/>
                <a:gd name="T2" fmla="*/ 714 w 729"/>
                <a:gd name="T3" fmla="*/ 312 h 318"/>
                <a:gd name="T4" fmla="*/ 0 w 729"/>
                <a:gd name="T5" fmla="*/ 0 h 318"/>
                <a:gd name="T6" fmla="*/ 0 w 729"/>
                <a:gd name="T7" fmla="*/ 54 h 318"/>
                <a:gd name="T8" fmla="*/ 714 w 729"/>
                <a:gd name="T9" fmla="*/ 318 h 318"/>
                <a:gd name="T10" fmla="*/ 714 w 729"/>
                <a:gd name="T11" fmla="*/ 318 h 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9" h="318">
                  <a:moveTo>
                    <a:pt x="729" y="318"/>
                  </a:moveTo>
                  <a:lnTo>
                    <a:pt x="729" y="312"/>
                  </a:lnTo>
                  <a:lnTo>
                    <a:pt x="0" y="0"/>
                  </a:lnTo>
                  <a:lnTo>
                    <a:pt x="0" y="54"/>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a:endParaRPr lang="en-US" sz="1800">
                <a:solidFill>
                  <a:srgbClr val="FFFFFF"/>
                </a:solidFill>
              </a:endParaRPr>
            </a:p>
          </p:txBody>
        </p:sp>
        <p:sp>
          <p:nvSpPr>
            <p:cNvPr id="18" name="Freeform 16"/>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pPr algn="ctr">
                <a:defRPr/>
              </a:pPr>
              <a:endParaRPr lang="en-US" sz="1800">
                <a:solidFill>
                  <a:srgbClr val="FFFFFF"/>
                </a:solidFill>
              </a:endParaRPr>
            </a:p>
          </p:txBody>
        </p:sp>
        <p:sp>
          <p:nvSpPr>
            <p:cNvPr id="19" name="Freeform 17"/>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pPr algn="ctr">
                <a:defRPr/>
              </a:pPr>
              <a:endParaRPr lang="en-US" sz="1800">
                <a:solidFill>
                  <a:srgbClr val="FFFFFF"/>
                </a:solidFill>
              </a:endParaRPr>
            </a:p>
          </p:txBody>
        </p:sp>
        <p:sp>
          <p:nvSpPr>
            <p:cNvPr id="20" name="Freeform 18"/>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pPr algn="ctr">
                <a:defRPr/>
              </a:pPr>
              <a:endParaRPr lang="en-US" sz="1800">
                <a:solidFill>
                  <a:srgbClr val="FFFFFF"/>
                </a:solidFill>
              </a:endParaRPr>
            </a:p>
          </p:txBody>
        </p:sp>
        <p:sp>
          <p:nvSpPr>
            <p:cNvPr id="21" name="Freeform 19"/>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1" h="335">
                  <a:moveTo>
                    <a:pt x="281" y="335"/>
                  </a:moveTo>
                  <a:lnTo>
                    <a:pt x="281" y="173"/>
                  </a:lnTo>
                  <a:lnTo>
                    <a:pt x="96" y="0"/>
                  </a:lnTo>
                  <a:lnTo>
                    <a:pt x="0" y="90"/>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a:endParaRPr lang="en-US" sz="1800">
                <a:solidFill>
                  <a:srgbClr val="FFFFFF"/>
                </a:solidFill>
              </a:endParaRPr>
            </a:p>
          </p:txBody>
        </p:sp>
        <p:sp>
          <p:nvSpPr>
            <p:cNvPr id="22" name="Freeform 20"/>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pPr algn="ctr">
                <a:defRPr/>
              </a:pPr>
              <a:endParaRPr lang="en-US" sz="1800">
                <a:solidFill>
                  <a:srgbClr val="FFFFFF"/>
                </a:solidFill>
              </a:endParaRPr>
            </a:p>
          </p:txBody>
        </p:sp>
        <p:sp>
          <p:nvSpPr>
            <p:cNvPr id="23" name="Freeform 21"/>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132">
                  <a:moveTo>
                    <a:pt x="132" y="132"/>
                  </a:moveTo>
                  <a:lnTo>
                    <a:pt x="0" y="0"/>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a:endParaRPr lang="en-US" sz="1800">
                <a:solidFill>
                  <a:srgbClr val="FFFFFF"/>
                </a:solidFill>
              </a:endParaRPr>
            </a:p>
          </p:txBody>
        </p:sp>
        <p:sp>
          <p:nvSpPr>
            <p:cNvPr id="24" name="Freeform 22"/>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pPr algn="ctr">
                <a:defRPr/>
              </a:pPr>
              <a:endParaRPr lang="en-US" sz="1800">
                <a:solidFill>
                  <a:srgbClr val="FFFFFF"/>
                </a:solidFill>
              </a:endParaRPr>
            </a:p>
          </p:txBody>
        </p:sp>
        <p:sp>
          <p:nvSpPr>
            <p:cNvPr id="25" name="Freeform 23"/>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pPr algn="ctr">
                <a:defRPr/>
              </a:pPr>
              <a:endParaRPr lang="en-US" sz="1800">
                <a:solidFill>
                  <a:srgbClr val="FFFFFF"/>
                </a:solidFill>
              </a:endParaRPr>
            </a:p>
          </p:txBody>
        </p:sp>
        <p:sp>
          <p:nvSpPr>
            <p:cNvPr id="26" name="Freeform 24"/>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pPr algn="ctr">
                <a:defRPr/>
              </a:pPr>
              <a:endParaRPr lang="en-US" sz="1800">
                <a:solidFill>
                  <a:srgbClr val="FFFFFF"/>
                </a:solidFill>
              </a:endParaRPr>
            </a:p>
          </p:txBody>
        </p:sp>
        <p:sp>
          <p:nvSpPr>
            <p:cNvPr id="27" name="Freeform 25"/>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5" h="516">
                  <a:moveTo>
                    <a:pt x="155" y="516"/>
                  </a:moveTo>
                  <a:lnTo>
                    <a:pt x="155" y="204"/>
                  </a:lnTo>
                  <a:lnTo>
                    <a:pt x="77" y="0"/>
                  </a:lnTo>
                  <a:lnTo>
                    <a:pt x="0" y="192"/>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a:endParaRPr lang="en-US" sz="1800">
                <a:solidFill>
                  <a:srgbClr val="FFFFFF"/>
                </a:solidFill>
              </a:endParaRPr>
            </a:p>
          </p:txBody>
        </p:sp>
        <p:sp>
          <p:nvSpPr>
            <p:cNvPr id="28" name="Freeform 26"/>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pPr algn="ctr">
                <a:defRPr/>
              </a:pPr>
              <a:endParaRPr lang="en-US" sz="1800">
                <a:solidFill>
                  <a:srgbClr val="FFFFFF"/>
                </a:solidFill>
              </a:endParaRPr>
            </a:p>
          </p:txBody>
        </p:sp>
        <p:sp>
          <p:nvSpPr>
            <p:cNvPr id="29" name="Freeform 27"/>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a:defRPr/>
              </a:pPr>
              <a:endParaRPr lang="en-US" sz="1800">
                <a:solidFill>
                  <a:srgbClr val="FFFFFF"/>
                </a:solidFill>
              </a:endParaRPr>
            </a:p>
          </p:txBody>
        </p:sp>
        <p:sp>
          <p:nvSpPr>
            <p:cNvPr id="30" name="Freeform 28"/>
            <p:cNvSpPr>
              <a:spLocks/>
            </p:cNvSpPr>
            <p:nvPr/>
          </p:nvSpPr>
          <p:spPr bwMode="hidden">
            <a:xfrm>
              <a:off x="5698" y="653"/>
              <a:ext cx="60" cy="311"/>
            </a:xfrm>
            <a:custGeom>
              <a:avLst/>
              <a:gdLst>
                <a:gd name="T0" fmla="*/ 0 w 60"/>
                <a:gd name="T1" fmla="*/ 144 h 312"/>
                <a:gd name="T2" fmla="*/ 60 w 60"/>
                <a:gd name="T3" fmla="*/ 297 h 312"/>
                <a:gd name="T4" fmla="*/ 60 w 60"/>
                <a:gd name="T5" fmla="*/ 6 h 312"/>
                <a:gd name="T6" fmla="*/ 54 w 60"/>
                <a:gd name="T7" fmla="*/ 0 h 312"/>
                <a:gd name="T8" fmla="*/ 0 w 60"/>
                <a:gd name="T9" fmla="*/ 144 h 312"/>
                <a:gd name="T10" fmla="*/ 0 w 60"/>
                <a:gd name="T11" fmla="*/ 144 h 3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 h="312">
                  <a:moveTo>
                    <a:pt x="0" y="144"/>
                  </a:moveTo>
                  <a:lnTo>
                    <a:pt x="60" y="312"/>
                  </a:lnTo>
                  <a:lnTo>
                    <a:pt x="60" y="6"/>
                  </a:lnTo>
                  <a:lnTo>
                    <a:pt x="54"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a:endParaRPr lang="en-US" sz="1800">
                <a:solidFill>
                  <a:srgbClr val="FFFFFF"/>
                </a:solidFill>
              </a:endParaRPr>
            </a:p>
          </p:txBody>
        </p:sp>
        <p:sp>
          <p:nvSpPr>
            <p:cNvPr id="31" name="Freeform 29"/>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pPr algn="ctr">
                <a:defRPr/>
              </a:pPr>
              <a:endParaRPr lang="en-US" sz="1800">
                <a:solidFill>
                  <a:srgbClr val="FFFFFF"/>
                </a:solidFill>
              </a:endParaRPr>
            </a:p>
          </p:txBody>
        </p:sp>
        <p:sp>
          <p:nvSpPr>
            <p:cNvPr id="32" name="Freeform 30"/>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6">
                  <a:moveTo>
                    <a:pt x="6" y="6"/>
                  </a:moveTo>
                  <a:lnTo>
                    <a:pt x="0" y="0"/>
                  </a:lnTo>
                  <a:lnTo>
                    <a:pt x="0"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a:endParaRPr lang="en-US" sz="1800">
                <a:solidFill>
                  <a:srgbClr val="FFFFFF"/>
                </a:solidFill>
              </a:endParaRPr>
            </a:p>
          </p:txBody>
        </p:sp>
        <p:sp>
          <p:nvSpPr>
            <p:cNvPr id="33" name="Freeform 31"/>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lgn="ctr">
                <a:defRPr/>
              </a:pPr>
              <a:endParaRPr lang="en-US" sz="1800">
                <a:solidFill>
                  <a:srgbClr val="FFFFFF"/>
                </a:solidFill>
              </a:endParaRPr>
            </a:p>
          </p:txBody>
        </p:sp>
        <p:sp>
          <p:nvSpPr>
            <p:cNvPr id="34" name="Freeform 32"/>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pPr algn="ctr">
                <a:defRPr/>
              </a:pPr>
              <a:endParaRPr lang="en-US" sz="1800">
                <a:solidFill>
                  <a:srgbClr val="FFFFFF"/>
                </a:solidFill>
              </a:endParaRPr>
            </a:p>
          </p:txBody>
        </p:sp>
        <p:sp>
          <p:nvSpPr>
            <p:cNvPr id="35" name="Freeform 33"/>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pPr algn="ctr">
                <a:defRPr/>
              </a:pPr>
              <a:endParaRPr lang="en-US" sz="1800">
                <a:solidFill>
                  <a:srgbClr val="FFFFFF"/>
                </a:solidFill>
              </a:endParaRPr>
            </a:p>
          </p:txBody>
        </p:sp>
        <p:sp>
          <p:nvSpPr>
            <p:cNvPr id="36" name="Freeform 34"/>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lgn="ctr">
                <a:defRPr/>
              </a:pPr>
              <a:endParaRPr lang="en-US" sz="1800">
                <a:solidFill>
                  <a:srgbClr val="FFFFFF"/>
                </a:solidFill>
              </a:endParaRPr>
            </a:p>
          </p:txBody>
        </p:sp>
        <p:sp>
          <p:nvSpPr>
            <p:cNvPr id="37" name="Freeform 35"/>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a:defRPr/>
              </a:pPr>
              <a:endParaRPr lang="en-US" sz="1800">
                <a:solidFill>
                  <a:srgbClr val="FFFFFF"/>
                </a:solidFill>
              </a:endParaRPr>
            </a:p>
          </p:txBody>
        </p:sp>
        <p:sp>
          <p:nvSpPr>
            <p:cNvPr id="38" name="Freeform 36"/>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pPr algn="ctr">
                <a:defRPr/>
              </a:pPr>
              <a:endParaRPr lang="en-US" sz="1800">
                <a:solidFill>
                  <a:srgbClr val="FFFFFF"/>
                </a:solidFill>
              </a:endParaRPr>
            </a:p>
          </p:txBody>
        </p:sp>
        <p:sp>
          <p:nvSpPr>
            <p:cNvPr id="39" name="Freeform 37"/>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pPr algn="ctr">
                <a:defRPr/>
              </a:pPr>
              <a:endParaRPr lang="en-US" sz="1800">
                <a:solidFill>
                  <a:srgbClr val="FFFFFF"/>
                </a:solidFill>
              </a:endParaRPr>
            </a:p>
          </p:txBody>
        </p:sp>
        <p:sp>
          <p:nvSpPr>
            <p:cNvPr id="40" name="Freeform 38"/>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pPr algn="ctr">
                <a:defRPr/>
              </a:pPr>
              <a:endParaRPr lang="en-US" sz="1800">
                <a:solidFill>
                  <a:srgbClr val="FFFFFF"/>
                </a:solidFill>
              </a:endParaRPr>
            </a:p>
          </p:txBody>
        </p:sp>
        <p:grpSp>
          <p:nvGrpSpPr>
            <p:cNvPr id="41" name="Group 39"/>
            <p:cNvGrpSpPr>
              <a:grpSpLocks/>
            </p:cNvGrpSpPr>
            <p:nvPr userDrawn="1"/>
          </p:nvGrpSpPr>
          <p:grpSpPr bwMode="auto">
            <a:xfrm>
              <a:off x="0" y="1632"/>
              <a:ext cx="5758" cy="1858"/>
              <a:chOff x="0" y="1632"/>
              <a:chExt cx="5758" cy="1858"/>
            </a:xfrm>
          </p:grpSpPr>
          <p:sp>
            <p:nvSpPr>
              <p:cNvPr id="42" name="Freeform 40"/>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lgn="ctr">
                  <a:defRPr/>
                </a:pPr>
                <a:endParaRPr lang="en-US" sz="1800">
                  <a:solidFill>
                    <a:srgbClr val="FFFFFF"/>
                  </a:solidFill>
                </a:endParaRPr>
              </a:p>
            </p:txBody>
          </p:sp>
          <p:sp>
            <p:nvSpPr>
              <p:cNvPr id="43" name="Freeform 41"/>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pPr algn="ctr">
                  <a:defRPr/>
                </a:pPr>
                <a:endParaRPr lang="en-US" sz="1800">
                  <a:solidFill>
                    <a:srgbClr val="FFFFFF"/>
                  </a:solidFill>
                </a:endParaRPr>
              </a:p>
            </p:txBody>
          </p:sp>
        </p:grpSp>
      </p:grpSp>
      <p:sp>
        <p:nvSpPr>
          <p:cNvPr id="52266" name="Rectangle 42"/>
          <p:cNvSpPr>
            <a:spLocks noGrp="1" noChangeArrowheads="1"/>
          </p:cNvSpPr>
          <p:nvPr>
            <p:ph type="ctrTitle" sz="quarter"/>
          </p:nvPr>
        </p:nvSpPr>
        <p:spPr>
          <a:xfrm>
            <a:off x="609600" y="1600200"/>
            <a:ext cx="10972801" cy="1828800"/>
          </a:xfrm>
        </p:spPr>
        <p:txBody>
          <a:bodyPr/>
          <a:lstStyle>
            <a:lvl1pPr>
              <a:defRPr sz="4000"/>
            </a:lvl1pPr>
          </a:lstStyle>
          <a:p>
            <a:r>
              <a:rPr lang="en-US"/>
              <a:t>Click to edit Master title style</a:t>
            </a:r>
          </a:p>
        </p:txBody>
      </p:sp>
      <p:sp>
        <p:nvSpPr>
          <p:cNvPr id="52267" name="Rectangle 43"/>
          <p:cNvSpPr>
            <a:spLocks noGrp="1" noChangeArrowheads="1"/>
          </p:cNvSpPr>
          <p:nvPr>
            <p:ph type="subTitle" sz="quarter" idx="1"/>
          </p:nvPr>
        </p:nvSpPr>
        <p:spPr>
          <a:xfrm>
            <a:off x="1828800" y="3886200"/>
            <a:ext cx="8534401" cy="1752600"/>
          </a:xfrm>
        </p:spPr>
        <p:txBody>
          <a:bodyPr/>
          <a:lstStyle>
            <a:lvl1pPr marL="0" indent="0" algn="ctr">
              <a:buFont typeface="Wingdings" pitchFamily="2" charset="2"/>
              <a:buNone/>
              <a:defRPr sz="3600"/>
            </a:lvl1pPr>
          </a:lstStyle>
          <a:p>
            <a:r>
              <a:rPr lang="en-US"/>
              <a:t>Click to edit Master subtitle style</a:t>
            </a:r>
          </a:p>
        </p:txBody>
      </p:sp>
      <p:sp>
        <p:nvSpPr>
          <p:cNvPr id="44" name="Rectangle 44"/>
          <p:cNvSpPr>
            <a:spLocks noGrp="1" noChangeArrowheads="1"/>
          </p:cNvSpPr>
          <p:nvPr>
            <p:ph type="dt" sz="quarter" idx="10"/>
          </p:nvPr>
        </p:nvSpPr>
        <p:spPr/>
        <p:txBody>
          <a:bodyPr/>
          <a:lstStyle>
            <a:lvl1pPr>
              <a:defRPr/>
            </a:lvl1pPr>
          </a:lstStyle>
          <a:p>
            <a:pPr>
              <a:defRPr/>
            </a:pPr>
            <a:endParaRPr lang="en-US">
              <a:solidFill>
                <a:srgbClr val="FFFFFF"/>
              </a:solidFill>
            </a:endParaRPr>
          </a:p>
        </p:txBody>
      </p:sp>
      <p:sp>
        <p:nvSpPr>
          <p:cNvPr id="45" name="Rectangle 45"/>
          <p:cNvSpPr>
            <a:spLocks noGrp="1" noChangeArrowheads="1"/>
          </p:cNvSpPr>
          <p:nvPr>
            <p:ph type="ftr" sz="quarter" idx="11"/>
          </p:nvPr>
        </p:nvSpPr>
        <p:spPr/>
        <p:txBody>
          <a:bodyPr/>
          <a:lstStyle>
            <a:lvl1pPr>
              <a:defRPr/>
            </a:lvl1pPr>
          </a:lstStyle>
          <a:p>
            <a:pPr>
              <a:defRPr/>
            </a:pPr>
            <a:endParaRPr lang="en-US">
              <a:solidFill>
                <a:srgbClr val="FFFFFF"/>
              </a:solidFill>
            </a:endParaRPr>
          </a:p>
        </p:txBody>
      </p:sp>
      <p:sp>
        <p:nvSpPr>
          <p:cNvPr id="46" name="Rectangle 46"/>
          <p:cNvSpPr>
            <a:spLocks noGrp="1" noChangeArrowheads="1"/>
          </p:cNvSpPr>
          <p:nvPr>
            <p:ph type="sldNum" sz="quarter" idx="12"/>
          </p:nvPr>
        </p:nvSpPr>
        <p:spPr/>
        <p:txBody>
          <a:bodyPr/>
          <a:lstStyle>
            <a:lvl1pPr>
              <a:defRPr/>
            </a:lvl1pPr>
          </a:lstStyle>
          <a:p>
            <a:pPr>
              <a:defRPr/>
            </a:pPr>
            <a:fld id="{C5E4919C-9654-4AC9-B7DB-1E1568612A9F}"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4241118739"/>
      </p:ext>
    </p:extLst>
  </p:cSld>
  <p:clrMapOvr>
    <a:masterClrMapping/>
  </p:clrMapOvr>
  <p:transition advClick="0"/>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6"/>
          <p:cNvSpPr>
            <a:spLocks noGrp="1" noChangeArrowheads="1"/>
          </p:cNvSpPr>
          <p:nvPr>
            <p:ph type="sldNum" sz="quarter" idx="12"/>
          </p:nvPr>
        </p:nvSpPr>
        <p:spPr>
          <a:ln/>
        </p:spPr>
        <p:txBody>
          <a:bodyPr/>
          <a:lstStyle>
            <a:lvl1pPr>
              <a:defRPr/>
            </a:lvl1pPr>
          </a:lstStyle>
          <a:p>
            <a:pPr>
              <a:defRPr/>
            </a:pPr>
            <a:fld id="{E55D5C1E-0624-4262-B87B-84F02F738059}"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484537704"/>
      </p:ext>
    </p:extLst>
  </p:cSld>
  <p:clrMapOvr>
    <a:masterClrMapping/>
  </p:clrMapOvr>
  <p:transition advClick="0"/>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6"/>
          <p:cNvSpPr>
            <a:spLocks noGrp="1" noChangeArrowheads="1"/>
          </p:cNvSpPr>
          <p:nvPr>
            <p:ph type="sldNum" sz="quarter" idx="12"/>
          </p:nvPr>
        </p:nvSpPr>
        <p:spPr>
          <a:ln/>
        </p:spPr>
        <p:txBody>
          <a:bodyPr/>
          <a:lstStyle>
            <a:lvl1pPr>
              <a:defRPr/>
            </a:lvl1pPr>
          </a:lstStyle>
          <a:p>
            <a:pPr>
              <a:defRPr/>
            </a:pPr>
            <a:fld id="{86A8D8AD-B234-4B65-A69C-2718DD5F562F}"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279979390"/>
      </p:ext>
    </p:extLst>
  </p:cSld>
  <p:clrMapOvr>
    <a:masterClrMapping/>
  </p:clrMapOvr>
  <p:transition advClick="0"/>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2"/>
            <a:ext cx="53848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2"/>
            <a:ext cx="53848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4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6"/>
          <p:cNvSpPr>
            <a:spLocks noGrp="1" noChangeArrowheads="1"/>
          </p:cNvSpPr>
          <p:nvPr>
            <p:ph type="sldNum" sz="quarter" idx="12"/>
          </p:nvPr>
        </p:nvSpPr>
        <p:spPr>
          <a:ln/>
        </p:spPr>
        <p:txBody>
          <a:bodyPr/>
          <a:lstStyle>
            <a:lvl1pPr>
              <a:defRPr/>
            </a:lvl1pPr>
          </a:lstStyle>
          <a:p>
            <a:pPr>
              <a:defRPr/>
            </a:pPr>
            <a:fld id="{04F03C83-DB74-492E-85D1-0161BC5EE436}"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138146254"/>
      </p:ext>
    </p:extLst>
  </p:cSld>
  <p:clrMapOvr>
    <a:masterClrMapping/>
  </p:clrMapOvr>
  <p:transition advClick="0"/>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1"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7"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7"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8" name="Rectangle 4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9" name="Rectangle 46"/>
          <p:cNvSpPr>
            <a:spLocks noGrp="1" noChangeArrowheads="1"/>
          </p:cNvSpPr>
          <p:nvPr>
            <p:ph type="sldNum" sz="quarter" idx="12"/>
          </p:nvPr>
        </p:nvSpPr>
        <p:spPr>
          <a:ln/>
        </p:spPr>
        <p:txBody>
          <a:bodyPr/>
          <a:lstStyle>
            <a:lvl1pPr>
              <a:defRPr/>
            </a:lvl1pPr>
          </a:lstStyle>
          <a:p>
            <a:pPr>
              <a:defRPr/>
            </a:pPr>
            <a:fld id="{F321686D-02B3-4912-AE8C-52DC008710B0}"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90557903"/>
      </p:ext>
    </p:extLst>
  </p:cSld>
  <p:clrMapOvr>
    <a:masterClrMapping/>
  </p:clrMapOvr>
  <p:transition advClick="0"/>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4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46"/>
          <p:cNvSpPr>
            <a:spLocks noGrp="1" noChangeArrowheads="1"/>
          </p:cNvSpPr>
          <p:nvPr>
            <p:ph type="sldNum" sz="quarter" idx="12"/>
          </p:nvPr>
        </p:nvSpPr>
        <p:spPr>
          <a:ln/>
        </p:spPr>
        <p:txBody>
          <a:bodyPr/>
          <a:lstStyle>
            <a:lvl1pPr>
              <a:defRPr/>
            </a:lvl1pPr>
          </a:lstStyle>
          <a:p>
            <a:pPr>
              <a:defRPr/>
            </a:pPr>
            <a:fld id="{6E6FECC1-3E16-4CF7-A321-37A897938E07}"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509849746"/>
      </p:ext>
    </p:extLst>
  </p:cSld>
  <p:clrMapOvr>
    <a:masterClrMapping/>
  </p:clrMapOvr>
  <p:transition advClick="0"/>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3" name="Rectangle 4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4" name="Rectangle 46"/>
          <p:cNvSpPr>
            <a:spLocks noGrp="1" noChangeArrowheads="1"/>
          </p:cNvSpPr>
          <p:nvPr>
            <p:ph type="sldNum" sz="quarter" idx="12"/>
          </p:nvPr>
        </p:nvSpPr>
        <p:spPr>
          <a:ln/>
        </p:spPr>
        <p:txBody>
          <a:bodyPr/>
          <a:lstStyle>
            <a:lvl1pPr>
              <a:defRPr/>
            </a:lvl1pPr>
          </a:lstStyle>
          <a:p>
            <a:pPr>
              <a:defRPr/>
            </a:pPr>
            <a:fld id="{3C90661A-0E5A-4A33-AF1B-838E4E7438A9}"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827159492"/>
      </p:ext>
    </p:extLst>
  </p:cSld>
  <p:clrMapOvr>
    <a:masterClrMapping/>
  </p:clrMapOvr>
  <p:transition advClick="0"/>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4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6"/>
          <p:cNvSpPr>
            <a:spLocks noGrp="1" noChangeArrowheads="1"/>
          </p:cNvSpPr>
          <p:nvPr>
            <p:ph type="sldNum" sz="quarter" idx="12"/>
          </p:nvPr>
        </p:nvSpPr>
        <p:spPr>
          <a:ln/>
        </p:spPr>
        <p:txBody>
          <a:bodyPr/>
          <a:lstStyle>
            <a:lvl1pPr>
              <a:defRPr/>
            </a:lvl1pPr>
          </a:lstStyle>
          <a:p>
            <a:pPr>
              <a:defRPr/>
            </a:pPr>
            <a:fld id="{947C8377-7EAE-4B01-A15F-4F590C9688F4}"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448835335"/>
      </p:ext>
    </p:extLst>
  </p:cSld>
  <p:clrMapOvr>
    <a:masterClrMapping/>
  </p:clrMapOvr>
  <p:transition advClick="0"/>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8"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4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46"/>
          <p:cNvSpPr>
            <a:spLocks noGrp="1" noChangeArrowheads="1"/>
          </p:cNvSpPr>
          <p:nvPr>
            <p:ph type="sldNum" sz="quarter" idx="12"/>
          </p:nvPr>
        </p:nvSpPr>
        <p:spPr>
          <a:ln/>
        </p:spPr>
        <p:txBody>
          <a:bodyPr/>
          <a:lstStyle>
            <a:lvl1pPr>
              <a:defRPr/>
            </a:lvl1pPr>
          </a:lstStyle>
          <a:p>
            <a:pPr>
              <a:defRPr/>
            </a:pPr>
            <a:fld id="{BE688576-2645-4569-886B-0CCA97A81D64}"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646598268"/>
      </p:ext>
    </p:extLst>
  </p:cSld>
  <p:clrMapOvr>
    <a:masterClrMapping/>
  </p:clrMapOvr>
  <p:transition advClick="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6"/>
          <p:cNvSpPr>
            <a:spLocks noGrp="1" noChangeArrowheads="1"/>
          </p:cNvSpPr>
          <p:nvPr>
            <p:ph type="sldNum" sz="quarter" idx="12"/>
          </p:nvPr>
        </p:nvSpPr>
        <p:spPr>
          <a:ln/>
        </p:spPr>
        <p:txBody>
          <a:bodyPr/>
          <a:lstStyle>
            <a:lvl1pPr>
              <a:defRPr/>
            </a:lvl1pPr>
          </a:lstStyle>
          <a:p>
            <a:pPr>
              <a:defRPr/>
            </a:pPr>
            <a:fld id="{66F49F95-AD1C-4F15-BC00-564C0BDF9C6D}"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453802068"/>
      </p:ext>
    </p:extLst>
  </p:cSld>
  <p:clrMapOvr>
    <a:masterClrMapping/>
  </p:clrMapOvr>
  <p:transition advClick="0"/>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7813"/>
            <a:ext cx="27432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7813"/>
            <a:ext cx="80264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6"/>
          <p:cNvSpPr>
            <a:spLocks noGrp="1" noChangeArrowheads="1"/>
          </p:cNvSpPr>
          <p:nvPr>
            <p:ph type="sldNum" sz="quarter" idx="12"/>
          </p:nvPr>
        </p:nvSpPr>
        <p:spPr>
          <a:ln/>
        </p:spPr>
        <p:txBody>
          <a:bodyPr/>
          <a:lstStyle>
            <a:lvl1pPr>
              <a:defRPr/>
            </a:lvl1pPr>
          </a:lstStyle>
          <a:p>
            <a:pPr>
              <a:defRPr/>
            </a:pPr>
            <a:fld id="{44BF58E7-4FE7-4B3D-8F17-D289A19047A3}"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985847620"/>
      </p:ext>
    </p:extLst>
  </p:cSld>
  <p:clrMapOvr>
    <a:masterClrMapping/>
  </p:clrMapOvr>
  <p:transition advClick="0"/>
</p:sldLayout>
</file>

<file path=ppt/slideLayouts/slideLayout2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7813"/>
            <a:ext cx="10972801" cy="1143000"/>
          </a:xfrm>
        </p:spPr>
        <p:txBody>
          <a:bodyPr/>
          <a:lstStyle/>
          <a:p>
            <a:r>
              <a:rPr lang="en-US"/>
              <a:t>Click to edit Master title style</a:t>
            </a:r>
          </a:p>
        </p:txBody>
      </p:sp>
      <p:sp>
        <p:nvSpPr>
          <p:cNvPr id="3" name="Table Placeholder 2"/>
          <p:cNvSpPr>
            <a:spLocks noGrp="1"/>
          </p:cNvSpPr>
          <p:nvPr>
            <p:ph type="tbl" idx="1"/>
          </p:nvPr>
        </p:nvSpPr>
        <p:spPr>
          <a:xfrm>
            <a:off x="609600" y="1600202"/>
            <a:ext cx="10972801" cy="4530725"/>
          </a:xfrm>
        </p:spPr>
        <p:txBody>
          <a:bodyPr/>
          <a:lstStyle/>
          <a:p>
            <a:pPr lvl="0"/>
            <a:endParaRPr lang="en-US" noProof="0"/>
          </a:p>
        </p:txBody>
      </p:sp>
      <p:sp>
        <p:nvSpPr>
          <p:cNvPr id="4" name="Rectangle 4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6"/>
          <p:cNvSpPr>
            <a:spLocks noGrp="1" noChangeArrowheads="1"/>
          </p:cNvSpPr>
          <p:nvPr>
            <p:ph type="sldNum" sz="quarter" idx="12"/>
          </p:nvPr>
        </p:nvSpPr>
        <p:spPr>
          <a:ln/>
        </p:spPr>
        <p:txBody>
          <a:bodyPr/>
          <a:lstStyle>
            <a:lvl1pPr>
              <a:defRPr/>
            </a:lvl1pPr>
          </a:lstStyle>
          <a:p>
            <a:pPr>
              <a:defRPr/>
            </a:pPr>
            <a:fld id="{600689EE-3528-4F32-ABD5-9A5C459B7A90}"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634793035"/>
      </p:ext>
    </p:extLst>
  </p:cSld>
  <p:clrMapOvr>
    <a:masterClrMapping/>
  </p:clrMapOvr>
  <p:transition advClick="0"/>
</p:sldLayout>
</file>

<file path=ppt/slideLayouts/slideLayout2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7813"/>
            <a:ext cx="10972801" cy="58531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4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46"/>
          <p:cNvSpPr>
            <a:spLocks noGrp="1" noChangeArrowheads="1"/>
          </p:cNvSpPr>
          <p:nvPr>
            <p:ph type="sldNum" sz="quarter" idx="12"/>
          </p:nvPr>
        </p:nvSpPr>
        <p:spPr>
          <a:ln/>
        </p:spPr>
        <p:txBody>
          <a:bodyPr/>
          <a:lstStyle>
            <a:lvl1pPr>
              <a:defRPr/>
            </a:lvl1pPr>
          </a:lstStyle>
          <a:p>
            <a:pPr>
              <a:defRPr/>
            </a:pPr>
            <a:fld id="{AC5E6A0B-5109-45AB-A143-EB73E476945C}"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376709208"/>
      </p:ext>
    </p:extLst>
  </p:cSld>
  <p:clrMapOvr>
    <a:masterClrMapping/>
  </p:clrMapOvr>
  <p:transition advClick="0"/>
</p:sldLayout>
</file>

<file path=ppt/slideLayouts/slideLayout26.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7813"/>
            <a:ext cx="10972801" cy="1143000"/>
          </a:xfrm>
        </p:spPr>
        <p:txBody>
          <a:bodyPr/>
          <a:lstStyle/>
          <a:p>
            <a:r>
              <a:rPr lang="en-US"/>
              <a:t>Click to edit Master title style</a:t>
            </a:r>
          </a:p>
        </p:txBody>
      </p:sp>
      <p:sp>
        <p:nvSpPr>
          <p:cNvPr id="3" name="Chart Placeholder 2"/>
          <p:cNvSpPr>
            <a:spLocks noGrp="1"/>
          </p:cNvSpPr>
          <p:nvPr>
            <p:ph type="chart" idx="1"/>
          </p:nvPr>
        </p:nvSpPr>
        <p:spPr>
          <a:xfrm>
            <a:off x="609600" y="1600202"/>
            <a:ext cx="10972801" cy="4530725"/>
          </a:xfrm>
        </p:spPr>
        <p:txBody>
          <a:bodyPr/>
          <a:lstStyle/>
          <a:p>
            <a:pPr lvl="0"/>
            <a:endParaRPr lang="en-US" noProof="0"/>
          </a:p>
        </p:txBody>
      </p:sp>
      <p:sp>
        <p:nvSpPr>
          <p:cNvPr id="4" name="Rectangle 4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4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46"/>
          <p:cNvSpPr>
            <a:spLocks noGrp="1" noChangeArrowheads="1"/>
          </p:cNvSpPr>
          <p:nvPr>
            <p:ph type="sldNum" sz="quarter" idx="12"/>
          </p:nvPr>
        </p:nvSpPr>
        <p:spPr>
          <a:ln/>
        </p:spPr>
        <p:txBody>
          <a:bodyPr/>
          <a:lstStyle>
            <a:lvl1pPr>
              <a:defRPr/>
            </a:lvl1pPr>
          </a:lstStyle>
          <a:p>
            <a:pPr>
              <a:defRPr/>
            </a:pPr>
            <a:fld id="{A5BB1918-8D40-468D-B89C-1ADC84FA88A1}"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894436117"/>
      </p:ext>
    </p:extLst>
  </p:cSld>
  <p:clrMapOvr>
    <a:masterClrMapping/>
  </p:clrMapOvr>
  <p:transition advClick="0"/>
</p:sldLayout>
</file>

<file path=ppt/slideLayouts/slideLayout27.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12192000" cy="1143000"/>
          </a:xfrm>
        </p:spPr>
        <p:txBody>
          <a:bodyPr/>
          <a:lstStyle/>
          <a:p>
            <a:r>
              <a:rPr lang="en-US"/>
              <a:t>Click to edit Master title style</a:t>
            </a:r>
          </a:p>
        </p:txBody>
      </p:sp>
      <p:sp>
        <p:nvSpPr>
          <p:cNvPr id="3" name="SmartArt Placeholder 2"/>
          <p:cNvSpPr>
            <a:spLocks noGrp="1"/>
          </p:cNvSpPr>
          <p:nvPr>
            <p:ph type="dgm" idx="1"/>
          </p:nvPr>
        </p:nvSpPr>
        <p:spPr>
          <a:xfrm>
            <a:off x="609600" y="1524000"/>
            <a:ext cx="10972801" cy="4648200"/>
          </a:xfrm>
        </p:spPr>
        <p:txBody>
          <a:bodyPr/>
          <a:lstStyle/>
          <a:p>
            <a:pPr lvl="0"/>
            <a:endParaRPr lang="en-US" noProof="0" dirty="0"/>
          </a:p>
        </p:txBody>
      </p:sp>
      <p:sp>
        <p:nvSpPr>
          <p:cNvPr id="4" name="Rectangle 6"/>
          <p:cNvSpPr>
            <a:spLocks noGrp="1" noChangeArrowheads="1"/>
          </p:cNvSpPr>
          <p:nvPr>
            <p:ph type="ftr" sz="quarter" idx="10"/>
          </p:nvPr>
        </p:nvSpPr>
        <p:spPr/>
        <p:txBody>
          <a:bodyPr/>
          <a:lstStyle>
            <a:lvl1pPr>
              <a:defRPr/>
            </a:lvl1pPr>
          </a:lstStyle>
          <a:p>
            <a:pPr>
              <a:defRPr/>
            </a:pPr>
            <a:r>
              <a:rPr lang="en-US">
                <a:solidFill>
                  <a:srgbClr val="FFFFFF"/>
                </a:solidFill>
              </a:rPr>
              <a:t>Virginia A. Greiman © 2010 </a:t>
            </a:r>
          </a:p>
        </p:txBody>
      </p:sp>
      <p:sp>
        <p:nvSpPr>
          <p:cNvPr id="5" name="Rectangle 7"/>
          <p:cNvSpPr>
            <a:spLocks noGrp="1" noChangeArrowheads="1"/>
          </p:cNvSpPr>
          <p:nvPr>
            <p:ph type="sldNum" sz="quarter" idx="11"/>
          </p:nvPr>
        </p:nvSpPr>
        <p:spPr/>
        <p:txBody>
          <a:bodyPr/>
          <a:lstStyle>
            <a:lvl1pPr>
              <a:defRPr/>
            </a:lvl1pPr>
          </a:lstStyle>
          <a:p>
            <a:pPr>
              <a:defRPr/>
            </a:pPr>
            <a:fld id="{52C7E07C-A400-45E2-85AE-74A3D996829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062137260"/>
      </p:ext>
    </p:extLst>
  </p:cSld>
  <p:clrMapOvr>
    <a:masterClrMapping/>
  </p:clrMapOvr>
  <p:transition>
    <p:zoom/>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FFB556F-0782-491B-83FD-23E699DF8C4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C83E86-5C70-4747-9E18-446C4F39D5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86006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FFB556F-0782-491B-83FD-23E699DF8C4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C83E86-5C70-4747-9E18-446C4F39D5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30508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FFB556F-0782-491B-83FD-23E699DF8C4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C83E86-5C70-4747-9E18-446C4F39D5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698176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FFB556F-0782-491B-83FD-23E699DF8C4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C83E86-5C70-4747-9E18-446C4F39D5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465675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FFB556F-0782-491B-83FD-23E699DF8C4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C83E86-5C70-4747-9E18-446C4F39D5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968076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FFB556F-0782-491B-83FD-23E699DF8C4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C83E86-5C70-4747-9E18-446C4F39D5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910944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FFB556F-0782-491B-83FD-23E699DF8C4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C83E86-5C70-4747-9E18-446C4F39D5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552145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FFB556F-0782-491B-83FD-23E699DF8C4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C83E86-5C70-4747-9E18-446C4F39D5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856314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FFB556F-0782-491B-83FD-23E699DF8C4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C83E86-5C70-4747-9E18-446C4F39D5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709895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FFB556F-0782-491B-83FD-23E699DF8C4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C83E86-5C70-4747-9E18-446C4F39D5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400363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FFB556F-0782-491B-83FD-23E699DF8C4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C83E86-5C70-4747-9E18-446C4F39D5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331011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65759" y="2166366"/>
            <a:ext cx="11471565" cy="1739347"/>
          </a:xfrm>
        </p:spPr>
        <p:txBody>
          <a:bodyPr tIns="45720" bIns="45720" anchor="ctr">
            <a:normAutofit/>
          </a:bodyPr>
          <a:lstStyle>
            <a:lvl1pPr algn="ctr">
              <a:lnSpc>
                <a:spcPct val="80000"/>
              </a:lnSpc>
              <a:defRPr sz="5998" spc="150" baseline="0"/>
            </a:lvl1pPr>
          </a:lstStyle>
          <a:p>
            <a:r>
              <a:rPr lang="en-US"/>
              <a:t>Click to edit Master title style</a:t>
            </a:r>
            <a:endParaRPr lang="en-US" dirty="0"/>
          </a:p>
        </p:txBody>
      </p:sp>
      <p:sp>
        <p:nvSpPr>
          <p:cNvPr id="3" name="Subtitle 2"/>
          <p:cNvSpPr>
            <a:spLocks noGrp="1"/>
          </p:cNvSpPr>
          <p:nvPr>
            <p:ph type="subTitle" idx="1"/>
          </p:nvPr>
        </p:nvSpPr>
        <p:spPr>
          <a:xfrm>
            <a:off x="1524001" y="3996252"/>
            <a:ext cx="9144000" cy="1309255"/>
          </a:xfrm>
        </p:spPr>
        <p:txBody>
          <a:bodyPr>
            <a:normAutofit/>
          </a:bodyPr>
          <a:lstStyle>
            <a:lvl1pPr marL="0" indent="0" algn="ctr">
              <a:buNone/>
              <a:defRPr sz="1999"/>
            </a:lvl1pPr>
            <a:lvl2pPr marL="457063" indent="0" algn="ctr">
              <a:buNone/>
              <a:defRPr sz="1999"/>
            </a:lvl2pPr>
            <a:lvl3pPr marL="914126" indent="0" algn="ctr">
              <a:buNone/>
              <a:defRPr sz="1999"/>
            </a:lvl3pPr>
            <a:lvl4pPr marL="1371189" indent="0" algn="ctr">
              <a:buNone/>
              <a:defRPr sz="1999"/>
            </a:lvl4pPr>
            <a:lvl5pPr marL="1828251" indent="0" algn="ctr">
              <a:buNone/>
              <a:defRPr sz="1999"/>
            </a:lvl5pPr>
            <a:lvl6pPr marL="2285314" indent="0" algn="ctr">
              <a:buNone/>
              <a:defRPr sz="1999"/>
            </a:lvl6pPr>
            <a:lvl7pPr marL="2742377" indent="0" algn="ctr">
              <a:buNone/>
              <a:defRPr sz="1999"/>
            </a:lvl7pPr>
            <a:lvl8pPr marL="3199440" indent="0" algn="ctr">
              <a:buNone/>
              <a:defRPr sz="1999"/>
            </a:lvl8pPr>
            <a:lvl9pPr marL="3656503" indent="0" algn="ctr">
              <a:buNone/>
              <a:defRPr sz="1999"/>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E0FA9E5-6744-4841-888F-9E7CC0C2B7EC}" type="datetimeFigureOut">
              <a:rPr lang="en-US" smtClean="0"/>
              <a:t>10/7/2020</a:t>
            </a:fld>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AAEAE4A8-A6E5-453E-B946-FB774B73F48C}" type="slidenum">
              <a:rPr lang="en-US" smtClean="0"/>
              <a:t>‹#›</a:t>
            </a:fld>
            <a:endParaRPr lang="en-US" dirty="0"/>
          </a:p>
        </p:txBody>
      </p:sp>
    </p:spTree>
    <p:extLst>
      <p:ext uri="{BB962C8B-B14F-4D97-AF65-F5344CB8AC3E}">
        <p14:creationId xmlns:p14="http://schemas.microsoft.com/office/powerpoint/2010/main" val="417830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E0FA9E5-6744-4841-888F-9E7CC0C2B7EC}" type="datetimeFigureOut">
              <a:rPr lang="en-US" smtClean="0"/>
              <a:t>10/7/2020</a:t>
            </a:fld>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AAEAE4A8-A6E5-453E-B946-FB774B73F48C}" type="slidenum">
              <a:rPr lang="en-US" smtClean="0"/>
              <a:t>‹#›</a:t>
            </a:fld>
            <a:endParaRPr lang="en-US" dirty="0"/>
          </a:p>
        </p:txBody>
      </p:sp>
    </p:spTree>
    <p:extLst>
      <p:ext uri="{BB962C8B-B14F-4D97-AF65-F5344CB8AC3E}">
        <p14:creationId xmlns:p14="http://schemas.microsoft.com/office/powerpoint/2010/main" val="2322943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191" y="2208879"/>
            <a:ext cx="10515600" cy="1676400"/>
          </a:xfrm>
        </p:spPr>
        <p:txBody>
          <a:bodyPr anchor="ctr">
            <a:noAutofit/>
          </a:bodyPr>
          <a:lstStyle>
            <a:lvl1pPr algn="ctr">
              <a:lnSpc>
                <a:spcPct val="80000"/>
              </a:lnSpc>
              <a:defRPr sz="5998" b="0" spc="150" baseline="0">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833191" y="4010336"/>
            <a:ext cx="10515600" cy="1174639"/>
          </a:xfrm>
        </p:spPr>
        <p:txBody>
          <a:bodyPr anchor="t">
            <a:normAutofit/>
          </a:bodyPr>
          <a:lstStyle>
            <a:lvl1pPr marL="0" indent="0" algn="ctr">
              <a:buNone/>
              <a:defRPr sz="1999">
                <a:solidFill>
                  <a:schemeClr val="tx2"/>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tx2"/>
                </a:solidFill>
              </a:defRPr>
            </a:lvl1pPr>
          </a:lstStyle>
          <a:p>
            <a:fld id="{3E0FA9E5-6744-4841-888F-9E7CC0C2B7EC}" type="datetimeFigureOut">
              <a:rPr lang="en-US" smtClean="0"/>
              <a:t>10/7/2020</a:t>
            </a:fld>
            <a:endParaRPr lang="en-US" dirty="0"/>
          </a:p>
        </p:txBody>
      </p:sp>
      <p:sp>
        <p:nvSpPr>
          <p:cNvPr id="5" name="Footer Placeholder 4"/>
          <p:cNvSpPr>
            <a:spLocks noGrp="1"/>
          </p:cNvSpPr>
          <p:nvPr>
            <p:ph type="ftr" sz="quarter" idx="11"/>
          </p:nvPr>
        </p:nvSpPr>
        <p:spPr/>
        <p:txBody>
          <a:bodyPr/>
          <a:lstStyle>
            <a:lvl1pPr>
              <a:defRPr>
                <a:solidFill>
                  <a:schemeClr val="tx2"/>
                </a:solidFill>
              </a:defRPr>
            </a:lvl1pPr>
          </a:lstStyle>
          <a:p>
            <a:r>
              <a:rPr lang="en-US" dirty="0"/>
              <a:t>Add a footer</a:t>
            </a:r>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AAEAE4A8-A6E5-453E-B946-FB774B73F48C}" type="slidenum">
              <a:rPr lang="en-US" smtClean="0"/>
              <a:t>‹#›</a:t>
            </a:fld>
            <a:endParaRPr lang="en-US" dirty="0"/>
          </a:p>
        </p:txBody>
      </p:sp>
    </p:spTree>
    <p:extLst>
      <p:ext uri="{BB962C8B-B14F-4D97-AF65-F5344CB8AC3E}">
        <p14:creationId xmlns:p14="http://schemas.microsoft.com/office/powerpoint/2010/main" val="275440091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05344" y="2011680"/>
            <a:ext cx="4754880" cy="4206240"/>
          </a:xfrm>
        </p:spPr>
        <p:txBody>
          <a:bodyPr/>
          <a:lstStyle>
            <a:lvl1pPr>
              <a:defRPr sz="2199"/>
            </a:lvl1pPr>
            <a:lvl2pPr>
              <a:defRPr sz="1999"/>
            </a:lvl2pPr>
            <a:lvl3pPr>
              <a:defRPr sz="1799"/>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30391" y="2011680"/>
            <a:ext cx="4754880" cy="4206240"/>
          </a:xfrm>
        </p:spPr>
        <p:txBody>
          <a:bodyPr/>
          <a:lstStyle>
            <a:lvl1pPr>
              <a:defRPr sz="2199"/>
            </a:lvl1pPr>
            <a:lvl2pPr>
              <a:defRPr sz="1999"/>
            </a:lvl2pPr>
            <a:lvl3pPr>
              <a:defRPr sz="1799"/>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E0FA9E5-6744-4841-888F-9E7CC0C2B7EC}" type="datetimeFigureOut">
              <a:rPr lang="en-US" smtClean="0"/>
              <a:t>10/7/2020</a:t>
            </a:fld>
            <a:endParaRPr lang="en-US" dirty="0"/>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AAEAE4A8-A6E5-453E-B946-FB774B73F48C}" type="slidenum">
              <a:rPr lang="en-US" smtClean="0"/>
              <a:t>‹#›</a:t>
            </a:fld>
            <a:endParaRPr lang="en-US" dirty="0"/>
          </a:p>
        </p:txBody>
      </p:sp>
    </p:spTree>
    <p:extLst>
      <p:ext uri="{BB962C8B-B14F-4D97-AF65-F5344CB8AC3E}">
        <p14:creationId xmlns:p14="http://schemas.microsoft.com/office/powerpoint/2010/main" val="3626487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207008" y="1913470"/>
            <a:ext cx="4754880" cy="743094"/>
          </a:xfrm>
        </p:spPr>
        <p:txBody>
          <a:bodyPr anchor="ctr">
            <a:normAutofit/>
          </a:bodyPr>
          <a:lstStyle>
            <a:lvl1pPr marL="0" indent="0">
              <a:buNone/>
              <a:defRPr sz="20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4" name="Content Placeholder 3"/>
          <p:cNvSpPr>
            <a:spLocks noGrp="1"/>
          </p:cNvSpPr>
          <p:nvPr>
            <p:ph sz="half" idx="2"/>
          </p:nvPr>
        </p:nvSpPr>
        <p:spPr>
          <a:xfrm>
            <a:off x="1207008" y="2656566"/>
            <a:ext cx="4754880" cy="3566160"/>
          </a:xfrm>
        </p:spPr>
        <p:txBody>
          <a:bodyPr/>
          <a:lstStyle>
            <a:lvl1pPr>
              <a:defRPr sz="2199"/>
            </a:lvl1pPr>
            <a:lvl2pPr>
              <a:defRPr sz="1999"/>
            </a:lvl2pPr>
            <a:lvl3pPr>
              <a:defRPr sz="1799"/>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31230" y="1913470"/>
            <a:ext cx="4754880" cy="743094"/>
          </a:xfrm>
        </p:spPr>
        <p:txBody>
          <a:bodyPr anchor="ctr">
            <a:normAutofit/>
          </a:bodyPr>
          <a:lstStyle>
            <a:lvl1pPr marL="0" indent="0">
              <a:buNone/>
              <a:defRPr sz="20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31230" y="2656564"/>
            <a:ext cx="4754880" cy="3566160"/>
          </a:xfrm>
        </p:spPr>
        <p:txBody>
          <a:bodyPr/>
          <a:lstStyle>
            <a:lvl1pPr>
              <a:defRPr sz="2199"/>
            </a:lvl1pPr>
            <a:lvl2pPr>
              <a:defRPr sz="1999"/>
            </a:lvl2pPr>
            <a:lvl3pPr>
              <a:defRPr sz="1799"/>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E0FA9E5-6744-4841-888F-9E7CC0C2B7EC}" type="datetimeFigureOut">
              <a:rPr lang="en-US" smtClean="0"/>
              <a:t>10/7/2020</a:t>
            </a:fld>
            <a:endParaRPr lang="en-US" dirty="0"/>
          </a:p>
        </p:txBody>
      </p:sp>
      <p:sp>
        <p:nvSpPr>
          <p:cNvPr id="8" name="Footer Placeholder 7"/>
          <p:cNvSpPr>
            <a:spLocks noGrp="1"/>
          </p:cNvSpPr>
          <p:nvPr>
            <p:ph type="ftr" sz="quarter" idx="11"/>
          </p:nvPr>
        </p:nvSpPr>
        <p:spPr/>
        <p:txBody>
          <a:bodyPr/>
          <a:lstStyle/>
          <a:p>
            <a:r>
              <a:rPr lang="en-US" dirty="0"/>
              <a:t>Add a footer</a:t>
            </a:r>
          </a:p>
        </p:txBody>
      </p:sp>
      <p:sp>
        <p:nvSpPr>
          <p:cNvPr id="9" name="Slide Number Placeholder 8"/>
          <p:cNvSpPr>
            <a:spLocks noGrp="1"/>
          </p:cNvSpPr>
          <p:nvPr>
            <p:ph type="sldNum" sz="quarter" idx="12"/>
          </p:nvPr>
        </p:nvSpPr>
        <p:spPr/>
        <p:txBody>
          <a:bodyPr/>
          <a:lstStyle/>
          <a:p>
            <a:fld id="{AAEAE4A8-A6E5-453E-B946-FB774B73F48C}" type="slidenum">
              <a:rPr lang="en-US" smtClean="0"/>
              <a:t>‹#›</a:t>
            </a:fld>
            <a:endParaRPr lang="en-US" dirty="0"/>
          </a:p>
        </p:txBody>
      </p:sp>
    </p:spTree>
    <p:extLst>
      <p:ext uri="{BB962C8B-B14F-4D97-AF65-F5344CB8AC3E}">
        <p14:creationId xmlns:p14="http://schemas.microsoft.com/office/powerpoint/2010/main" val="3068443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E0FA9E5-6744-4841-888F-9E7CC0C2B7EC}" type="datetimeFigureOut">
              <a:rPr lang="en-US" smtClean="0"/>
              <a:t>10/7/2020</a:t>
            </a:fld>
            <a:endParaRPr lang="en-US" dirty="0"/>
          </a:p>
        </p:txBody>
      </p:sp>
      <p:sp>
        <p:nvSpPr>
          <p:cNvPr id="4" name="Footer Placeholder 3"/>
          <p:cNvSpPr>
            <a:spLocks noGrp="1"/>
          </p:cNvSpPr>
          <p:nvPr>
            <p:ph type="ftr" sz="quarter" idx="11"/>
          </p:nvPr>
        </p:nvSpPr>
        <p:spPr/>
        <p:txBody>
          <a:bodyPr/>
          <a:lstStyle/>
          <a:p>
            <a:r>
              <a:rPr lang="en-US" dirty="0"/>
              <a:t>Add a footer</a:t>
            </a:r>
          </a:p>
        </p:txBody>
      </p:sp>
      <p:sp>
        <p:nvSpPr>
          <p:cNvPr id="5" name="Slide Number Placeholder 4"/>
          <p:cNvSpPr>
            <a:spLocks noGrp="1"/>
          </p:cNvSpPr>
          <p:nvPr>
            <p:ph type="sldNum" sz="quarter" idx="12"/>
          </p:nvPr>
        </p:nvSpPr>
        <p:spPr/>
        <p:txBody>
          <a:bodyPr/>
          <a:lstStyle/>
          <a:p>
            <a:fld id="{AAEAE4A8-A6E5-453E-B946-FB774B73F48C}" type="slidenum">
              <a:rPr lang="en-US" smtClean="0"/>
              <a:t>‹#›</a:t>
            </a:fld>
            <a:endParaRPr lang="en-US" dirty="0"/>
          </a:p>
        </p:txBody>
      </p:sp>
      <p:pic>
        <p:nvPicPr>
          <p:cNvPr id="6" name="Picture 5">
            <a:extLst>
              <a:ext uri="{FF2B5EF4-FFF2-40B4-BE49-F238E27FC236}">
                <a16:creationId xmlns:a16="http://schemas.microsoft.com/office/drawing/2014/main" id="{38A653B3-FBDC-4E86-AEE2-CD43A0C300B9}"/>
              </a:ext>
            </a:extLst>
          </p:cNvPr>
          <p:cNvPicPr>
            <a:picLocks noChangeAspect="1"/>
          </p:cNvPicPr>
          <p:nvPr userDrawn="1"/>
        </p:nvPicPr>
        <p:blipFill>
          <a:blip r:embed="rId2"/>
          <a:stretch>
            <a:fillRect/>
          </a:stretch>
        </p:blipFill>
        <p:spPr>
          <a:xfrm>
            <a:off x="10364312" y="6054069"/>
            <a:ext cx="1672072" cy="748494"/>
          </a:xfrm>
          <a:prstGeom prst="rect">
            <a:avLst/>
          </a:prstGeom>
        </p:spPr>
      </p:pic>
    </p:spTree>
    <p:extLst>
      <p:ext uri="{BB962C8B-B14F-4D97-AF65-F5344CB8AC3E}">
        <p14:creationId xmlns:p14="http://schemas.microsoft.com/office/powerpoint/2010/main" val="3360939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0FA9E5-6744-4841-888F-9E7CC0C2B7EC}" type="datetimeFigureOut">
              <a:rPr lang="en-US" smtClean="0"/>
              <a:t>10/7/2020</a:t>
            </a:fld>
            <a:endParaRPr lang="en-US" dirty="0"/>
          </a:p>
        </p:txBody>
      </p:sp>
      <p:sp>
        <p:nvSpPr>
          <p:cNvPr id="3" name="Footer Placeholder 2"/>
          <p:cNvSpPr>
            <a:spLocks noGrp="1"/>
          </p:cNvSpPr>
          <p:nvPr>
            <p:ph type="ftr" sz="quarter" idx="11"/>
          </p:nvPr>
        </p:nvSpPr>
        <p:spPr/>
        <p:txBody>
          <a:bodyPr/>
          <a:lstStyle/>
          <a:p>
            <a:r>
              <a:rPr lang="en-US" dirty="0"/>
              <a:t>Add a footer</a:t>
            </a:r>
          </a:p>
        </p:txBody>
      </p:sp>
      <p:sp>
        <p:nvSpPr>
          <p:cNvPr id="4" name="Slide Number Placeholder 3"/>
          <p:cNvSpPr>
            <a:spLocks noGrp="1"/>
          </p:cNvSpPr>
          <p:nvPr>
            <p:ph type="sldNum" sz="quarter" idx="12"/>
          </p:nvPr>
        </p:nvSpPr>
        <p:spPr/>
        <p:txBody>
          <a:bodyPr/>
          <a:lstStyle/>
          <a:p>
            <a:fld id="{AAEAE4A8-A6E5-453E-B946-FB774B73F48C}" type="slidenum">
              <a:rPr lang="en-US" smtClean="0"/>
              <a:t>‹#›</a:t>
            </a:fld>
            <a:endParaRPr lang="en-US" dirty="0"/>
          </a:p>
        </p:txBody>
      </p:sp>
      <p:pic>
        <p:nvPicPr>
          <p:cNvPr id="5" name="Picture 4">
            <a:extLst>
              <a:ext uri="{FF2B5EF4-FFF2-40B4-BE49-F238E27FC236}">
                <a16:creationId xmlns:a16="http://schemas.microsoft.com/office/drawing/2014/main" id="{6E98C394-EF7A-4285-A9B2-A5CC1D59D8A0}"/>
              </a:ext>
            </a:extLst>
          </p:cNvPr>
          <p:cNvPicPr>
            <a:picLocks noChangeAspect="1"/>
          </p:cNvPicPr>
          <p:nvPr userDrawn="1"/>
        </p:nvPicPr>
        <p:blipFill>
          <a:blip r:embed="rId2"/>
          <a:stretch>
            <a:fillRect/>
          </a:stretch>
        </p:blipFill>
        <p:spPr>
          <a:xfrm>
            <a:off x="10364312" y="6054069"/>
            <a:ext cx="1672072" cy="748494"/>
          </a:xfrm>
          <a:prstGeom prst="rect">
            <a:avLst/>
          </a:prstGeom>
        </p:spPr>
      </p:pic>
    </p:spTree>
    <p:extLst>
      <p:ext uri="{BB962C8B-B14F-4D97-AF65-F5344CB8AC3E}">
        <p14:creationId xmlns:p14="http://schemas.microsoft.com/office/powerpoint/2010/main" val="1988552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207008" y="2120054"/>
            <a:ext cx="6126480" cy="4114800"/>
          </a:xfrm>
        </p:spPr>
        <p:txBody>
          <a:bodyPr/>
          <a:lstStyle>
            <a:lvl1pPr>
              <a:defRPr sz="3199"/>
            </a:lvl1pPr>
            <a:lvl2pPr>
              <a:defRPr sz="2799"/>
            </a:lvl2pPr>
            <a:lvl3pPr>
              <a:defRPr sz="2399"/>
            </a:lvl3pPr>
            <a:lvl4pPr>
              <a:defRPr sz="1999"/>
            </a:lvl4pPr>
            <a:lvl5pPr>
              <a:defRPr sz="1999"/>
            </a:lvl5pPr>
            <a:lvl6pPr>
              <a:defRPr sz="1999"/>
            </a:lvl6pPr>
            <a:lvl7pPr>
              <a:defRPr sz="1999"/>
            </a:lvl7pPr>
            <a:lvl8pPr>
              <a:defRPr sz="1999"/>
            </a:lvl8pPr>
            <a:lvl9pPr>
              <a:defRPr sz="19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789023" y="2147488"/>
            <a:ext cx="3200400" cy="3432319"/>
          </a:xfrm>
        </p:spPr>
        <p:txBody>
          <a:bodyPr>
            <a:normAutofit/>
          </a:bodyPr>
          <a:lstStyle>
            <a:lvl1pPr marL="0" indent="0">
              <a:lnSpc>
                <a:spcPct val="95000"/>
              </a:lnSpc>
              <a:buNone/>
              <a:defRPr sz="1799"/>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E0FA9E5-6744-4841-888F-9E7CC0C2B7EC}" type="datetimeFigureOut">
              <a:rPr lang="en-US" smtClean="0"/>
              <a:t>10/7/2020</a:t>
            </a:fld>
            <a:endParaRPr lang="en-US" dirty="0"/>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AAEAE4A8-A6E5-453E-B946-FB774B73F48C}" type="slidenum">
              <a:rPr lang="en-US" smtClean="0"/>
              <a:t>‹#›</a:t>
            </a:fld>
            <a:endParaRPr lang="en-US" dirty="0"/>
          </a:p>
        </p:txBody>
      </p:sp>
      <p:pic>
        <p:nvPicPr>
          <p:cNvPr id="9" name="Picture 8">
            <a:extLst>
              <a:ext uri="{FF2B5EF4-FFF2-40B4-BE49-F238E27FC236}">
                <a16:creationId xmlns:a16="http://schemas.microsoft.com/office/drawing/2014/main" id="{A9AFCB50-3B42-4B88-8E78-ACE30099D424}"/>
              </a:ext>
            </a:extLst>
          </p:cNvPr>
          <p:cNvPicPr>
            <a:picLocks noChangeAspect="1"/>
          </p:cNvPicPr>
          <p:nvPr userDrawn="1"/>
        </p:nvPicPr>
        <p:blipFill>
          <a:blip r:embed="rId2"/>
          <a:stretch>
            <a:fillRect/>
          </a:stretch>
        </p:blipFill>
        <p:spPr>
          <a:xfrm>
            <a:off x="10364312" y="6054069"/>
            <a:ext cx="1672072" cy="748494"/>
          </a:xfrm>
          <a:prstGeom prst="rect">
            <a:avLst/>
          </a:prstGeom>
        </p:spPr>
      </p:pic>
    </p:spTree>
    <p:extLst>
      <p:ext uri="{BB962C8B-B14F-4D97-AF65-F5344CB8AC3E}">
        <p14:creationId xmlns:p14="http://schemas.microsoft.com/office/powerpoint/2010/main" val="2590927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Picture Placeholder 2"/>
          <p:cNvSpPr>
            <a:spLocks noGrp="1" noChangeAspect="1"/>
          </p:cNvSpPr>
          <p:nvPr>
            <p:ph type="pic" idx="1"/>
          </p:nvPr>
        </p:nvSpPr>
        <p:spPr>
          <a:xfrm>
            <a:off x="1280160" y="2211494"/>
            <a:ext cx="6126480" cy="3931920"/>
          </a:xfrm>
          <a:solidFill>
            <a:schemeClr val="tx2">
              <a:lumMod val="60000"/>
              <a:lumOff val="40000"/>
            </a:schemeClr>
          </a:solidFill>
        </p:spPr>
        <p:txBody>
          <a:bodyPr tIns="365760" anchor="t"/>
          <a:lstStyle>
            <a:lvl1pPr marL="0" indent="0" algn="ctr">
              <a:buNone/>
              <a:defRPr sz="3199">
                <a:solidFill>
                  <a:schemeClr val="tx1">
                    <a:lumMod val="50000"/>
                  </a:schemeClr>
                </a:solidFill>
              </a:defRPr>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r>
              <a:rPr lang="en-US" dirty="0"/>
              <a:t>Click icon to add picture</a:t>
            </a:r>
          </a:p>
        </p:txBody>
      </p:sp>
      <p:sp>
        <p:nvSpPr>
          <p:cNvPr id="4" name="Text Placeholder 3"/>
          <p:cNvSpPr>
            <a:spLocks noGrp="1"/>
          </p:cNvSpPr>
          <p:nvPr>
            <p:ph type="body" sz="half" idx="2"/>
          </p:nvPr>
        </p:nvSpPr>
        <p:spPr>
          <a:xfrm>
            <a:off x="7790689" y="2150621"/>
            <a:ext cx="3200400" cy="3429000"/>
          </a:xfrm>
        </p:spPr>
        <p:txBody>
          <a:bodyPr>
            <a:normAutofit/>
          </a:bodyPr>
          <a:lstStyle>
            <a:lvl1pPr marL="0" indent="0">
              <a:lnSpc>
                <a:spcPct val="95000"/>
              </a:lnSpc>
              <a:buNone/>
              <a:defRPr sz="1799"/>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dirty="0"/>
              <a:t>10/7/2020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3480344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E0FA9E5-6744-4841-888F-9E7CC0C2B7EC}" type="datetimeFigureOut">
              <a:rPr lang="en-US" smtClean="0"/>
              <a:t>10/7/2020</a:t>
            </a:fld>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AAEAE4A8-A6E5-453E-B946-FB774B73F48C}" type="slidenum">
              <a:rPr lang="en-US" smtClean="0"/>
              <a:t>‹#›</a:t>
            </a:fld>
            <a:endParaRPr lang="en-US" dirty="0"/>
          </a:p>
        </p:txBody>
      </p:sp>
    </p:spTree>
    <p:extLst>
      <p:ext uri="{BB962C8B-B14F-4D97-AF65-F5344CB8AC3E}">
        <p14:creationId xmlns:p14="http://schemas.microsoft.com/office/powerpoint/2010/main" val="1804114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9160624" y="274638"/>
            <a:ext cx="2402380"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274638"/>
            <a:ext cx="7973291" cy="58975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422856"/>
            <a:ext cx="2743196" cy="365125"/>
          </a:xfrm>
        </p:spPr>
        <p:txBody>
          <a:bodyPr/>
          <a:lstStyle/>
          <a:p>
            <a:fld id="{3E0FA9E5-6744-4841-888F-9E7CC0C2B7EC}" type="datetimeFigureOut">
              <a:rPr lang="en-US" smtClean="0"/>
              <a:t>10/7/2020</a:t>
            </a:fld>
            <a:endParaRPr lang="en-US" dirty="0"/>
          </a:p>
        </p:txBody>
      </p:sp>
      <p:sp>
        <p:nvSpPr>
          <p:cNvPr id="5" name="Footer Placeholder 4"/>
          <p:cNvSpPr>
            <a:spLocks noGrp="1"/>
          </p:cNvSpPr>
          <p:nvPr>
            <p:ph type="ftr" sz="quarter" idx="11"/>
          </p:nvPr>
        </p:nvSpPr>
        <p:spPr>
          <a:xfrm>
            <a:off x="3776136" y="6422856"/>
            <a:ext cx="4279669" cy="365125"/>
          </a:xfrm>
        </p:spPr>
        <p:txBody>
          <a:bodyPr/>
          <a:lstStyle/>
          <a:p>
            <a:r>
              <a:rPr lang="en-US" dirty="0"/>
              <a:t>Add a footer</a:t>
            </a:r>
          </a:p>
        </p:txBody>
      </p:sp>
      <p:sp>
        <p:nvSpPr>
          <p:cNvPr id="6" name="Slide Number Placeholder 5"/>
          <p:cNvSpPr>
            <a:spLocks noGrp="1"/>
          </p:cNvSpPr>
          <p:nvPr>
            <p:ph type="sldNum" sz="quarter" idx="12"/>
          </p:nvPr>
        </p:nvSpPr>
        <p:spPr>
          <a:xfrm>
            <a:off x="8073048" y="6422856"/>
            <a:ext cx="879759" cy="365125"/>
          </a:xfrm>
        </p:spPr>
        <p:txBody>
          <a:bodyPr/>
          <a:lstStyle/>
          <a:p>
            <a:fld id="{AAEAE4A8-A6E5-453E-B946-FB774B73F48C}" type="slidenum">
              <a:rPr lang="en-US" smtClean="0"/>
              <a:t>‹#›</a:t>
            </a:fld>
            <a:endParaRPr lang="en-US" dirty="0"/>
          </a:p>
        </p:txBody>
      </p:sp>
    </p:spTree>
    <p:extLst>
      <p:ext uri="{BB962C8B-B14F-4D97-AF65-F5344CB8AC3E}">
        <p14:creationId xmlns:p14="http://schemas.microsoft.com/office/powerpoint/2010/main" val="2151495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5"/>
        <p:cNvGrpSpPr/>
        <p:nvPr/>
      </p:nvGrpSpPr>
      <p:grpSpPr>
        <a:xfrm>
          <a:off x="0" y="0"/>
          <a:ext cx="0" cy="0"/>
          <a:chOff x="0" y="0"/>
          <a:chExt cx="0" cy="0"/>
        </a:xfrm>
      </p:grpSpPr>
      <p:sp>
        <p:nvSpPr>
          <p:cNvPr id="16" name="Shape 16"/>
          <p:cNvSpPr txBox="1">
            <a:spLocks noGrp="1"/>
          </p:cNvSpPr>
          <p:nvPr>
            <p:ph type="title"/>
          </p:nvPr>
        </p:nvSpPr>
        <p:spPr>
          <a:xfrm>
            <a:off x="415601" y="593366"/>
            <a:ext cx="11360799" cy="763500"/>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7" name="Shape 17"/>
          <p:cNvSpPr txBox="1">
            <a:spLocks noGrp="1"/>
          </p:cNvSpPr>
          <p:nvPr>
            <p:ph type="body" idx="1"/>
          </p:nvPr>
        </p:nvSpPr>
        <p:spPr>
          <a:xfrm>
            <a:off x="415601" y="1536636"/>
            <a:ext cx="11360799" cy="4555199"/>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8" name="Shape 18"/>
          <p:cNvSpPr txBox="1">
            <a:spLocks noGrp="1"/>
          </p:cNvSpPr>
          <p:nvPr>
            <p:ph type="sldNum" idx="12"/>
          </p:nvPr>
        </p:nvSpPr>
        <p:spPr>
          <a:xfrm>
            <a:off x="11296611" y="6217625"/>
            <a:ext cx="731599" cy="524699"/>
          </a:xfrm>
          <a:prstGeom prst="rect">
            <a:avLst/>
          </a:prstGeom>
        </p:spPr>
        <p:txBody>
          <a:bodyPr lIns="91425" tIns="91425" rIns="91425" bIns="91425" anchor="ctr" anchorCtr="0">
            <a:noAutofit/>
          </a:bodyPr>
          <a:lstStyle/>
          <a:p>
            <a:fld id="{00000000-1234-1234-1234-123412341234}" type="slidenum">
              <a:rPr lang="en" smtClean="0"/>
              <a:pPr/>
              <a:t>‹#›</a:t>
            </a:fld>
            <a:endParaRPr lang="en"/>
          </a:p>
        </p:txBody>
      </p:sp>
    </p:spTree>
    <p:extLst>
      <p:ext uri="{BB962C8B-B14F-4D97-AF65-F5344CB8AC3E}">
        <p14:creationId xmlns:p14="http://schemas.microsoft.com/office/powerpoint/2010/main" val="124626159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1" y="2130427"/>
            <a:ext cx="10363200" cy="1470025"/>
          </a:xfrm>
        </p:spPr>
        <p:txBody>
          <a:bodyPr/>
          <a:lstStyle/>
          <a:p>
            <a:r>
              <a:rPr lang="en-US"/>
              <a:t>Click to edit Master title style</a:t>
            </a:r>
          </a:p>
        </p:txBody>
      </p:sp>
      <p:sp>
        <p:nvSpPr>
          <p:cNvPr id="4" name="Date Placeholder 3"/>
          <p:cNvSpPr>
            <a:spLocks noGrp="1"/>
          </p:cNvSpPr>
          <p:nvPr>
            <p:ph type="dt" sz="half" idx="10"/>
          </p:nvPr>
        </p:nvSpPr>
        <p:spPr>
          <a:xfrm>
            <a:off x="508001" y="6324602"/>
            <a:ext cx="2844800" cy="365125"/>
          </a:xfrm>
        </p:spPr>
        <p:txBody>
          <a:bodyPr/>
          <a:lstStyle>
            <a:lvl1pPr>
              <a:defRPr/>
            </a:lvl1p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n-US" dirty="0">
                <a:solidFill>
                  <a:prstClr val="black">
                    <a:tint val="75000"/>
                  </a:prstClr>
                </a:solidFill>
              </a:rPr>
              <a:t>Virginia A. Greiman © 2020 </a:t>
            </a:r>
          </a:p>
        </p:txBody>
      </p:sp>
      <p:sp>
        <p:nvSpPr>
          <p:cNvPr id="6" name="Slide Number Placeholder 5"/>
          <p:cNvSpPr>
            <a:spLocks noGrp="1"/>
          </p:cNvSpPr>
          <p:nvPr>
            <p:ph type="sldNum" sz="quarter" idx="12"/>
          </p:nvPr>
        </p:nvSpPr>
        <p:spPr/>
        <p:txBody>
          <a:bodyPr/>
          <a:lstStyle/>
          <a:p>
            <a:fld id="{9EDBE351-7055-4233-A729-09944ADFE0E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5880673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image" Target="../media/image7.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image" Target="../media/image6.png"/><Relationship Id="rId2" Type="http://schemas.openxmlformats.org/officeDocument/2006/relationships/slideLayout" Target="../slideLayouts/slideLayout14.xml"/><Relationship Id="rId16" Type="http://schemas.openxmlformats.org/officeDocument/2006/relationships/theme" Target="../theme/theme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19" Type="http://schemas.openxmlformats.org/officeDocument/2006/relationships/image" Target="../media/image8.png"/><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3.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5" Type="http://schemas.openxmlformats.org/officeDocument/2006/relationships/image" Target="../media/image2.png"/><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5490" y="533400"/>
            <a:ext cx="8689064" cy="1066800"/>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065490" y="1828800"/>
            <a:ext cx="8689064" cy="4191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Footer Placeholder 4"/>
          <p:cNvSpPr>
            <a:spLocks noGrp="1"/>
          </p:cNvSpPr>
          <p:nvPr>
            <p:ph type="ftr" sz="quarter" idx="3"/>
          </p:nvPr>
        </p:nvSpPr>
        <p:spPr>
          <a:xfrm>
            <a:off x="1065491" y="6155268"/>
            <a:ext cx="5654560" cy="273049"/>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r>
              <a:rPr lang="en-US" dirty="0"/>
              <a:t>Add a footer</a:t>
            </a:r>
          </a:p>
        </p:txBody>
      </p:sp>
      <p:sp>
        <p:nvSpPr>
          <p:cNvPr id="4" name="Date Placeholder 3"/>
          <p:cNvSpPr>
            <a:spLocks noGrp="1"/>
          </p:cNvSpPr>
          <p:nvPr>
            <p:ph type="dt" sz="half" idx="2"/>
          </p:nvPr>
        </p:nvSpPr>
        <p:spPr>
          <a:xfrm>
            <a:off x="6934418" y="6155268"/>
            <a:ext cx="1371957" cy="273049"/>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3E0FA9E5-6744-4841-888F-9E7CC0C2B7EC}" type="datetimeFigureOut">
              <a:rPr lang="en-US" smtClean="0"/>
              <a:pPr/>
              <a:t>10/7/2020</a:t>
            </a:fld>
            <a:endParaRPr lang="en-US" dirty="0"/>
          </a:p>
        </p:txBody>
      </p:sp>
      <p:sp>
        <p:nvSpPr>
          <p:cNvPr id="6" name="Slide Number Placeholder 5"/>
          <p:cNvSpPr>
            <a:spLocks noGrp="1"/>
          </p:cNvSpPr>
          <p:nvPr>
            <p:ph type="sldNum" sz="quarter" idx="4"/>
          </p:nvPr>
        </p:nvSpPr>
        <p:spPr>
          <a:xfrm>
            <a:off x="8535035" y="6155268"/>
            <a:ext cx="1219519" cy="273049"/>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AAEAE4A8-A6E5-453E-B946-FB774B73F48C}" type="slidenum">
              <a:rPr lang="en-US" smtClean="0"/>
              <a:pPr/>
              <a:t>‹#›</a:t>
            </a:fld>
            <a:endParaRPr lang="en-US" dirty="0"/>
          </a:p>
        </p:txBody>
      </p:sp>
      <p:pic>
        <p:nvPicPr>
          <p:cNvPr id="7" name="Picture 6"/>
          <p:cNvPicPr>
            <a:picLocks noChangeAspect="1"/>
          </p:cNvPicPr>
          <p:nvPr userDrawn="1"/>
        </p:nvPicPr>
        <p:blipFill>
          <a:blip r:embed="rId15"/>
          <a:stretch>
            <a:fillRect/>
          </a:stretch>
        </p:blipFill>
        <p:spPr>
          <a:xfrm>
            <a:off x="10364312" y="6054069"/>
            <a:ext cx="1672072" cy="748494"/>
          </a:xfrm>
          <a:prstGeom prst="rect">
            <a:avLst/>
          </a:prstGeom>
        </p:spPr>
      </p:pic>
    </p:spTree>
    <p:extLst>
      <p:ext uri="{BB962C8B-B14F-4D97-AF65-F5344CB8AC3E}">
        <p14:creationId xmlns:p14="http://schemas.microsoft.com/office/powerpoint/2010/main" val="36689985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80000"/>
        </a:lnSpc>
        <a:spcBef>
          <a:spcPct val="0"/>
        </a:spcBef>
        <a:buNone/>
        <a:defRPr sz="3600" b="1" kern="1200">
          <a:solidFill>
            <a:schemeClr val="accent1">
              <a:lumMod val="75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lumMod val="65000"/>
            <a:lumOff val="35000"/>
          </a:schemeClr>
        </a:buClr>
        <a:buSzPct val="80000"/>
        <a:buFont typeface="Arial" pitchFamily="34" charset="0"/>
        <a:buChar char="•"/>
        <a:defRPr sz="2000" kern="1200">
          <a:solidFill>
            <a:schemeClr val="tx1">
              <a:lumMod val="65000"/>
              <a:lumOff val="35000"/>
            </a:schemeClr>
          </a:solidFill>
          <a:latin typeface="+mn-lt"/>
          <a:ea typeface="+mn-ea"/>
          <a:cs typeface="+mn-cs"/>
        </a:defRPr>
      </a:lvl1pPr>
      <a:lvl2pPr marL="594360" indent="-228600" algn="l" defTabSz="914400" rtl="0" eaLnBrk="1" latinLnBrk="0" hangingPunct="1">
        <a:lnSpc>
          <a:spcPct val="90000"/>
        </a:lnSpc>
        <a:spcBef>
          <a:spcPts val="1000"/>
        </a:spcBef>
        <a:buClr>
          <a:schemeClr val="tx1">
            <a:lumMod val="65000"/>
            <a:lumOff val="35000"/>
          </a:schemeClr>
        </a:buClr>
        <a:buSzPct val="80000"/>
        <a:buFont typeface="Arial" pitchFamily="34" charset="0"/>
        <a:buChar char="•"/>
        <a:defRPr sz="1800" kern="1200">
          <a:solidFill>
            <a:schemeClr val="tx1">
              <a:lumMod val="65000"/>
              <a:lumOff val="35000"/>
            </a:schemeClr>
          </a:solidFill>
          <a:latin typeface="+mn-lt"/>
          <a:ea typeface="+mn-ea"/>
          <a:cs typeface="+mn-cs"/>
        </a:defRPr>
      </a:lvl2pPr>
      <a:lvl3pPr marL="777240" indent="-18288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600" kern="1200">
          <a:solidFill>
            <a:schemeClr val="tx1">
              <a:lumMod val="65000"/>
              <a:lumOff val="35000"/>
            </a:schemeClr>
          </a:solidFill>
          <a:latin typeface="+mn-lt"/>
          <a:ea typeface="+mn-ea"/>
          <a:cs typeface="+mn-cs"/>
        </a:defRPr>
      </a:lvl3pPr>
      <a:lvl4pPr marL="960120" indent="-18288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400" kern="1200">
          <a:solidFill>
            <a:schemeClr val="tx1">
              <a:lumMod val="65000"/>
              <a:lumOff val="35000"/>
            </a:schemeClr>
          </a:solidFill>
          <a:latin typeface="+mn-lt"/>
          <a:ea typeface="+mn-ea"/>
          <a:cs typeface="+mn-cs"/>
        </a:defRPr>
      </a:lvl4pPr>
      <a:lvl5pPr marL="1097280" indent="-13716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400" kern="1200">
          <a:solidFill>
            <a:schemeClr val="tx1">
              <a:lumMod val="65000"/>
              <a:lumOff val="35000"/>
            </a:schemeClr>
          </a:solidFill>
          <a:latin typeface="+mn-lt"/>
          <a:ea typeface="+mn-ea"/>
          <a:cs typeface="+mn-cs"/>
        </a:defRPr>
      </a:lvl5pPr>
      <a:lvl6pPr marL="123444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6pPr>
      <a:lvl7pPr marL="137160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7pPr>
      <a:lvl8pPr marL="150876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8pPr>
      <a:lvl9pPr marL="164592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39">
          <p15:clr>
            <a:srgbClr val="F26B43"/>
          </p15:clr>
        </p15:guide>
        <p15:guide id="2" orient="horz" pos="216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57647"/>
                <a:invGamma/>
              </a:schemeClr>
            </a:gs>
            <a:gs pos="100000">
              <a:schemeClr val="bg1"/>
            </a:gs>
          </a:gsLst>
          <a:lin ang="2700000" scaled="1"/>
        </a:gradFill>
        <a:effectLst/>
      </p:bgPr>
    </p:bg>
    <p:spTree>
      <p:nvGrpSpPr>
        <p:cNvPr id="1" name=""/>
        <p:cNvGrpSpPr/>
        <p:nvPr/>
      </p:nvGrpSpPr>
      <p:grpSpPr>
        <a:xfrm>
          <a:off x="0" y="0"/>
          <a:ext cx="0" cy="0"/>
          <a:chOff x="0" y="0"/>
          <a:chExt cx="0" cy="0"/>
        </a:xfrm>
      </p:grpSpPr>
      <p:grpSp>
        <p:nvGrpSpPr>
          <p:cNvPr id="22530" name="Group 2"/>
          <p:cNvGrpSpPr>
            <a:grpSpLocks/>
          </p:cNvGrpSpPr>
          <p:nvPr/>
        </p:nvGrpSpPr>
        <p:grpSpPr bwMode="auto">
          <a:xfrm>
            <a:off x="1" y="2"/>
            <a:ext cx="12192000" cy="6856413"/>
            <a:chOff x="0" y="0"/>
            <a:chExt cx="5760" cy="4319"/>
          </a:xfrm>
        </p:grpSpPr>
        <p:sp>
          <p:nvSpPr>
            <p:cNvPr id="51203" name="Freeform 3"/>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pPr algn="ctr">
                <a:defRPr/>
              </a:pPr>
              <a:endParaRPr lang="en-US" sz="1800">
                <a:solidFill>
                  <a:srgbClr val="FFFFFF"/>
                </a:solidFill>
              </a:endParaRPr>
            </a:p>
          </p:txBody>
        </p:sp>
        <p:sp>
          <p:nvSpPr>
            <p:cNvPr id="51204" name="Freeform 4"/>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lgn="ctr">
                <a:defRPr/>
              </a:pPr>
              <a:endParaRPr lang="en-US" sz="1800">
                <a:solidFill>
                  <a:srgbClr val="FFFFFF"/>
                </a:solidFill>
              </a:endParaRPr>
            </a:p>
          </p:txBody>
        </p:sp>
        <p:sp>
          <p:nvSpPr>
            <p:cNvPr id="51205" name="Freeform 5"/>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pPr algn="ctr">
                <a:defRPr/>
              </a:pPr>
              <a:endParaRPr lang="en-US" sz="1800">
                <a:solidFill>
                  <a:srgbClr val="FFFFFF"/>
                </a:solidFill>
              </a:endParaRPr>
            </a:p>
          </p:txBody>
        </p:sp>
        <p:sp>
          <p:nvSpPr>
            <p:cNvPr id="22539" name="Freeform 6"/>
            <p:cNvSpPr>
              <a:spLocks/>
            </p:cNvSpPr>
            <p:nvPr/>
          </p:nvSpPr>
          <p:spPr bwMode="hidden">
            <a:xfrm>
              <a:off x="4038" y="3577"/>
              <a:ext cx="1720" cy="65"/>
            </a:xfrm>
            <a:custGeom>
              <a:avLst/>
              <a:gdLst>
                <a:gd name="T0" fmla="*/ 1692 w 1722"/>
                <a:gd name="T1" fmla="*/ 51 h 66"/>
                <a:gd name="T2" fmla="*/ 1692 w 1722"/>
                <a:gd name="T3" fmla="*/ 45 h 66"/>
                <a:gd name="T4" fmla="*/ 0 w 1722"/>
                <a:gd name="T5" fmla="*/ 0 h 66"/>
                <a:gd name="T6" fmla="*/ 0 w 1722"/>
                <a:gd name="T7" fmla="*/ 33 h 66"/>
                <a:gd name="T8" fmla="*/ 1692 w 1722"/>
                <a:gd name="T9" fmla="*/ 51 h 66"/>
                <a:gd name="T10" fmla="*/ 1692 w 1722"/>
                <a:gd name="T11" fmla="*/ 51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22" h="66">
                  <a:moveTo>
                    <a:pt x="1722" y="66"/>
                  </a:moveTo>
                  <a:lnTo>
                    <a:pt x="1722" y="60"/>
                  </a:lnTo>
                  <a:lnTo>
                    <a:pt x="0" y="0"/>
                  </a:lnTo>
                  <a:lnTo>
                    <a:pt x="0" y="48"/>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a:endParaRPr lang="en-US" sz="1800">
                <a:solidFill>
                  <a:srgbClr val="FFFFFF"/>
                </a:solidFill>
              </a:endParaRPr>
            </a:p>
          </p:txBody>
        </p:sp>
        <p:sp>
          <p:nvSpPr>
            <p:cNvPr id="51207" name="Freeform 7"/>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pPr algn="ctr">
                <a:defRPr/>
              </a:pPr>
              <a:endParaRPr lang="en-US" sz="1800">
                <a:solidFill>
                  <a:srgbClr val="FFFFFF"/>
                </a:solidFill>
              </a:endParaRPr>
            </a:p>
          </p:txBody>
        </p:sp>
        <p:sp>
          <p:nvSpPr>
            <p:cNvPr id="22541" name="Freeform 8"/>
            <p:cNvSpPr>
              <a:spLocks/>
            </p:cNvSpPr>
            <p:nvPr/>
          </p:nvSpPr>
          <p:spPr bwMode="hidden">
            <a:xfrm>
              <a:off x="4784" y="3702"/>
              <a:ext cx="974" cy="101"/>
            </a:xfrm>
            <a:custGeom>
              <a:avLst/>
              <a:gdLst>
                <a:gd name="T0" fmla="*/ 960 w 975"/>
                <a:gd name="T1" fmla="*/ 48 h 101"/>
                <a:gd name="T2" fmla="*/ 960 w 975"/>
                <a:gd name="T3" fmla="*/ 0 h 101"/>
                <a:gd name="T4" fmla="*/ 0 w 975"/>
                <a:gd name="T5" fmla="*/ 24 h 101"/>
                <a:gd name="T6" fmla="*/ 0 w 975"/>
                <a:gd name="T7" fmla="*/ 101 h 101"/>
                <a:gd name="T8" fmla="*/ 960 w 975"/>
                <a:gd name="T9" fmla="*/ 48 h 101"/>
                <a:gd name="T10" fmla="*/ 960 w 975"/>
                <a:gd name="T11" fmla="*/ 48 h 1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75" h="101">
                  <a:moveTo>
                    <a:pt x="975" y="48"/>
                  </a:moveTo>
                  <a:lnTo>
                    <a:pt x="975" y="0"/>
                  </a:lnTo>
                  <a:lnTo>
                    <a:pt x="0" y="24"/>
                  </a:lnTo>
                  <a:lnTo>
                    <a:pt x="0" y="101"/>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a:endParaRPr lang="en-US" sz="1800">
                <a:solidFill>
                  <a:srgbClr val="FFFFFF"/>
                </a:solidFill>
              </a:endParaRPr>
            </a:p>
          </p:txBody>
        </p:sp>
        <p:sp>
          <p:nvSpPr>
            <p:cNvPr id="22542" name="Freeform 9"/>
            <p:cNvSpPr>
              <a:spLocks/>
            </p:cNvSpPr>
            <p:nvPr/>
          </p:nvSpPr>
          <p:spPr bwMode="hidden">
            <a:xfrm>
              <a:off x="3619" y="3815"/>
              <a:ext cx="2139" cy="198"/>
            </a:xfrm>
            <a:custGeom>
              <a:avLst/>
              <a:gdLst>
                <a:gd name="T0" fmla="*/ 2111 w 2141"/>
                <a:gd name="T1" fmla="*/ 0 h 198"/>
                <a:gd name="T2" fmla="*/ 0 w 2141"/>
                <a:gd name="T3" fmla="*/ 156 h 198"/>
                <a:gd name="T4" fmla="*/ 0 w 2141"/>
                <a:gd name="T5" fmla="*/ 198 h 198"/>
                <a:gd name="T6" fmla="*/ 2111 w 2141"/>
                <a:gd name="T7" fmla="*/ 0 h 198"/>
                <a:gd name="T8" fmla="*/ 2111 w 2141"/>
                <a:gd name="T9" fmla="*/ 0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41" h="198">
                  <a:moveTo>
                    <a:pt x="2141" y="0"/>
                  </a:moveTo>
                  <a:lnTo>
                    <a:pt x="0" y="156"/>
                  </a:lnTo>
                  <a:lnTo>
                    <a:pt x="0" y="198"/>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a:endParaRPr lang="en-US" sz="1800">
                <a:solidFill>
                  <a:srgbClr val="FFFFFF"/>
                </a:solidFill>
              </a:endParaRPr>
            </a:p>
          </p:txBody>
        </p:sp>
        <p:sp>
          <p:nvSpPr>
            <p:cNvPr id="51210" name="Freeform 10"/>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lgn="ctr">
                <a:defRPr/>
              </a:pPr>
              <a:endParaRPr lang="en-US" sz="1800">
                <a:solidFill>
                  <a:srgbClr val="FFFFFF"/>
                </a:solidFill>
              </a:endParaRPr>
            </a:p>
          </p:txBody>
        </p:sp>
        <p:sp>
          <p:nvSpPr>
            <p:cNvPr id="22544" name="Freeform 11"/>
            <p:cNvSpPr>
              <a:spLocks/>
            </p:cNvSpPr>
            <p:nvPr/>
          </p:nvSpPr>
          <p:spPr bwMode="hidden">
            <a:xfrm>
              <a:off x="2097" y="4043"/>
              <a:ext cx="2514" cy="276"/>
            </a:xfrm>
            <a:custGeom>
              <a:avLst/>
              <a:gdLst>
                <a:gd name="T0" fmla="*/ 2137 w 2517"/>
                <a:gd name="T1" fmla="*/ 276 h 276"/>
                <a:gd name="T2" fmla="*/ 2472 w 2517"/>
                <a:gd name="T3" fmla="*/ 204 h 276"/>
                <a:gd name="T4" fmla="*/ 2215 w 2517"/>
                <a:gd name="T5" fmla="*/ 0 h 276"/>
                <a:gd name="T6" fmla="*/ 0 w 2517"/>
                <a:gd name="T7" fmla="*/ 276 h 276"/>
                <a:gd name="T8" fmla="*/ 2137 w 2517"/>
                <a:gd name="T9" fmla="*/ 276 h 276"/>
                <a:gd name="T10" fmla="*/ 2137 w 2517"/>
                <a:gd name="T11" fmla="*/ 276 h 2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7" h="276">
                  <a:moveTo>
                    <a:pt x="2182" y="276"/>
                  </a:moveTo>
                  <a:lnTo>
                    <a:pt x="2517" y="204"/>
                  </a:lnTo>
                  <a:lnTo>
                    <a:pt x="2260" y="0"/>
                  </a:lnTo>
                  <a:lnTo>
                    <a:pt x="0"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a:endParaRPr lang="en-US" sz="1800">
                <a:solidFill>
                  <a:srgbClr val="FFFFFF"/>
                </a:solidFill>
              </a:endParaRPr>
            </a:p>
          </p:txBody>
        </p:sp>
        <p:sp>
          <p:nvSpPr>
            <p:cNvPr id="51212" name="Freeform 12"/>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pPr algn="ctr">
                <a:defRPr/>
              </a:pPr>
              <a:endParaRPr lang="en-US" sz="1800">
                <a:solidFill>
                  <a:srgbClr val="FFFFFF"/>
                </a:solidFill>
              </a:endParaRPr>
            </a:p>
          </p:txBody>
        </p:sp>
        <p:sp>
          <p:nvSpPr>
            <p:cNvPr id="22546" name="Freeform 13"/>
            <p:cNvSpPr>
              <a:spLocks/>
            </p:cNvSpPr>
            <p:nvPr/>
          </p:nvSpPr>
          <p:spPr bwMode="hidden">
            <a:xfrm>
              <a:off x="5030" y="3151"/>
              <a:ext cx="728" cy="240"/>
            </a:xfrm>
            <a:custGeom>
              <a:avLst/>
              <a:gdLst>
                <a:gd name="T0" fmla="*/ 714 w 729"/>
                <a:gd name="T1" fmla="*/ 240 h 240"/>
                <a:gd name="T2" fmla="*/ 0 w 729"/>
                <a:gd name="T3" fmla="*/ 0 h 240"/>
                <a:gd name="T4" fmla="*/ 0 w 729"/>
                <a:gd name="T5" fmla="*/ 6 h 240"/>
                <a:gd name="T6" fmla="*/ 714 w 729"/>
                <a:gd name="T7" fmla="*/ 240 h 240"/>
                <a:gd name="T8" fmla="*/ 714 w 729"/>
                <a:gd name="T9" fmla="*/ 240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9" h="240">
                  <a:moveTo>
                    <a:pt x="729" y="240"/>
                  </a:moveTo>
                  <a:lnTo>
                    <a:pt x="0" y="0"/>
                  </a:lnTo>
                  <a:lnTo>
                    <a:pt x="0" y="6"/>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a:endParaRPr lang="en-US" sz="1800">
                <a:solidFill>
                  <a:srgbClr val="FFFFFF"/>
                </a:solidFill>
              </a:endParaRPr>
            </a:p>
          </p:txBody>
        </p:sp>
        <p:sp>
          <p:nvSpPr>
            <p:cNvPr id="51214" name="Freeform 14"/>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pPr algn="ctr">
                <a:defRPr/>
              </a:pPr>
              <a:endParaRPr lang="en-US" sz="1800">
                <a:solidFill>
                  <a:srgbClr val="FFFFFF"/>
                </a:solidFill>
              </a:endParaRPr>
            </a:p>
          </p:txBody>
        </p:sp>
        <p:sp>
          <p:nvSpPr>
            <p:cNvPr id="22548" name="Freeform 15"/>
            <p:cNvSpPr>
              <a:spLocks/>
            </p:cNvSpPr>
            <p:nvPr/>
          </p:nvSpPr>
          <p:spPr bwMode="hidden">
            <a:xfrm>
              <a:off x="5030" y="3049"/>
              <a:ext cx="728" cy="318"/>
            </a:xfrm>
            <a:custGeom>
              <a:avLst/>
              <a:gdLst>
                <a:gd name="T0" fmla="*/ 714 w 729"/>
                <a:gd name="T1" fmla="*/ 318 h 318"/>
                <a:gd name="T2" fmla="*/ 714 w 729"/>
                <a:gd name="T3" fmla="*/ 312 h 318"/>
                <a:gd name="T4" fmla="*/ 0 w 729"/>
                <a:gd name="T5" fmla="*/ 0 h 318"/>
                <a:gd name="T6" fmla="*/ 0 w 729"/>
                <a:gd name="T7" fmla="*/ 54 h 318"/>
                <a:gd name="T8" fmla="*/ 714 w 729"/>
                <a:gd name="T9" fmla="*/ 318 h 318"/>
                <a:gd name="T10" fmla="*/ 714 w 729"/>
                <a:gd name="T11" fmla="*/ 318 h 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9" h="318">
                  <a:moveTo>
                    <a:pt x="729" y="318"/>
                  </a:moveTo>
                  <a:lnTo>
                    <a:pt x="729" y="312"/>
                  </a:lnTo>
                  <a:lnTo>
                    <a:pt x="0" y="0"/>
                  </a:lnTo>
                  <a:lnTo>
                    <a:pt x="0" y="54"/>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a:endParaRPr lang="en-US" sz="1800">
                <a:solidFill>
                  <a:srgbClr val="FFFFFF"/>
                </a:solidFill>
              </a:endParaRPr>
            </a:p>
          </p:txBody>
        </p:sp>
        <p:sp>
          <p:nvSpPr>
            <p:cNvPr id="51216" name="Freeform 16"/>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pPr algn="ctr">
                <a:defRPr/>
              </a:pPr>
              <a:endParaRPr lang="en-US" sz="1800">
                <a:solidFill>
                  <a:srgbClr val="FFFFFF"/>
                </a:solidFill>
              </a:endParaRPr>
            </a:p>
          </p:txBody>
        </p:sp>
        <p:sp>
          <p:nvSpPr>
            <p:cNvPr id="51217" name="Freeform 17"/>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pPr algn="ctr">
                <a:defRPr/>
              </a:pPr>
              <a:endParaRPr lang="en-US" sz="1800">
                <a:solidFill>
                  <a:srgbClr val="FFFFFF"/>
                </a:solidFill>
              </a:endParaRPr>
            </a:p>
          </p:txBody>
        </p:sp>
        <p:sp>
          <p:nvSpPr>
            <p:cNvPr id="51218" name="Freeform 18"/>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pPr algn="ctr">
                <a:defRPr/>
              </a:pPr>
              <a:endParaRPr lang="en-US" sz="1800">
                <a:solidFill>
                  <a:srgbClr val="FFFFFF"/>
                </a:solidFill>
              </a:endParaRPr>
            </a:p>
          </p:txBody>
        </p:sp>
        <p:sp>
          <p:nvSpPr>
            <p:cNvPr id="22552" name="Freeform 19"/>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1" h="335">
                  <a:moveTo>
                    <a:pt x="281" y="335"/>
                  </a:moveTo>
                  <a:lnTo>
                    <a:pt x="281" y="173"/>
                  </a:lnTo>
                  <a:lnTo>
                    <a:pt x="96" y="0"/>
                  </a:lnTo>
                  <a:lnTo>
                    <a:pt x="0" y="90"/>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a:endParaRPr lang="en-US" sz="1800">
                <a:solidFill>
                  <a:srgbClr val="FFFFFF"/>
                </a:solidFill>
              </a:endParaRPr>
            </a:p>
          </p:txBody>
        </p:sp>
        <p:sp>
          <p:nvSpPr>
            <p:cNvPr id="51220" name="Freeform 20"/>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pPr algn="ctr">
                <a:defRPr/>
              </a:pPr>
              <a:endParaRPr lang="en-US" sz="1800">
                <a:solidFill>
                  <a:srgbClr val="FFFFFF"/>
                </a:solidFill>
              </a:endParaRPr>
            </a:p>
          </p:txBody>
        </p:sp>
        <p:sp>
          <p:nvSpPr>
            <p:cNvPr id="22554" name="Freeform 21"/>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132">
                  <a:moveTo>
                    <a:pt x="132" y="132"/>
                  </a:moveTo>
                  <a:lnTo>
                    <a:pt x="0" y="0"/>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a:endParaRPr lang="en-US" sz="1800">
                <a:solidFill>
                  <a:srgbClr val="FFFFFF"/>
                </a:solidFill>
              </a:endParaRPr>
            </a:p>
          </p:txBody>
        </p:sp>
        <p:sp>
          <p:nvSpPr>
            <p:cNvPr id="51222" name="Freeform 22"/>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pPr algn="ctr">
                <a:defRPr/>
              </a:pPr>
              <a:endParaRPr lang="en-US" sz="1800">
                <a:solidFill>
                  <a:srgbClr val="FFFFFF"/>
                </a:solidFill>
              </a:endParaRPr>
            </a:p>
          </p:txBody>
        </p:sp>
        <p:sp>
          <p:nvSpPr>
            <p:cNvPr id="51223" name="Freeform 23"/>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pPr algn="ctr">
                <a:defRPr/>
              </a:pPr>
              <a:endParaRPr lang="en-US" sz="1800">
                <a:solidFill>
                  <a:srgbClr val="FFFFFF"/>
                </a:solidFill>
              </a:endParaRPr>
            </a:p>
          </p:txBody>
        </p:sp>
        <p:sp>
          <p:nvSpPr>
            <p:cNvPr id="51224" name="Freeform 24"/>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pPr algn="ctr">
                <a:defRPr/>
              </a:pPr>
              <a:endParaRPr lang="en-US" sz="1800">
                <a:solidFill>
                  <a:srgbClr val="FFFFFF"/>
                </a:solidFill>
              </a:endParaRPr>
            </a:p>
          </p:txBody>
        </p:sp>
        <p:sp>
          <p:nvSpPr>
            <p:cNvPr id="22558" name="Freeform 25"/>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5" h="516">
                  <a:moveTo>
                    <a:pt x="155" y="516"/>
                  </a:moveTo>
                  <a:lnTo>
                    <a:pt x="155" y="204"/>
                  </a:lnTo>
                  <a:lnTo>
                    <a:pt x="77" y="0"/>
                  </a:lnTo>
                  <a:lnTo>
                    <a:pt x="0" y="192"/>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a:endParaRPr lang="en-US" sz="1800">
                <a:solidFill>
                  <a:srgbClr val="FFFFFF"/>
                </a:solidFill>
              </a:endParaRPr>
            </a:p>
          </p:txBody>
        </p:sp>
        <p:sp>
          <p:nvSpPr>
            <p:cNvPr id="51226" name="Freeform 26"/>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pPr algn="ctr">
                <a:defRPr/>
              </a:pPr>
              <a:endParaRPr lang="en-US" sz="1800">
                <a:solidFill>
                  <a:srgbClr val="FFFFFF"/>
                </a:solidFill>
              </a:endParaRPr>
            </a:p>
          </p:txBody>
        </p:sp>
        <p:sp>
          <p:nvSpPr>
            <p:cNvPr id="51227" name="Freeform 27"/>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lgn="ctr">
                <a:defRPr/>
              </a:pPr>
              <a:endParaRPr lang="en-US" sz="1800">
                <a:solidFill>
                  <a:srgbClr val="FFFFFF"/>
                </a:solidFill>
              </a:endParaRPr>
            </a:p>
          </p:txBody>
        </p:sp>
        <p:sp>
          <p:nvSpPr>
            <p:cNvPr id="22561" name="Freeform 28"/>
            <p:cNvSpPr>
              <a:spLocks/>
            </p:cNvSpPr>
            <p:nvPr/>
          </p:nvSpPr>
          <p:spPr bwMode="hidden">
            <a:xfrm>
              <a:off x="5698" y="653"/>
              <a:ext cx="60" cy="311"/>
            </a:xfrm>
            <a:custGeom>
              <a:avLst/>
              <a:gdLst>
                <a:gd name="T0" fmla="*/ 0 w 60"/>
                <a:gd name="T1" fmla="*/ 144 h 312"/>
                <a:gd name="T2" fmla="*/ 60 w 60"/>
                <a:gd name="T3" fmla="*/ 297 h 312"/>
                <a:gd name="T4" fmla="*/ 60 w 60"/>
                <a:gd name="T5" fmla="*/ 6 h 312"/>
                <a:gd name="T6" fmla="*/ 54 w 60"/>
                <a:gd name="T7" fmla="*/ 0 h 312"/>
                <a:gd name="T8" fmla="*/ 0 w 60"/>
                <a:gd name="T9" fmla="*/ 144 h 312"/>
                <a:gd name="T10" fmla="*/ 0 w 60"/>
                <a:gd name="T11" fmla="*/ 144 h 3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 h="312">
                  <a:moveTo>
                    <a:pt x="0" y="144"/>
                  </a:moveTo>
                  <a:lnTo>
                    <a:pt x="60" y="312"/>
                  </a:lnTo>
                  <a:lnTo>
                    <a:pt x="60" y="6"/>
                  </a:lnTo>
                  <a:lnTo>
                    <a:pt x="54"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a:endParaRPr lang="en-US" sz="1800">
                <a:solidFill>
                  <a:srgbClr val="FFFFFF"/>
                </a:solidFill>
              </a:endParaRPr>
            </a:p>
          </p:txBody>
        </p:sp>
        <p:sp>
          <p:nvSpPr>
            <p:cNvPr id="51229" name="Freeform 29"/>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pPr algn="ctr">
                <a:defRPr/>
              </a:pPr>
              <a:endParaRPr lang="en-US" sz="1800">
                <a:solidFill>
                  <a:srgbClr val="FFFFFF"/>
                </a:solidFill>
              </a:endParaRPr>
            </a:p>
          </p:txBody>
        </p:sp>
        <p:sp>
          <p:nvSpPr>
            <p:cNvPr id="22563" name="Freeform 30"/>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6">
                  <a:moveTo>
                    <a:pt x="6" y="6"/>
                  </a:moveTo>
                  <a:lnTo>
                    <a:pt x="0" y="0"/>
                  </a:lnTo>
                  <a:lnTo>
                    <a:pt x="0"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a:endParaRPr lang="en-US" sz="1800">
                <a:solidFill>
                  <a:srgbClr val="FFFFFF"/>
                </a:solidFill>
              </a:endParaRPr>
            </a:p>
          </p:txBody>
        </p:sp>
        <p:sp>
          <p:nvSpPr>
            <p:cNvPr id="51231" name="Freeform 31"/>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lgn="ctr">
                <a:defRPr/>
              </a:pPr>
              <a:endParaRPr lang="en-US" sz="1800">
                <a:solidFill>
                  <a:srgbClr val="FFFFFF"/>
                </a:solidFill>
              </a:endParaRPr>
            </a:p>
          </p:txBody>
        </p:sp>
        <p:sp>
          <p:nvSpPr>
            <p:cNvPr id="51232" name="Freeform 32"/>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pPr algn="ctr">
                <a:defRPr/>
              </a:pPr>
              <a:endParaRPr lang="en-US" sz="1800">
                <a:solidFill>
                  <a:srgbClr val="FFFFFF"/>
                </a:solidFill>
              </a:endParaRPr>
            </a:p>
          </p:txBody>
        </p:sp>
        <p:sp>
          <p:nvSpPr>
            <p:cNvPr id="51233" name="Freeform 33"/>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pPr algn="ctr">
                <a:defRPr/>
              </a:pPr>
              <a:endParaRPr lang="en-US" sz="1800">
                <a:solidFill>
                  <a:srgbClr val="FFFFFF"/>
                </a:solidFill>
              </a:endParaRPr>
            </a:p>
          </p:txBody>
        </p:sp>
        <p:sp>
          <p:nvSpPr>
            <p:cNvPr id="51234" name="Freeform 34"/>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lgn="ctr">
                <a:defRPr/>
              </a:pPr>
              <a:endParaRPr lang="en-US" sz="1800">
                <a:solidFill>
                  <a:srgbClr val="FFFFFF"/>
                </a:solidFill>
              </a:endParaRPr>
            </a:p>
          </p:txBody>
        </p:sp>
        <p:sp>
          <p:nvSpPr>
            <p:cNvPr id="51235" name="Freeform 35"/>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lgn="ctr">
                <a:defRPr/>
              </a:pPr>
              <a:endParaRPr lang="en-US" sz="1800">
                <a:solidFill>
                  <a:srgbClr val="FFFFFF"/>
                </a:solidFill>
              </a:endParaRPr>
            </a:p>
          </p:txBody>
        </p:sp>
        <p:sp>
          <p:nvSpPr>
            <p:cNvPr id="51236" name="Freeform 36"/>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pPr algn="ctr">
                <a:defRPr/>
              </a:pPr>
              <a:endParaRPr lang="en-US" sz="1800">
                <a:solidFill>
                  <a:srgbClr val="FFFFFF"/>
                </a:solidFill>
              </a:endParaRPr>
            </a:p>
          </p:txBody>
        </p:sp>
        <p:sp>
          <p:nvSpPr>
            <p:cNvPr id="51237" name="Freeform 37"/>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pPr algn="ctr">
                <a:defRPr/>
              </a:pPr>
              <a:endParaRPr lang="en-US" sz="1800">
                <a:solidFill>
                  <a:srgbClr val="FFFFFF"/>
                </a:solidFill>
              </a:endParaRPr>
            </a:p>
          </p:txBody>
        </p:sp>
        <p:sp>
          <p:nvSpPr>
            <p:cNvPr id="51238" name="Freeform 38"/>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pPr algn="ctr">
                <a:defRPr/>
              </a:pPr>
              <a:endParaRPr lang="en-US" sz="1800">
                <a:solidFill>
                  <a:srgbClr val="FFFFFF"/>
                </a:solidFill>
              </a:endParaRPr>
            </a:p>
          </p:txBody>
        </p:sp>
        <p:grpSp>
          <p:nvGrpSpPr>
            <p:cNvPr id="22572" name="Group 39"/>
            <p:cNvGrpSpPr>
              <a:grpSpLocks/>
            </p:cNvGrpSpPr>
            <p:nvPr userDrawn="1"/>
          </p:nvGrpSpPr>
          <p:grpSpPr bwMode="auto">
            <a:xfrm>
              <a:off x="0" y="1632"/>
              <a:ext cx="5758" cy="1858"/>
              <a:chOff x="0" y="1632"/>
              <a:chExt cx="5758" cy="1858"/>
            </a:xfrm>
          </p:grpSpPr>
          <p:sp>
            <p:nvSpPr>
              <p:cNvPr id="51240" name="Freeform 40"/>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lgn="ctr">
                  <a:defRPr/>
                </a:pPr>
                <a:endParaRPr lang="en-US" sz="1800">
                  <a:solidFill>
                    <a:srgbClr val="FFFFFF"/>
                  </a:solidFill>
                </a:endParaRPr>
              </a:p>
            </p:txBody>
          </p:sp>
          <p:sp>
            <p:nvSpPr>
              <p:cNvPr id="51241" name="Freeform 41"/>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pPr algn="ctr">
                  <a:defRPr/>
                </a:pPr>
                <a:endParaRPr lang="en-US" sz="1800">
                  <a:solidFill>
                    <a:srgbClr val="FFFFFF"/>
                  </a:solidFill>
                </a:endParaRPr>
              </a:p>
            </p:txBody>
          </p:sp>
        </p:grpSp>
      </p:grpSp>
      <p:sp>
        <p:nvSpPr>
          <p:cNvPr id="22531" name="Rectangle 42"/>
          <p:cNvSpPr>
            <a:spLocks noGrp="1" noChangeArrowheads="1"/>
          </p:cNvSpPr>
          <p:nvPr>
            <p:ph type="title"/>
          </p:nvPr>
        </p:nvSpPr>
        <p:spPr bwMode="auto">
          <a:xfrm>
            <a:off x="609600" y="277813"/>
            <a:ext cx="10972801"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2532" name="Rectangle 43"/>
          <p:cNvSpPr>
            <a:spLocks noGrp="1" noChangeArrowheads="1"/>
          </p:cNvSpPr>
          <p:nvPr>
            <p:ph type="body" idx="1"/>
          </p:nvPr>
        </p:nvSpPr>
        <p:spPr bwMode="auto">
          <a:xfrm>
            <a:off x="609600" y="1600202"/>
            <a:ext cx="10972801"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1244" name="Rectangle 44"/>
          <p:cNvSpPr>
            <a:spLocks noGrp="1" noChangeArrowheads="1"/>
          </p:cNvSpPr>
          <p:nvPr>
            <p:ph type="dt" sz="half" idx="2"/>
          </p:nvPr>
        </p:nvSpPr>
        <p:spPr bwMode="auto">
          <a:xfrm>
            <a:off x="609600" y="6243638"/>
            <a:ext cx="2844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effectLst>
                  <a:outerShdw blurRad="38100" dist="38100" dir="2700000" algn="tl">
                    <a:srgbClr val="000000"/>
                  </a:outerShdw>
                </a:effectLst>
              </a:defRPr>
            </a:lvl1pPr>
          </a:lstStyle>
          <a:p>
            <a:pPr>
              <a:defRPr/>
            </a:pPr>
            <a:endParaRPr lang="en-US">
              <a:solidFill>
                <a:srgbClr val="FFFFFF"/>
              </a:solidFill>
            </a:endParaRPr>
          </a:p>
        </p:txBody>
      </p:sp>
      <p:sp>
        <p:nvSpPr>
          <p:cNvPr id="51245" name="Rectangle 45"/>
          <p:cNvSpPr>
            <a:spLocks noGrp="1" noChangeArrowheads="1"/>
          </p:cNvSpPr>
          <p:nvPr>
            <p:ph type="ftr" sz="quarter" idx="3"/>
          </p:nvPr>
        </p:nvSpPr>
        <p:spPr bwMode="auto">
          <a:xfrm>
            <a:off x="4165601" y="6248400"/>
            <a:ext cx="3860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ffectLst>
                  <a:outerShdw blurRad="38100" dist="38100" dir="2700000" algn="tl">
                    <a:srgbClr val="000000"/>
                  </a:outerShdw>
                </a:effectLst>
              </a:defRPr>
            </a:lvl1pPr>
          </a:lstStyle>
          <a:p>
            <a:pPr algn="ctr">
              <a:defRPr/>
            </a:pPr>
            <a:endParaRPr lang="en-US">
              <a:solidFill>
                <a:srgbClr val="FFFFFF"/>
              </a:solidFill>
            </a:endParaRPr>
          </a:p>
        </p:txBody>
      </p:sp>
      <p:sp>
        <p:nvSpPr>
          <p:cNvPr id="51246" name="Rectangle 46"/>
          <p:cNvSpPr>
            <a:spLocks noGrp="1" noChangeArrowheads="1"/>
          </p:cNvSpPr>
          <p:nvPr>
            <p:ph type="sldNum" sz="quarter" idx="4"/>
          </p:nvPr>
        </p:nvSpPr>
        <p:spPr bwMode="auto">
          <a:xfrm>
            <a:off x="8737601" y="6243638"/>
            <a:ext cx="2844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effectLst>
                  <a:outerShdw blurRad="38100" dist="38100" dir="2700000" algn="tl">
                    <a:srgbClr val="000000"/>
                  </a:outerShdw>
                </a:effectLst>
              </a:defRPr>
            </a:lvl1pPr>
          </a:lstStyle>
          <a:p>
            <a:pPr>
              <a:defRPr/>
            </a:pPr>
            <a:fld id="{D7DC9384-7882-4AF7-B12E-C1A522EEBC70}"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82156674"/>
      </p:ext>
    </p:extLst>
  </p:cSld>
  <p:clrMap bg1="dk2" tx1="lt1" bg2="dk1" tx2="lt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Lst>
  <p:transition advClick="0"/>
  <p:txStyles>
    <p:titleStyle>
      <a:lvl1pPr algn="ctr" rtl="0" eaLnBrk="0" fontAlgn="base" hangingPunct="0">
        <a:spcBef>
          <a:spcPct val="0"/>
        </a:spcBef>
        <a:spcAft>
          <a:spcPct val="0"/>
        </a:spcAft>
        <a:defRPr sz="3600">
          <a:solidFill>
            <a:srgbClr val="FFFF00"/>
          </a:solidFill>
          <a:latin typeface="+mj-lt"/>
          <a:ea typeface="+mj-ea"/>
          <a:cs typeface="+mj-cs"/>
        </a:defRPr>
      </a:lvl1pPr>
      <a:lvl2pPr algn="ctr" rtl="0" eaLnBrk="0" fontAlgn="base" hangingPunct="0">
        <a:spcBef>
          <a:spcPct val="0"/>
        </a:spcBef>
        <a:spcAft>
          <a:spcPct val="0"/>
        </a:spcAft>
        <a:defRPr sz="3600">
          <a:solidFill>
            <a:srgbClr val="FFFF00"/>
          </a:solidFill>
          <a:latin typeface="Arial Black" pitchFamily="34" charset="0"/>
          <a:cs typeface="Arial" charset="0"/>
        </a:defRPr>
      </a:lvl2pPr>
      <a:lvl3pPr algn="ctr" rtl="0" eaLnBrk="0" fontAlgn="base" hangingPunct="0">
        <a:spcBef>
          <a:spcPct val="0"/>
        </a:spcBef>
        <a:spcAft>
          <a:spcPct val="0"/>
        </a:spcAft>
        <a:defRPr sz="3600">
          <a:solidFill>
            <a:srgbClr val="FFFF00"/>
          </a:solidFill>
          <a:latin typeface="Arial Black" pitchFamily="34" charset="0"/>
          <a:cs typeface="Arial" charset="0"/>
        </a:defRPr>
      </a:lvl3pPr>
      <a:lvl4pPr algn="ctr" rtl="0" eaLnBrk="0" fontAlgn="base" hangingPunct="0">
        <a:spcBef>
          <a:spcPct val="0"/>
        </a:spcBef>
        <a:spcAft>
          <a:spcPct val="0"/>
        </a:spcAft>
        <a:defRPr sz="3600">
          <a:solidFill>
            <a:srgbClr val="FFFF00"/>
          </a:solidFill>
          <a:latin typeface="Arial Black" pitchFamily="34" charset="0"/>
          <a:cs typeface="Arial" charset="0"/>
        </a:defRPr>
      </a:lvl4pPr>
      <a:lvl5pPr algn="ctr" rtl="0" eaLnBrk="0" fontAlgn="base" hangingPunct="0">
        <a:spcBef>
          <a:spcPct val="0"/>
        </a:spcBef>
        <a:spcAft>
          <a:spcPct val="0"/>
        </a:spcAft>
        <a:defRPr sz="3600">
          <a:solidFill>
            <a:srgbClr val="FFFF00"/>
          </a:solidFill>
          <a:latin typeface="Arial Black" pitchFamily="34" charset="0"/>
          <a:cs typeface="Arial" charset="0"/>
        </a:defRPr>
      </a:lvl5pPr>
      <a:lvl6pPr marL="457200" algn="ctr" rtl="0" fontAlgn="base">
        <a:spcBef>
          <a:spcPct val="0"/>
        </a:spcBef>
        <a:spcAft>
          <a:spcPct val="0"/>
        </a:spcAft>
        <a:defRPr sz="3600">
          <a:solidFill>
            <a:srgbClr val="FFFF00"/>
          </a:solidFill>
          <a:latin typeface="Arial Black" pitchFamily="34" charset="0"/>
          <a:cs typeface="Arial" charset="0"/>
        </a:defRPr>
      </a:lvl6pPr>
      <a:lvl7pPr marL="914400" algn="ctr" rtl="0" fontAlgn="base">
        <a:spcBef>
          <a:spcPct val="0"/>
        </a:spcBef>
        <a:spcAft>
          <a:spcPct val="0"/>
        </a:spcAft>
        <a:defRPr sz="3600">
          <a:solidFill>
            <a:srgbClr val="FFFF00"/>
          </a:solidFill>
          <a:latin typeface="Arial Black" pitchFamily="34" charset="0"/>
          <a:cs typeface="Arial" charset="0"/>
        </a:defRPr>
      </a:lvl7pPr>
      <a:lvl8pPr marL="1371600" algn="ctr" rtl="0" fontAlgn="base">
        <a:spcBef>
          <a:spcPct val="0"/>
        </a:spcBef>
        <a:spcAft>
          <a:spcPct val="0"/>
        </a:spcAft>
        <a:defRPr sz="3600">
          <a:solidFill>
            <a:srgbClr val="FFFF00"/>
          </a:solidFill>
          <a:latin typeface="Arial Black" pitchFamily="34" charset="0"/>
          <a:cs typeface="Arial" charset="0"/>
        </a:defRPr>
      </a:lvl8pPr>
      <a:lvl9pPr marL="1828800" algn="ctr" rtl="0" fontAlgn="base">
        <a:spcBef>
          <a:spcPct val="0"/>
        </a:spcBef>
        <a:spcAft>
          <a:spcPct val="0"/>
        </a:spcAft>
        <a:defRPr sz="3600">
          <a:solidFill>
            <a:srgbClr val="FFFF00"/>
          </a:solidFill>
          <a:latin typeface="Arial Black" pitchFamily="34" charset="0"/>
          <a:cs typeface="Arial" charset="0"/>
        </a:defRPr>
      </a:lvl9pPr>
    </p:titleStyle>
    <p:bodyStyle>
      <a:lvl1pPr marL="342900" indent="-342900" algn="l" rtl="0" eaLnBrk="0" fontAlgn="base" hangingPunct="0">
        <a:spcBef>
          <a:spcPct val="20000"/>
        </a:spcBef>
        <a:spcAft>
          <a:spcPct val="0"/>
        </a:spcAft>
        <a:buClr>
          <a:schemeClr val="hlink"/>
        </a:buClr>
        <a:buSzPct val="90000"/>
        <a:buFont typeface="Wingdings" pitchFamily="2" charset="2"/>
        <a:buBlip>
          <a:blip r:embed="rId17"/>
        </a:buBlip>
        <a:defRPr sz="32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b="1">
          <a:solidFill>
            <a:srgbClr val="CCECFF"/>
          </a:solidFill>
          <a:latin typeface="+mn-lt"/>
          <a:cs typeface="+mn-cs"/>
        </a:defRPr>
      </a:lvl2pPr>
      <a:lvl3pPr marL="1143000" indent="-228600" algn="l" rtl="0" eaLnBrk="0" fontAlgn="base" hangingPunct="0">
        <a:spcBef>
          <a:spcPct val="20000"/>
        </a:spcBef>
        <a:spcAft>
          <a:spcPct val="0"/>
        </a:spcAft>
        <a:buClr>
          <a:schemeClr val="accent2"/>
        </a:buClr>
        <a:buSzPct val="90000"/>
        <a:buFont typeface="Wingdings" pitchFamily="2" charset="2"/>
        <a:buBlip>
          <a:blip r:embed="rId18"/>
        </a:buBlip>
        <a:defRPr sz="2400" b="1">
          <a:solidFill>
            <a:schemeClr val="tx1"/>
          </a:solidFill>
          <a:latin typeface="+mn-lt"/>
          <a:cs typeface="+mn-cs"/>
        </a:defRPr>
      </a:lvl3pPr>
      <a:lvl4pPr marL="1600200" indent="-228600" algn="l" rtl="0" eaLnBrk="0" fontAlgn="base" hangingPunct="0">
        <a:spcBef>
          <a:spcPct val="20000"/>
        </a:spcBef>
        <a:spcAft>
          <a:spcPct val="0"/>
        </a:spcAft>
        <a:buChar char="–"/>
        <a:defRPr sz="2000" b="1">
          <a:solidFill>
            <a:schemeClr val="tx1"/>
          </a:solidFill>
          <a:latin typeface="+mn-lt"/>
          <a:cs typeface="+mn-cs"/>
        </a:defRPr>
      </a:lvl4pPr>
      <a:lvl5pPr marL="2057400" indent="-228600" algn="l" rtl="0" eaLnBrk="0" fontAlgn="base" hangingPunct="0">
        <a:spcBef>
          <a:spcPct val="20000"/>
        </a:spcBef>
        <a:spcAft>
          <a:spcPct val="0"/>
        </a:spcAft>
        <a:buClr>
          <a:schemeClr val="folHlink"/>
        </a:buClr>
        <a:buSzPct val="90000"/>
        <a:buFont typeface="Wingdings" pitchFamily="2" charset="2"/>
        <a:buBlip>
          <a:blip r:embed="rId19"/>
        </a:buBlip>
        <a:defRPr sz="2000" b="1">
          <a:solidFill>
            <a:schemeClr val="tx1"/>
          </a:solidFill>
          <a:latin typeface="+mn-lt"/>
          <a:cs typeface="+mn-cs"/>
        </a:defRPr>
      </a:lvl5pPr>
      <a:lvl6pPr marL="2514600" indent="-228600" algn="l" rtl="0" fontAlgn="base">
        <a:spcBef>
          <a:spcPct val="20000"/>
        </a:spcBef>
        <a:spcAft>
          <a:spcPct val="0"/>
        </a:spcAft>
        <a:buClr>
          <a:schemeClr val="folHlink"/>
        </a:buClr>
        <a:buSzPct val="90000"/>
        <a:buFont typeface="Wingdings" pitchFamily="2" charset="2"/>
        <a:buBlip>
          <a:blip r:embed="rId19"/>
        </a:buBlip>
        <a:defRPr sz="2000" b="1">
          <a:solidFill>
            <a:schemeClr val="tx1"/>
          </a:solidFill>
          <a:latin typeface="+mn-lt"/>
          <a:cs typeface="+mn-cs"/>
        </a:defRPr>
      </a:lvl6pPr>
      <a:lvl7pPr marL="2971800" indent="-228600" algn="l" rtl="0" fontAlgn="base">
        <a:spcBef>
          <a:spcPct val="20000"/>
        </a:spcBef>
        <a:spcAft>
          <a:spcPct val="0"/>
        </a:spcAft>
        <a:buClr>
          <a:schemeClr val="folHlink"/>
        </a:buClr>
        <a:buSzPct val="90000"/>
        <a:buFont typeface="Wingdings" pitchFamily="2" charset="2"/>
        <a:buBlip>
          <a:blip r:embed="rId19"/>
        </a:buBlip>
        <a:defRPr sz="2000" b="1">
          <a:solidFill>
            <a:schemeClr val="tx1"/>
          </a:solidFill>
          <a:latin typeface="+mn-lt"/>
          <a:cs typeface="+mn-cs"/>
        </a:defRPr>
      </a:lvl7pPr>
      <a:lvl8pPr marL="3429000" indent="-228600" algn="l" rtl="0" fontAlgn="base">
        <a:spcBef>
          <a:spcPct val="20000"/>
        </a:spcBef>
        <a:spcAft>
          <a:spcPct val="0"/>
        </a:spcAft>
        <a:buClr>
          <a:schemeClr val="folHlink"/>
        </a:buClr>
        <a:buSzPct val="90000"/>
        <a:buFont typeface="Wingdings" pitchFamily="2" charset="2"/>
        <a:buBlip>
          <a:blip r:embed="rId19"/>
        </a:buBlip>
        <a:defRPr sz="2000" b="1">
          <a:solidFill>
            <a:schemeClr val="tx1"/>
          </a:solidFill>
          <a:latin typeface="+mn-lt"/>
          <a:cs typeface="+mn-cs"/>
        </a:defRPr>
      </a:lvl8pPr>
      <a:lvl9pPr marL="3886200" indent="-228600" algn="l" rtl="0" fontAlgn="base">
        <a:spcBef>
          <a:spcPct val="20000"/>
        </a:spcBef>
        <a:spcAft>
          <a:spcPct val="0"/>
        </a:spcAft>
        <a:buClr>
          <a:schemeClr val="folHlink"/>
        </a:buClr>
        <a:buSzPct val="90000"/>
        <a:buFont typeface="Wingdings" pitchFamily="2" charset="2"/>
        <a:buBlip>
          <a:blip r:embed="rId19"/>
        </a:buBlip>
        <a:defRPr sz="2000" b="1">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FFB556F-0782-491B-83FD-23E699DF8C4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10/7/2020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EEC83E86-5C70-4747-9E18-446C4F39D5E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1177826"/>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02267" y="6422856"/>
            <a:ext cx="3000894" cy="365125"/>
          </a:xfrm>
          <a:prstGeom prst="rect">
            <a:avLst/>
          </a:prstGeom>
        </p:spPr>
        <p:txBody>
          <a:bodyPr vert="horz" lIns="91440" tIns="45720" rIns="45720" bIns="45720" rtlCol="0" anchor="ctr"/>
          <a:lstStyle>
            <a:lvl1pPr algn="l">
              <a:defRPr sz="1050">
                <a:solidFill>
                  <a:schemeClr val="tx1"/>
                </a:solidFill>
              </a:defRPr>
            </a:lvl1pPr>
          </a:lstStyle>
          <a:p>
            <a:fld id="{3E0FA9E5-6744-4841-888F-9E7CC0C2B7EC}" type="datetimeFigureOut">
              <a:rPr lang="en-US" smtClean="0"/>
              <a:pPr/>
              <a:t>10/7/2020</a:t>
            </a:fld>
            <a:endParaRPr lang="en-US" dirty="0"/>
          </a:p>
        </p:txBody>
      </p:sp>
      <p:sp>
        <p:nvSpPr>
          <p:cNvPr id="5" name="Footer Placeholder 4"/>
          <p:cNvSpPr>
            <a:spLocks noGrp="1"/>
          </p:cNvSpPr>
          <p:nvPr>
            <p:ph type="ftr" sz="quarter" idx="3"/>
          </p:nvPr>
        </p:nvSpPr>
        <p:spPr>
          <a:xfrm>
            <a:off x="5596471" y="6422856"/>
            <a:ext cx="5044440" cy="365125"/>
          </a:xfrm>
          <a:prstGeom prst="rect">
            <a:avLst/>
          </a:prstGeom>
        </p:spPr>
        <p:txBody>
          <a:bodyPr vert="horz" lIns="91440" tIns="45720" rIns="91440" bIns="45720" rtlCol="0" anchor="ctr"/>
          <a:lstStyle>
            <a:lvl1pPr algn="r">
              <a:defRPr sz="1050">
                <a:solidFill>
                  <a:schemeClr val="tx1"/>
                </a:solidFill>
              </a:defRPr>
            </a:lvl1pPr>
          </a:lstStyle>
          <a:p>
            <a:r>
              <a:rPr lang="en-US" dirty="0"/>
              <a:t>Add a footer</a:t>
            </a:r>
          </a:p>
        </p:txBody>
      </p:sp>
      <p:sp>
        <p:nvSpPr>
          <p:cNvPr id="6" name="Slide Number Placeholder 5"/>
          <p:cNvSpPr>
            <a:spLocks noGrp="1"/>
          </p:cNvSpPr>
          <p:nvPr>
            <p:ph type="sldNum" sz="quarter" idx="4"/>
          </p:nvPr>
        </p:nvSpPr>
        <p:spPr>
          <a:xfrm>
            <a:off x="10658927" y="6422856"/>
            <a:ext cx="946264" cy="365125"/>
          </a:xfrm>
          <a:prstGeom prst="rect">
            <a:avLst/>
          </a:prstGeom>
        </p:spPr>
        <p:txBody>
          <a:bodyPr vert="horz" lIns="45720" tIns="45720" rIns="91440" bIns="45720" rtlCol="0" anchor="ctr"/>
          <a:lstStyle>
            <a:lvl1pPr algn="l">
              <a:defRPr sz="1200" b="0">
                <a:solidFill>
                  <a:schemeClr val="tx1"/>
                </a:solidFill>
              </a:defRPr>
            </a:lvl1pPr>
          </a:lstStyle>
          <a:p>
            <a:fld id="{AAEAE4A8-A6E5-453E-B946-FB774B73F48C}" type="slidenum">
              <a:rPr lang="en-US" smtClean="0"/>
              <a:pPr/>
              <a:t>‹#›</a:t>
            </a:fld>
            <a:endParaRPr lang="en-US" dirty="0"/>
          </a:p>
        </p:txBody>
      </p:sp>
      <p:pic>
        <p:nvPicPr>
          <p:cNvPr id="8" name="Picture 7">
            <a:extLst>
              <a:ext uri="{FF2B5EF4-FFF2-40B4-BE49-F238E27FC236}">
                <a16:creationId xmlns:a16="http://schemas.microsoft.com/office/drawing/2014/main" id="{D9DE0392-8925-4130-98B7-5108005093A6}"/>
              </a:ext>
            </a:extLst>
          </p:cNvPr>
          <p:cNvPicPr>
            <a:picLocks noChangeAspect="1"/>
          </p:cNvPicPr>
          <p:nvPr userDrawn="1"/>
        </p:nvPicPr>
        <p:blipFill>
          <a:blip r:embed="rId15"/>
          <a:stretch>
            <a:fillRect/>
          </a:stretch>
        </p:blipFill>
        <p:spPr>
          <a:xfrm>
            <a:off x="10364312" y="6054069"/>
            <a:ext cx="1672072" cy="748494"/>
          </a:xfrm>
          <a:prstGeom prst="rect">
            <a:avLst/>
          </a:prstGeom>
        </p:spPr>
      </p:pic>
    </p:spTree>
    <p:extLst>
      <p:ext uri="{BB962C8B-B14F-4D97-AF65-F5344CB8AC3E}">
        <p14:creationId xmlns:p14="http://schemas.microsoft.com/office/powerpoint/2010/main" val="3441757438"/>
      </p:ext>
    </p:extLst>
  </p:cSld>
  <p:clrMap bg1="dk1" tx1="lt1" bg2="dk2" tx2="lt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126" rtl="0" eaLnBrk="1" latinLnBrk="0" hangingPunct="1">
        <a:lnSpc>
          <a:spcPct val="85000"/>
        </a:lnSpc>
        <a:spcBef>
          <a:spcPct val="0"/>
        </a:spcBef>
        <a:buNone/>
        <a:defRPr sz="3999" kern="1200" cap="all" baseline="0">
          <a:solidFill>
            <a:schemeClr val="bg2"/>
          </a:solidFill>
          <a:latin typeface="+mj-lt"/>
          <a:ea typeface="+mj-ea"/>
          <a:cs typeface="+mj-cs"/>
        </a:defRPr>
      </a:lvl1pPr>
    </p:titleStyle>
    <p:bodyStyle>
      <a:lvl1pPr marL="182825" indent="-182825" algn="l" defTabSz="914126" rtl="0" eaLnBrk="1" latinLnBrk="0" hangingPunct="1">
        <a:lnSpc>
          <a:spcPct val="90000"/>
        </a:lnSpc>
        <a:spcBef>
          <a:spcPts val="1200"/>
        </a:spcBef>
        <a:spcAft>
          <a:spcPts val="200"/>
        </a:spcAft>
        <a:buClr>
          <a:schemeClr val="tx1"/>
        </a:buClr>
        <a:buFont typeface="Wingdings" pitchFamily="2" charset="2"/>
        <a:buChar char=""/>
        <a:defRPr sz="2199" kern="1200">
          <a:solidFill>
            <a:schemeClr val="tx1"/>
          </a:solidFill>
          <a:latin typeface="+mn-lt"/>
          <a:ea typeface="+mn-ea"/>
          <a:cs typeface="+mn-cs"/>
        </a:defRPr>
      </a:lvl1pPr>
      <a:lvl2pPr marL="411357" indent="-182825" algn="l" defTabSz="914126" rtl="0" eaLnBrk="1" latinLnBrk="0" hangingPunct="1">
        <a:lnSpc>
          <a:spcPct val="90000"/>
        </a:lnSpc>
        <a:spcBef>
          <a:spcPts val="200"/>
        </a:spcBef>
        <a:spcAft>
          <a:spcPts val="400"/>
        </a:spcAft>
        <a:buClr>
          <a:schemeClr val="tx1"/>
        </a:buClr>
        <a:buFont typeface="Wingdings" pitchFamily="2" charset="2"/>
        <a:buChar char=""/>
        <a:defRPr sz="1999" kern="1200">
          <a:solidFill>
            <a:schemeClr val="tx1"/>
          </a:solidFill>
          <a:latin typeface="+mn-lt"/>
          <a:ea typeface="+mn-ea"/>
          <a:cs typeface="+mn-cs"/>
        </a:defRPr>
      </a:lvl2pPr>
      <a:lvl3pPr marL="639888" indent="-182825" algn="l" defTabSz="914126" rtl="0" eaLnBrk="1" latinLnBrk="0" hangingPunct="1">
        <a:lnSpc>
          <a:spcPct val="90000"/>
        </a:lnSpc>
        <a:spcBef>
          <a:spcPts val="200"/>
        </a:spcBef>
        <a:spcAft>
          <a:spcPts val="400"/>
        </a:spcAft>
        <a:buClr>
          <a:schemeClr val="tx1"/>
        </a:buClr>
        <a:buFont typeface="Wingdings" pitchFamily="2" charset="2"/>
        <a:buChar char=""/>
        <a:defRPr sz="1799" kern="1200">
          <a:solidFill>
            <a:schemeClr val="tx1"/>
          </a:solidFill>
          <a:latin typeface="+mn-lt"/>
          <a:ea typeface="+mn-ea"/>
          <a:cs typeface="+mn-cs"/>
        </a:defRPr>
      </a:lvl3pPr>
      <a:lvl4pPr marL="868419" indent="-182825" algn="l" defTabSz="914126"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6951" indent="-182825" algn="l" defTabSz="914126"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215" indent="-228531" algn="l" defTabSz="914126"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358" indent="-228531" algn="l" defTabSz="914126"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8511" indent="-228531" algn="l" defTabSz="914126"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5658" indent="-228531" algn="l" defTabSz="914126"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39">
          <p15:clr>
            <a:srgbClr val="F26B43"/>
          </p15:clr>
        </p15:guide>
        <p15:guide id="2" orient="horz" pos="216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0.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3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image" Target="../media/image27.jpeg"/><Relationship Id="rId13" Type="http://schemas.openxmlformats.org/officeDocument/2006/relationships/hyperlink" Target="http://images.google.com/imgres?imgurl=http://www.trengovestudios.com/images/milkrasp.jpg&amp;imgrefurl=http://www.trengovestudios.com/rent/rent5.shtml&amp;h=400&amp;w=625&amp;sz=106&amp;tbnid=bqshHrqSRCcJ:&amp;tbnh=85&amp;tbnw=134&amp;hl=en&amp;start=5&amp;prev=/images?q%3Dpour%2Bmilk%26svnum%3D10%26hl%3Den%26lr%3D%26safe%3Doff%26rls%3DGGLB,GGLB:1969-53,GGLB:en" TargetMode="External"/><Relationship Id="rId18" Type="http://schemas.openxmlformats.org/officeDocument/2006/relationships/image" Target="../media/image32.jpeg"/><Relationship Id="rId3" Type="http://schemas.openxmlformats.org/officeDocument/2006/relationships/hyperlink" Target="http://images.google.com/imgres?imgurl=http://theodorakis.net/images/tenderloin.jpg&amp;imgrefurl=http://theodorakis.net/recipes/tenderloin.html&amp;h=150&amp;w=200&amp;sz=5&amp;tbnid=XCk9JErPB50J:&amp;tbnh=74&amp;tbnw=99&amp;hl=en&amp;start=6&amp;prev=/images?q%3Droast%2Bbeef%26svnum%3D10%26hl%3Den%26lr%3D%26safe%3Doff%26rls%3DGGLB,GGLB:1969-53,GGLB:en" TargetMode="External"/><Relationship Id="rId7" Type="http://schemas.openxmlformats.org/officeDocument/2006/relationships/hyperlink" Target="http://www.coffeebeanshop.com/shop/images/pouring.jpg" TargetMode="External"/><Relationship Id="rId12" Type="http://schemas.openxmlformats.org/officeDocument/2006/relationships/image" Target="../media/image29.jpeg"/><Relationship Id="rId17" Type="http://schemas.openxmlformats.org/officeDocument/2006/relationships/hyperlink" Target="http://images.google.com/imgres?imgurl=http://www.seanbonner.com/blog/archives/toast.jpg&amp;imgrefurl=http://www.seanbonner.com/blog/archives/001157.php&amp;h=403&amp;w=482&amp;sz=31&amp;tbnid=N0V4Mz1O0wyiNM:&amp;tbnh=105&amp;tbnw=126&amp;hl=en&amp;start=2&amp;prev=/images?q%3Dtoast%26svnum%3D10%26hl%3Den%26lr%3D%26safe%3Doff%26rls%3DGGLB,GGLB:1969-53,GGLB:en" TargetMode="External"/><Relationship Id="rId2" Type="http://schemas.openxmlformats.org/officeDocument/2006/relationships/notesSlide" Target="../notesSlides/notesSlide15.xml"/><Relationship Id="rId16" Type="http://schemas.openxmlformats.org/officeDocument/2006/relationships/image" Target="../media/image31.jpeg"/><Relationship Id="rId1" Type="http://schemas.openxmlformats.org/officeDocument/2006/relationships/slideLayout" Target="../slideLayouts/slideLayout2.xml"/><Relationship Id="rId6" Type="http://schemas.openxmlformats.org/officeDocument/2006/relationships/image" Target="../media/image26.jpeg"/><Relationship Id="rId11" Type="http://schemas.openxmlformats.org/officeDocument/2006/relationships/hyperlink" Target="http://images.google.com/imgres?imgurl=http://www.dsf.health.state.pa.us/health/lib/health/Milk_Carton.jpg&amp;imgrefurl=http://www.dsf.health.state.pa.us/health/cwp/view.asp?a%3D179%26Q%3D237100%26&amp;h=456&amp;w=266&amp;sz=39&amp;tbnid=XRB5b52tIDoJ:&amp;tbnh=124&amp;tbnw=72&amp;hl=en&amp;start=1&amp;prev=/images?q%3DMilk%2Bcarton%26svnum%3D10%26hl%3Den%26lr%3D%26safe%3Doff%26rls%3DGGLB,GGLB:1969-53,GGLB:en" TargetMode="External"/><Relationship Id="rId5" Type="http://schemas.openxmlformats.org/officeDocument/2006/relationships/hyperlink" Target="http://images.google.com/imgres?imgurl=http://i7.photobucket.com/albums/y261/TruckerJimbo/ph02761j.jpg&amp;imgrefurl=http://www.wheresgeorge.info/showthread.php?goto%3Dlastpost%26t%3D17402&amp;h=301&amp;w=388&amp;sz=15&amp;tbnid=cbkqOJu1c2wJ:&amp;tbnh=92&amp;tbnw=119&amp;hl=en&amp;start=59&amp;prev=/images?q%3Dbaked%2Bpotato%26start%3D40%26svnum%3D10%26hl%3Den%26lr%3D%26safe%3Doff%26rls%3DGGLB,GGLB:1969-53,GGLB:en%26sa%3DN" TargetMode="External"/><Relationship Id="rId15" Type="http://schemas.openxmlformats.org/officeDocument/2006/relationships/hyperlink" Target="http://images.google.com/imgres?imgurl=http://www.kitchen-universe.com/images/BUM-Coffee-Thermal-Brewer.jpg&amp;imgrefurl=http://www.kitchen-universe.com/detail.aspx?s%3Dshopping%26ID%3D2401&amp;h=285&amp;w=285&amp;sz=11&amp;tbnid=f7vrirk5Q_IJ:&amp;tbnh=110&amp;tbnw=110&amp;hl=en&amp;start=15&amp;prev=/images?q%3Dcoffee%2Bbrewer%26svnum%3D10%26hl%3Den%26lr%3D%26safe%3Doff%26rls%3DGGLB,GGLB:1969-53,GGLB:en" TargetMode="External"/><Relationship Id="rId10" Type="http://schemas.openxmlformats.org/officeDocument/2006/relationships/image" Target="../media/image28.jpeg"/><Relationship Id="rId4" Type="http://schemas.openxmlformats.org/officeDocument/2006/relationships/image" Target="../media/image25.jpeg"/><Relationship Id="rId9" Type="http://schemas.openxmlformats.org/officeDocument/2006/relationships/hyperlink" Target="http://images.google.com/imgres?imgurl=http://www.fotosearch.com/comp/DSN/DSN105/1765897.jpg&amp;imgrefurl=http://www.fotosearch.com/DSN105/1765897/&amp;h=200&amp;w=300&amp;sz=12&amp;tbnid=7yX5w2ymORNAUM:&amp;tbnh=74&amp;tbnw=111&amp;hl=en&amp;start=2&amp;prev=/images?q%3Ddonut%2Bbite%26svnum%3D10%26hl%3Den%26lr%3D%26safe%3Doff%26rls%3DGGLB,GGLB:1969-53,GGLB:en%26sa%3DN" TargetMode="External"/><Relationship Id="rId14" Type="http://schemas.openxmlformats.org/officeDocument/2006/relationships/image" Target="../media/image30.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9.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9.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9.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9.xml"/></Relationships>
</file>

<file path=ppt/slides/_rels/slide4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slideLayout" Target="../slideLayouts/slideLayout34.xml"/><Relationship Id="rId1" Type="http://schemas.openxmlformats.org/officeDocument/2006/relationships/tags" Target="../tags/tag1.xml"/><Relationship Id="rId4" Type="http://schemas.openxmlformats.org/officeDocument/2006/relationships/image" Target="../media/image36.jpe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9.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9.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9.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9.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9.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en.wikipedia.org/wiki/Image:Mythical_man-month_(book_cover).jpg"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57.xml.rels><?xml version="1.0" encoding="UTF-8" standalone="yes"?>
<Relationships xmlns="http://schemas.openxmlformats.org/package/2006/relationships"><Relationship Id="rId3" Type="http://schemas.openxmlformats.org/officeDocument/2006/relationships/hyperlink" Target="http://www.pmi.org/learning/PM-Network/2014/when-and-how-crash-schedule.aspx" TargetMode="External"/><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1.wmf"/><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6.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6.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6.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6.xml"/></Relationships>
</file>

<file path=ppt/slides/_rels/slide6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45672" y="1122363"/>
            <a:ext cx="8922327" cy="1504459"/>
          </a:xfrm>
          <a:solidFill>
            <a:schemeClr val="accent1">
              <a:lumMod val="60000"/>
              <a:lumOff val="40000"/>
            </a:schemeClr>
          </a:solidFill>
        </p:spPr>
        <p:txBody>
          <a:bodyPr/>
          <a:lstStyle/>
          <a:p>
            <a:r>
              <a:rPr lang="en-US" dirty="0"/>
              <a:t>Lecture 6 Schedule</a:t>
            </a:r>
          </a:p>
        </p:txBody>
      </p:sp>
      <p:sp>
        <p:nvSpPr>
          <p:cNvPr id="3" name="Subtitle 2"/>
          <p:cNvSpPr>
            <a:spLocks noGrp="1"/>
          </p:cNvSpPr>
          <p:nvPr>
            <p:ph type="subTitle" idx="1"/>
          </p:nvPr>
        </p:nvSpPr>
        <p:spPr/>
        <p:txBody>
          <a:bodyPr/>
          <a:lstStyle/>
          <a:p>
            <a:r>
              <a:rPr lang="en-US" dirty="0"/>
              <a:t>Power Points</a:t>
            </a:r>
          </a:p>
          <a:p>
            <a:r>
              <a:rPr lang="en-US" dirty="0"/>
              <a:t>Professor V. A. Greiman</a:t>
            </a:r>
          </a:p>
          <a:p>
            <a:r>
              <a:rPr lang="en-US" dirty="0"/>
              <a:t>Copyright © 2020</a:t>
            </a:r>
          </a:p>
        </p:txBody>
      </p:sp>
    </p:spTree>
    <p:extLst>
      <p:ext uri="{BB962C8B-B14F-4D97-AF65-F5344CB8AC3E}">
        <p14:creationId xmlns:p14="http://schemas.microsoft.com/office/powerpoint/2010/main" val="11727137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0800" y="304800"/>
            <a:ext cx="7467600" cy="762000"/>
          </a:xfrm>
          <a:solidFill>
            <a:schemeClr val="accent1">
              <a:lumMod val="60000"/>
              <a:lumOff val="40000"/>
            </a:schemeClr>
          </a:solidFill>
        </p:spPr>
        <p:txBody>
          <a:bodyPr/>
          <a:lstStyle/>
          <a:p>
            <a:pPr algn="ctr"/>
            <a:r>
              <a:rPr lang="en-US" dirty="0"/>
              <a:t>Questions or Concerns???</a:t>
            </a:r>
          </a:p>
        </p:txBody>
      </p:sp>
      <p:sp>
        <p:nvSpPr>
          <p:cNvPr id="3" name="Content Placeholder 2"/>
          <p:cNvSpPr>
            <a:spLocks noGrp="1"/>
          </p:cNvSpPr>
          <p:nvPr>
            <p:ph idx="1"/>
          </p:nvPr>
        </p:nvSpPr>
        <p:spPr/>
        <p:txBody>
          <a:bodyPr>
            <a:normAutofit fontScale="92500" lnSpcReduction="20000"/>
          </a:bodyPr>
          <a:lstStyle/>
          <a:p>
            <a:r>
              <a:rPr lang="en-US" i="0" dirty="0"/>
              <a:t>Ask your Facilitator for Guidance</a:t>
            </a:r>
          </a:p>
          <a:p>
            <a:pPr lvl="0"/>
            <a:r>
              <a:rPr lang="en-US" i="0" dirty="0"/>
              <a:t>Email or schedule a call with your Professor one on one</a:t>
            </a:r>
          </a:p>
          <a:p>
            <a:r>
              <a:rPr lang="en-US" i="0" dirty="0"/>
              <a:t>Reach out to your Classmates</a:t>
            </a:r>
          </a:p>
          <a:p>
            <a:r>
              <a:rPr lang="en-US" i="0" dirty="0"/>
              <a:t>Post your Questions on the Discussion Board</a:t>
            </a:r>
          </a:p>
          <a:p>
            <a:r>
              <a:rPr lang="en-US" i="0" dirty="0"/>
              <a:t>Raise questions during the Live Class</a:t>
            </a:r>
          </a:p>
          <a:p>
            <a:r>
              <a:rPr lang="en-US" i="0" dirty="0"/>
              <a:t>Send an email to all concerned</a:t>
            </a:r>
          </a:p>
          <a:p>
            <a:r>
              <a:rPr lang="en-US" i="0" dirty="0"/>
              <a:t>Ironically, some of my most successful students professionally never received an A in the course.  Instead, they took the concepts and ideas from the course and applied them to their future endeavors.</a:t>
            </a:r>
          </a:p>
          <a:p>
            <a:endParaRPr lang="en-US" i="0" dirty="0"/>
          </a:p>
          <a:p>
            <a:pPr marL="0" indent="0">
              <a:buNone/>
            </a:pPr>
            <a:r>
              <a:rPr lang="en-US" sz="2400" dirty="0"/>
              <a:t>Never waste time worrying about something that can be resolved quickly!</a:t>
            </a:r>
          </a:p>
        </p:txBody>
      </p:sp>
      <p:sp>
        <p:nvSpPr>
          <p:cNvPr id="4" name="Footer Placeholder 3"/>
          <p:cNvSpPr>
            <a:spLocks noGrp="1"/>
          </p:cNvSpPr>
          <p:nvPr>
            <p:ph type="ftr" sz="quarter" idx="11"/>
          </p:nvPr>
        </p:nvSpPr>
        <p:spPr/>
        <p:txBody>
          <a:bodyPr/>
          <a:lstStyle/>
          <a:p>
            <a:pPr algn="ctr">
              <a:defRPr/>
            </a:pPr>
            <a:r>
              <a:rPr lang="en-US" dirty="0">
                <a:solidFill>
                  <a:prstClr val="black">
                    <a:tint val="75000"/>
                  </a:prstClr>
                </a:solidFill>
                <a:latin typeface="Calibri" panose="020F0502020204030204"/>
              </a:rPr>
              <a:t>V. A. Greiman 2020 (c) Copyright</a:t>
            </a:r>
          </a:p>
        </p:txBody>
      </p:sp>
    </p:spTree>
    <p:extLst>
      <p:ext uri="{BB962C8B-B14F-4D97-AF65-F5344CB8AC3E}">
        <p14:creationId xmlns:p14="http://schemas.microsoft.com/office/powerpoint/2010/main" val="3480965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C26ED-83C9-4660-800B-63E9F3BA1B7C}"/>
              </a:ext>
            </a:extLst>
          </p:cNvPr>
          <p:cNvSpPr>
            <a:spLocks noGrp="1"/>
          </p:cNvSpPr>
          <p:nvPr>
            <p:ph type="title"/>
          </p:nvPr>
        </p:nvSpPr>
        <p:spPr>
          <a:solidFill>
            <a:schemeClr val="accent1">
              <a:lumMod val="60000"/>
              <a:lumOff val="40000"/>
            </a:schemeClr>
          </a:solidFill>
        </p:spPr>
        <p:txBody>
          <a:bodyPr/>
          <a:lstStyle/>
          <a:p>
            <a:r>
              <a:rPr lang="en-US" dirty="0"/>
              <a:t>Upcoming Due Dates:  Mark your Calendar</a:t>
            </a:r>
          </a:p>
        </p:txBody>
      </p:sp>
      <p:pic>
        <p:nvPicPr>
          <p:cNvPr id="5" name="Content Placeholder 4">
            <a:extLst>
              <a:ext uri="{FF2B5EF4-FFF2-40B4-BE49-F238E27FC236}">
                <a16:creationId xmlns:a16="http://schemas.microsoft.com/office/drawing/2014/main" id="{A32AB98A-D05C-449F-B495-85491574AE01}"/>
              </a:ext>
            </a:extLst>
          </p:cNvPr>
          <p:cNvPicPr>
            <a:picLocks noGrp="1" noChangeAspect="1"/>
          </p:cNvPicPr>
          <p:nvPr>
            <p:ph idx="1"/>
          </p:nvPr>
        </p:nvPicPr>
        <p:blipFill>
          <a:blip r:embed="rId2"/>
          <a:stretch>
            <a:fillRect/>
          </a:stretch>
        </p:blipFill>
        <p:spPr>
          <a:xfrm>
            <a:off x="2373794" y="1828800"/>
            <a:ext cx="6072814" cy="4191000"/>
          </a:xfrm>
        </p:spPr>
      </p:pic>
      <p:sp>
        <p:nvSpPr>
          <p:cNvPr id="3" name="Footer Placeholder 2">
            <a:extLst>
              <a:ext uri="{FF2B5EF4-FFF2-40B4-BE49-F238E27FC236}">
                <a16:creationId xmlns:a16="http://schemas.microsoft.com/office/drawing/2014/main" id="{70475370-D4BC-4E59-B90E-14379635D653}"/>
              </a:ext>
            </a:extLst>
          </p:cNvPr>
          <p:cNvSpPr>
            <a:spLocks noGrp="1"/>
          </p:cNvSpPr>
          <p:nvPr>
            <p:ph type="ftr" sz="quarter" idx="11"/>
          </p:nvPr>
        </p:nvSpPr>
        <p:spPr/>
        <p:txBody>
          <a:bodyPr/>
          <a:lstStyle/>
          <a:p>
            <a:r>
              <a:rPr lang="en-US"/>
              <a:t>V.A. Greiman Copyright (c) 2020</a:t>
            </a:r>
            <a:endParaRPr lang="en-US" dirty="0"/>
          </a:p>
        </p:txBody>
      </p:sp>
    </p:spTree>
    <p:extLst>
      <p:ext uri="{BB962C8B-B14F-4D97-AF65-F5344CB8AC3E}">
        <p14:creationId xmlns:p14="http://schemas.microsoft.com/office/powerpoint/2010/main" val="1571886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EB6D-58AF-48CD-B636-7F0728EFC6EB}"/>
              </a:ext>
            </a:extLst>
          </p:cNvPr>
          <p:cNvSpPr>
            <a:spLocks noGrp="1"/>
          </p:cNvSpPr>
          <p:nvPr>
            <p:ph type="title"/>
          </p:nvPr>
        </p:nvSpPr>
        <p:spPr>
          <a:xfrm>
            <a:off x="1371601" y="533400"/>
            <a:ext cx="8382001" cy="762000"/>
          </a:xfrm>
          <a:solidFill>
            <a:schemeClr val="accent1">
              <a:lumMod val="60000"/>
              <a:lumOff val="40000"/>
            </a:schemeClr>
          </a:solidFill>
        </p:spPr>
        <p:txBody>
          <a:bodyPr/>
          <a:lstStyle/>
          <a:p>
            <a:pPr algn="ctr"/>
            <a:r>
              <a:rPr lang="en-US" dirty="0"/>
              <a:t>Looking Ahead:  October Calendar</a:t>
            </a:r>
          </a:p>
        </p:txBody>
      </p:sp>
      <p:pic>
        <p:nvPicPr>
          <p:cNvPr id="6" name="Content Placeholder 5">
            <a:extLst>
              <a:ext uri="{FF2B5EF4-FFF2-40B4-BE49-F238E27FC236}">
                <a16:creationId xmlns:a16="http://schemas.microsoft.com/office/drawing/2014/main" id="{9E917967-4887-444E-AE0E-6EBF05ACCAD7}"/>
              </a:ext>
            </a:extLst>
          </p:cNvPr>
          <p:cNvPicPr>
            <a:picLocks noGrp="1" noChangeAspect="1"/>
          </p:cNvPicPr>
          <p:nvPr>
            <p:ph idx="1"/>
          </p:nvPr>
        </p:nvPicPr>
        <p:blipFill>
          <a:blip r:embed="rId2"/>
          <a:stretch>
            <a:fillRect/>
          </a:stretch>
        </p:blipFill>
        <p:spPr>
          <a:xfrm>
            <a:off x="2606545" y="1828800"/>
            <a:ext cx="5607313" cy="4191000"/>
          </a:xfrm>
        </p:spPr>
      </p:pic>
      <p:sp>
        <p:nvSpPr>
          <p:cNvPr id="4" name="Footer Placeholder 3">
            <a:extLst>
              <a:ext uri="{FF2B5EF4-FFF2-40B4-BE49-F238E27FC236}">
                <a16:creationId xmlns:a16="http://schemas.microsoft.com/office/drawing/2014/main" id="{E40C1F33-BCB4-4F04-89C7-980CE49DCDBB}"/>
              </a:ext>
            </a:extLst>
          </p:cNvPr>
          <p:cNvSpPr>
            <a:spLocks noGrp="1"/>
          </p:cNvSpPr>
          <p:nvPr>
            <p:ph type="ftr" sz="quarter" idx="11"/>
          </p:nvPr>
        </p:nvSpPr>
        <p:spPr/>
        <p:txBody>
          <a:bodyPr/>
          <a:lstStyle/>
          <a:p>
            <a:r>
              <a:rPr lang="en-US"/>
              <a:t>V.A. Greiman Copyright (c) 2020</a:t>
            </a:r>
            <a:endParaRPr lang="en-US" dirty="0"/>
          </a:p>
        </p:txBody>
      </p:sp>
    </p:spTree>
    <p:extLst>
      <p:ext uri="{BB962C8B-B14F-4D97-AF65-F5344CB8AC3E}">
        <p14:creationId xmlns:p14="http://schemas.microsoft.com/office/powerpoint/2010/main" val="102279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Case Analysis</a:t>
            </a:r>
            <a:br>
              <a:rPr lang="en-US" dirty="0"/>
            </a:br>
            <a:r>
              <a:rPr lang="en-US" dirty="0"/>
              <a:t>Individual Assignment 2</a:t>
            </a:r>
          </a:p>
        </p:txBody>
      </p:sp>
      <p:sp>
        <p:nvSpPr>
          <p:cNvPr id="3" name="Content Placeholder 2"/>
          <p:cNvSpPr>
            <a:spLocks noGrp="1"/>
          </p:cNvSpPr>
          <p:nvPr>
            <p:ph idx="1"/>
          </p:nvPr>
        </p:nvSpPr>
        <p:spPr>
          <a:xfrm>
            <a:off x="76200" y="2678927"/>
            <a:ext cx="10744200" cy="4191000"/>
          </a:xfrm>
        </p:spPr>
        <p:txBody>
          <a:bodyPr/>
          <a:lstStyle/>
          <a:p>
            <a:r>
              <a:rPr lang="en-US" dirty="0"/>
              <a:t>The idea is simple: Read the case material, analyze, create Solution Ideas, pick the best solution</a:t>
            </a:r>
          </a:p>
        </p:txBody>
      </p:sp>
      <p:pic>
        <p:nvPicPr>
          <p:cNvPr id="4" name="Picture 3"/>
          <p:cNvPicPr>
            <a:picLocks noChangeAspect="1"/>
          </p:cNvPicPr>
          <p:nvPr/>
        </p:nvPicPr>
        <p:blipFill>
          <a:blip r:embed="rId2"/>
          <a:stretch>
            <a:fillRect/>
          </a:stretch>
        </p:blipFill>
        <p:spPr>
          <a:xfrm>
            <a:off x="107080" y="3828117"/>
            <a:ext cx="10344150" cy="2171700"/>
          </a:xfrm>
          <a:prstGeom prst="rect">
            <a:avLst/>
          </a:prstGeom>
        </p:spPr>
      </p:pic>
      <p:pic>
        <p:nvPicPr>
          <p:cNvPr id="5" name="Picture 4"/>
          <p:cNvPicPr>
            <a:picLocks noChangeAspect="1"/>
          </p:cNvPicPr>
          <p:nvPr/>
        </p:nvPicPr>
        <p:blipFill>
          <a:blip r:embed="rId3"/>
          <a:stretch>
            <a:fillRect/>
          </a:stretch>
        </p:blipFill>
        <p:spPr>
          <a:xfrm>
            <a:off x="6934200" y="152400"/>
            <a:ext cx="3829050" cy="2596990"/>
          </a:xfrm>
          <a:prstGeom prst="rect">
            <a:avLst/>
          </a:prstGeom>
        </p:spPr>
      </p:pic>
    </p:spTree>
    <p:extLst>
      <p:ext uri="{BB962C8B-B14F-4D97-AF65-F5344CB8AC3E}">
        <p14:creationId xmlns:p14="http://schemas.microsoft.com/office/powerpoint/2010/main" val="3179154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88" y="76325"/>
            <a:ext cx="11357840" cy="763301"/>
          </a:xfrm>
        </p:spPr>
        <p:txBody>
          <a:bodyPr>
            <a:normAutofit fontScale="90000"/>
          </a:bodyPr>
          <a:lstStyle/>
          <a:p>
            <a:r>
              <a:rPr lang="en-US" dirty="0"/>
              <a:t>Logic for the Case Study Analysis – Individual Assignment </a:t>
            </a:r>
            <a:r>
              <a:rPr lang="en-US" sz="5300" dirty="0"/>
              <a:t>2</a:t>
            </a:r>
          </a:p>
        </p:txBody>
      </p:sp>
      <p:grpSp>
        <p:nvGrpSpPr>
          <p:cNvPr id="30" name="Group 29"/>
          <p:cNvGrpSpPr/>
          <p:nvPr/>
        </p:nvGrpSpPr>
        <p:grpSpPr>
          <a:xfrm>
            <a:off x="398604" y="839625"/>
            <a:ext cx="9370159" cy="3974376"/>
            <a:chOff x="609600" y="2057400"/>
            <a:chExt cx="9372600" cy="3975411"/>
          </a:xfrm>
        </p:grpSpPr>
        <p:sp>
          <p:nvSpPr>
            <p:cNvPr id="4" name="Rectangle 3"/>
            <p:cNvSpPr/>
            <p:nvPr/>
          </p:nvSpPr>
          <p:spPr>
            <a:xfrm>
              <a:off x="609600" y="3657600"/>
              <a:ext cx="1371600" cy="91440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99" dirty="0">
                  <a:solidFill>
                    <a:prstClr val="white"/>
                  </a:solidFill>
                  <a:latin typeface="Corbel" panose="020B0503020204020204"/>
                </a:rPr>
                <a:t>Find </a:t>
              </a:r>
              <a:r>
                <a:rPr lang="en-US" sz="1799" u="sng" dirty="0">
                  <a:solidFill>
                    <a:prstClr val="white"/>
                  </a:solidFill>
                  <a:latin typeface="Corbel" panose="020B0503020204020204"/>
                </a:rPr>
                <a:t>three</a:t>
              </a:r>
              <a:r>
                <a:rPr lang="en-US" sz="1799" dirty="0">
                  <a:solidFill>
                    <a:prstClr val="white"/>
                  </a:solidFill>
                  <a:latin typeface="Corbel" panose="020B0503020204020204"/>
                </a:rPr>
                <a:t> key issues</a:t>
              </a:r>
            </a:p>
          </p:txBody>
        </p:sp>
        <p:sp>
          <p:nvSpPr>
            <p:cNvPr id="5" name="Rectangle 4"/>
            <p:cNvSpPr/>
            <p:nvPr/>
          </p:nvSpPr>
          <p:spPr>
            <a:xfrm>
              <a:off x="2514600" y="3428999"/>
              <a:ext cx="3733800" cy="1371601"/>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99" dirty="0">
                  <a:solidFill>
                    <a:prstClr val="white"/>
                  </a:solidFill>
                  <a:latin typeface="Corbel" panose="020B0503020204020204"/>
                </a:rPr>
                <a:t>Identify solutions to the issues.  </a:t>
              </a:r>
            </a:p>
            <a:p>
              <a:pPr algn="ctr"/>
              <a:r>
                <a:rPr lang="en-US" sz="1799" dirty="0">
                  <a:solidFill>
                    <a:prstClr val="white"/>
                  </a:solidFill>
                  <a:latin typeface="Corbel" panose="020B0503020204020204"/>
                </a:rPr>
                <a:t>Some issues may have more than one solution, some solutions may solve more than one issue.</a:t>
              </a:r>
            </a:p>
          </p:txBody>
        </p:sp>
        <p:sp>
          <p:nvSpPr>
            <p:cNvPr id="6" name="Rectangle 5"/>
            <p:cNvSpPr/>
            <p:nvPr/>
          </p:nvSpPr>
          <p:spPr>
            <a:xfrm>
              <a:off x="6934200" y="2057400"/>
              <a:ext cx="1371600" cy="91440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99" dirty="0">
                  <a:solidFill>
                    <a:prstClr val="white"/>
                  </a:solidFill>
                  <a:latin typeface="Corbel" panose="020B0503020204020204"/>
                </a:rPr>
                <a:t>Solution1</a:t>
              </a:r>
            </a:p>
          </p:txBody>
        </p:sp>
        <p:sp>
          <p:nvSpPr>
            <p:cNvPr id="7" name="Rectangle 6"/>
            <p:cNvSpPr/>
            <p:nvPr/>
          </p:nvSpPr>
          <p:spPr>
            <a:xfrm>
              <a:off x="6934200" y="3077737"/>
              <a:ext cx="1371600" cy="91440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99" dirty="0">
                  <a:solidFill>
                    <a:prstClr val="white"/>
                  </a:solidFill>
                  <a:latin typeface="Corbel" panose="020B0503020204020204"/>
                </a:rPr>
                <a:t>Solution 2</a:t>
              </a:r>
            </a:p>
          </p:txBody>
        </p:sp>
        <p:sp>
          <p:nvSpPr>
            <p:cNvPr id="8" name="Rectangle 7"/>
            <p:cNvSpPr/>
            <p:nvPr/>
          </p:nvSpPr>
          <p:spPr>
            <a:xfrm>
              <a:off x="6934200" y="4098074"/>
              <a:ext cx="1371600" cy="91440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99" dirty="0">
                  <a:solidFill>
                    <a:prstClr val="white"/>
                  </a:solidFill>
                  <a:latin typeface="Corbel" panose="020B0503020204020204"/>
                </a:rPr>
                <a:t>Solution 3</a:t>
              </a:r>
            </a:p>
          </p:txBody>
        </p:sp>
        <p:sp>
          <p:nvSpPr>
            <p:cNvPr id="9" name="Rectangle 8"/>
            <p:cNvSpPr/>
            <p:nvPr/>
          </p:nvSpPr>
          <p:spPr>
            <a:xfrm>
              <a:off x="6934200" y="5118411"/>
              <a:ext cx="1371600" cy="91440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99" dirty="0">
                  <a:solidFill>
                    <a:prstClr val="white"/>
                  </a:solidFill>
                  <a:latin typeface="Corbel" panose="020B0503020204020204"/>
                </a:rPr>
                <a:t>Solution 4</a:t>
              </a:r>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91600" y="2286000"/>
              <a:ext cx="429143" cy="429143"/>
            </a:xfrm>
            <a:prstGeom prst="rect">
              <a:avLst/>
            </a:prstGeom>
          </p:spPr>
        </p:pic>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00000">
              <a:off x="9553057" y="2286000"/>
              <a:ext cx="429143" cy="429143"/>
            </a:xfrm>
            <a:prstGeom prst="rect">
              <a:avLst/>
            </a:prstGeom>
          </p:spPr>
        </p:pic>
        <p:pic>
          <p:nvPicPr>
            <p:cNvPr id="13" name="Pictur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91600" y="3338771"/>
              <a:ext cx="429143" cy="429143"/>
            </a:xfrm>
            <a:prstGeom prst="rect">
              <a:avLst/>
            </a:prstGeom>
          </p:spPr>
        </p:pic>
        <p:pic>
          <p:nvPicPr>
            <p:cNvPr id="14" name="Picture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00000">
              <a:off x="9553057" y="3338771"/>
              <a:ext cx="429143" cy="429143"/>
            </a:xfrm>
            <a:prstGeom prst="rect">
              <a:avLst/>
            </a:prstGeom>
          </p:spPr>
        </p:pic>
        <p:pic>
          <p:nvPicPr>
            <p:cNvPr id="15" name="Picture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91600" y="4391542"/>
              <a:ext cx="429143" cy="429143"/>
            </a:xfrm>
            <a:prstGeom prst="rect">
              <a:avLst/>
            </a:prstGeom>
          </p:spPr>
        </p:pic>
        <p:pic>
          <p:nvPicPr>
            <p:cNvPr id="16" name="Picture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00000">
              <a:off x="9553057" y="4391542"/>
              <a:ext cx="429143" cy="429143"/>
            </a:xfrm>
            <a:prstGeom prst="rect">
              <a:avLst/>
            </a:prstGeom>
          </p:spPr>
        </p:pic>
        <p:pic>
          <p:nvPicPr>
            <p:cNvPr id="17" name="Picture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91600" y="5444313"/>
              <a:ext cx="429143" cy="429143"/>
            </a:xfrm>
            <a:prstGeom prst="rect">
              <a:avLst/>
            </a:prstGeom>
          </p:spPr>
        </p:pic>
        <p:pic>
          <p:nvPicPr>
            <p:cNvPr id="18" name="Picture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00000">
              <a:off x="9553057" y="5444313"/>
              <a:ext cx="429143" cy="429143"/>
            </a:xfrm>
            <a:prstGeom prst="rect">
              <a:avLst/>
            </a:prstGeom>
          </p:spPr>
        </p:pic>
        <p:cxnSp>
          <p:nvCxnSpPr>
            <p:cNvPr id="20" name="Straight Arrow Connector 19"/>
            <p:cNvCxnSpPr>
              <a:stCxn id="4" idx="3"/>
              <a:endCxn id="5" idx="1"/>
            </p:cNvCxnSpPr>
            <p:nvPr/>
          </p:nvCxnSpPr>
          <p:spPr>
            <a:xfrm>
              <a:off x="1981200" y="4114800"/>
              <a:ext cx="5334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stCxn id="5" idx="3"/>
              <a:endCxn id="6" idx="1"/>
            </p:cNvCxnSpPr>
            <p:nvPr/>
          </p:nvCxnSpPr>
          <p:spPr>
            <a:xfrm flipV="1">
              <a:off x="6248400" y="2514600"/>
              <a:ext cx="685800" cy="1600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5" idx="3"/>
              <a:endCxn id="7" idx="1"/>
            </p:cNvCxnSpPr>
            <p:nvPr/>
          </p:nvCxnSpPr>
          <p:spPr>
            <a:xfrm flipV="1">
              <a:off x="6248400" y="3534937"/>
              <a:ext cx="685800" cy="5798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5" idx="3"/>
              <a:endCxn id="8" idx="1"/>
            </p:cNvCxnSpPr>
            <p:nvPr/>
          </p:nvCxnSpPr>
          <p:spPr>
            <a:xfrm>
              <a:off x="6248400" y="4114800"/>
              <a:ext cx="685800" cy="4404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stCxn id="5" idx="3"/>
              <a:endCxn id="9" idx="1"/>
            </p:cNvCxnSpPr>
            <p:nvPr/>
          </p:nvCxnSpPr>
          <p:spPr>
            <a:xfrm>
              <a:off x="6248400" y="4114800"/>
              <a:ext cx="685800" cy="14608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29" name="TextBox 28"/>
          <p:cNvSpPr txBox="1"/>
          <p:nvPr/>
        </p:nvSpPr>
        <p:spPr>
          <a:xfrm>
            <a:off x="8229601" y="4654688"/>
            <a:ext cx="3340051" cy="1323439"/>
          </a:xfrm>
          <a:prstGeom prst="rect">
            <a:avLst/>
          </a:prstGeom>
          <a:solidFill>
            <a:schemeClr val="accent1"/>
          </a:solidFill>
        </p:spPr>
        <p:txBody>
          <a:bodyPr wrap="square" rtlCol="0">
            <a:spAutoFit/>
          </a:bodyPr>
          <a:lstStyle/>
          <a:p>
            <a:r>
              <a:rPr lang="en-US" sz="1600" dirty="0">
                <a:solidFill>
                  <a:srgbClr val="C00000"/>
                </a:solidFill>
                <a:latin typeface="Corbel" panose="020B0503020204020204"/>
              </a:rPr>
              <a:t>For each solution, use a table to show the </a:t>
            </a:r>
            <a:r>
              <a:rPr lang="en-US" sz="1600" b="1" dirty="0">
                <a:solidFill>
                  <a:srgbClr val="C00000"/>
                </a:solidFill>
                <a:latin typeface="Corbel" panose="020B0503020204020204"/>
              </a:rPr>
              <a:t>pros and cons</a:t>
            </a:r>
            <a:endParaRPr lang="en-US" sz="1600" dirty="0">
              <a:solidFill>
                <a:srgbClr val="C00000"/>
              </a:solidFill>
              <a:latin typeface="Corbel" panose="020B0503020204020204"/>
            </a:endParaRPr>
          </a:p>
          <a:p>
            <a:r>
              <a:rPr lang="en-US" sz="1600" dirty="0">
                <a:solidFill>
                  <a:srgbClr val="C00000"/>
                </a:solidFill>
                <a:latin typeface="Corbel" panose="020B0503020204020204"/>
              </a:rPr>
              <a:t>(difficulty in doing it… chance of effectiveness…secondary positive and negative effects)</a:t>
            </a:r>
          </a:p>
        </p:txBody>
      </p:sp>
      <p:sp>
        <p:nvSpPr>
          <p:cNvPr id="3" name="TextBox 2"/>
          <p:cNvSpPr txBox="1"/>
          <p:nvPr/>
        </p:nvSpPr>
        <p:spPr>
          <a:xfrm>
            <a:off x="5658931" y="1289830"/>
            <a:ext cx="912429" cy="461665"/>
          </a:xfrm>
          <a:prstGeom prst="rect">
            <a:avLst/>
          </a:prstGeom>
          <a:noFill/>
        </p:spPr>
        <p:txBody>
          <a:bodyPr wrap="none" rtlCol="0">
            <a:spAutoFit/>
          </a:bodyPr>
          <a:lstStyle/>
          <a:p>
            <a:r>
              <a:rPr lang="en-US" sz="1200" i="1" dirty="0">
                <a:solidFill>
                  <a:prstClr val="white"/>
                </a:solidFill>
                <a:latin typeface="Corbel" panose="020B0503020204020204"/>
              </a:rPr>
              <a:t>Minimum 2</a:t>
            </a:r>
          </a:p>
          <a:p>
            <a:r>
              <a:rPr lang="en-US" sz="1200" i="1" dirty="0">
                <a:solidFill>
                  <a:prstClr val="white"/>
                </a:solidFill>
                <a:latin typeface="Corbel" panose="020B0503020204020204"/>
              </a:rPr>
              <a:t>Maximum 4</a:t>
            </a:r>
          </a:p>
        </p:txBody>
      </p:sp>
      <p:sp>
        <p:nvSpPr>
          <p:cNvPr id="11" name="TextBox 10"/>
          <p:cNvSpPr txBox="1"/>
          <p:nvPr/>
        </p:nvSpPr>
        <p:spPr>
          <a:xfrm>
            <a:off x="398603" y="1195621"/>
            <a:ext cx="2244204" cy="369332"/>
          </a:xfrm>
          <a:prstGeom prst="rect">
            <a:avLst/>
          </a:prstGeom>
          <a:noFill/>
        </p:spPr>
        <p:txBody>
          <a:bodyPr wrap="none" rtlCol="0">
            <a:spAutoFit/>
          </a:bodyPr>
          <a:lstStyle/>
          <a:p>
            <a:r>
              <a:rPr lang="en-US" i="1" dirty="0">
                <a:solidFill>
                  <a:srgbClr val="C00000"/>
                </a:solidFill>
                <a:latin typeface="Corbel" panose="020B0503020204020204"/>
              </a:rPr>
              <a:t>Step 0: Read the Case!</a:t>
            </a:r>
          </a:p>
        </p:txBody>
      </p:sp>
      <p:sp>
        <p:nvSpPr>
          <p:cNvPr id="27" name="TextBox 26"/>
          <p:cNvSpPr txBox="1"/>
          <p:nvPr/>
        </p:nvSpPr>
        <p:spPr>
          <a:xfrm>
            <a:off x="614225" y="2072600"/>
            <a:ext cx="758349" cy="369332"/>
          </a:xfrm>
          <a:prstGeom prst="rect">
            <a:avLst/>
          </a:prstGeom>
          <a:noFill/>
        </p:spPr>
        <p:txBody>
          <a:bodyPr wrap="none" rtlCol="0">
            <a:spAutoFit/>
          </a:bodyPr>
          <a:lstStyle/>
          <a:p>
            <a:r>
              <a:rPr lang="en-US" i="1" dirty="0">
                <a:solidFill>
                  <a:srgbClr val="C00000"/>
                </a:solidFill>
                <a:latin typeface="Corbel" panose="020B0503020204020204"/>
              </a:rPr>
              <a:t>Step 1</a:t>
            </a:r>
          </a:p>
        </p:txBody>
      </p:sp>
      <p:sp>
        <p:nvSpPr>
          <p:cNvPr id="32" name="TextBox 31"/>
          <p:cNvSpPr txBox="1"/>
          <p:nvPr/>
        </p:nvSpPr>
        <p:spPr>
          <a:xfrm>
            <a:off x="3760724" y="1815734"/>
            <a:ext cx="771173" cy="369332"/>
          </a:xfrm>
          <a:prstGeom prst="rect">
            <a:avLst/>
          </a:prstGeom>
          <a:noFill/>
        </p:spPr>
        <p:txBody>
          <a:bodyPr wrap="none" rtlCol="0">
            <a:spAutoFit/>
          </a:bodyPr>
          <a:lstStyle/>
          <a:p>
            <a:r>
              <a:rPr lang="en-US" i="1" dirty="0">
                <a:solidFill>
                  <a:srgbClr val="C00000"/>
                </a:solidFill>
                <a:latin typeface="Corbel" panose="020B0503020204020204"/>
              </a:rPr>
              <a:t>Step 2</a:t>
            </a:r>
          </a:p>
        </p:txBody>
      </p:sp>
      <p:sp>
        <p:nvSpPr>
          <p:cNvPr id="33" name="TextBox 32"/>
          <p:cNvSpPr txBox="1"/>
          <p:nvPr/>
        </p:nvSpPr>
        <p:spPr>
          <a:xfrm>
            <a:off x="8801813" y="549365"/>
            <a:ext cx="758349" cy="369332"/>
          </a:xfrm>
          <a:prstGeom prst="rect">
            <a:avLst/>
          </a:prstGeom>
          <a:noFill/>
        </p:spPr>
        <p:txBody>
          <a:bodyPr wrap="none" rtlCol="0">
            <a:spAutoFit/>
          </a:bodyPr>
          <a:lstStyle/>
          <a:p>
            <a:r>
              <a:rPr lang="en-US" i="1" dirty="0">
                <a:solidFill>
                  <a:srgbClr val="C00000"/>
                </a:solidFill>
                <a:latin typeface="Corbel" panose="020B0503020204020204"/>
              </a:rPr>
              <a:t>Step 3</a:t>
            </a:r>
          </a:p>
        </p:txBody>
      </p:sp>
    </p:spTree>
    <p:extLst>
      <p:ext uri="{BB962C8B-B14F-4D97-AF65-F5344CB8AC3E}">
        <p14:creationId xmlns:p14="http://schemas.microsoft.com/office/powerpoint/2010/main" val="8535908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F20C6-DA4F-4299-AC6D-BD41826F0FCB}"/>
              </a:ext>
            </a:extLst>
          </p:cNvPr>
          <p:cNvSpPr>
            <a:spLocks noGrp="1"/>
          </p:cNvSpPr>
          <p:nvPr>
            <p:ph type="title"/>
          </p:nvPr>
        </p:nvSpPr>
        <p:spPr>
          <a:solidFill>
            <a:schemeClr val="accent1">
              <a:lumMod val="60000"/>
              <a:lumOff val="40000"/>
            </a:schemeClr>
          </a:solidFill>
        </p:spPr>
        <p:txBody>
          <a:bodyPr/>
          <a:lstStyle/>
          <a:p>
            <a:r>
              <a:rPr lang="en-US" dirty="0"/>
              <a:t>Team Leaders in this Class - A3</a:t>
            </a:r>
          </a:p>
        </p:txBody>
      </p:sp>
      <p:sp>
        <p:nvSpPr>
          <p:cNvPr id="3" name="Content Placeholder 2">
            <a:extLst>
              <a:ext uri="{FF2B5EF4-FFF2-40B4-BE49-F238E27FC236}">
                <a16:creationId xmlns:a16="http://schemas.microsoft.com/office/drawing/2014/main" id="{F8FC78D0-7CFC-45A5-80CD-BF0D5036DD63}"/>
              </a:ext>
            </a:extLst>
          </p:cNvPr>
          <p:cNvSpPr>
            <a:spLocks noGrp="1"/>
          </p:cNvSpPr>
          <p:nvPr>
            <p:ph idx="1"/>
          </p:nvPr>
        </p:nvSpPr>
        <p:spPr/>
        <p:txBody>
          <a:bodyPr>
            <a:normAutofit/>
          </a:bodyPr>
          <a:lstStyle/>
          <a:p>
            <a:r>
              <a:rPr lang="en-US" dirty="0"/>
              <a:t>Team 1 - Anna Gabriela Garcia Esquivel</a:t>
            </a:r>
          </a:p>
          <a:p>
            <a:r>
              <a:rPr lang="en-US" dirty="0"/>
              <a:t>Team 2 – </a:t>
            </a:r>
            <a:r>
              <a:rPr lang="en-US" dirty="0" err="1"/>
              <a:t>Xiumen</a:t>
            </a:r>
            <a:r>
              <a:rPr lang="en-US" dirty="0"/>
              <a:t> Zhang </a:t>
            </a:r>
          </a:p>
          <a:p>
            <a:r>
              <a:rPr lang="en-US" dirty="0"/>
              <a:t>Team 3 – </a:t>
            </a:r>
            <a:r>
              <a:rPr lang="en-US" dirty="0" err="1"/>
              <a:t>Xueyang</a:t>
            </a:r>
            <a:r>
              <a:rPr lang="en-US" dirty="0"/>
              <a:t> Long</a:t>
            </a:r>
          </a:p>
          <a:p>
            <a:r>
              <a:rPr lang="en-US" dirty="0"/>
              <a:t>Team 4 – </a:t>
            </a:r>
            <a:r>
              <a:rPr lang="en-US" dirty="0" err="1"/>
              <a:t>Danlin</a:t>
            </a:r>
            <a:r>
              <a:rPr lang="en-US" dirty="0"/>
              <a:t> Wang</a:t>
            </a:r>
          </a:p>
          <a:p>
            <a:r>
              <a:rPr lang="en-US" dirty="0"/>
              <a:t>Team 5 – Jiaxin Zhao</a:t>
            </a:r>
          </a:p>
          <a:p>
            <a:r>
              <a:rPr lang="en-US" dirty="0"/>
              <a:t>Team 6 – Amish Shah </a:t>
            </a:r>
            <a:r>
              <a:rPr lang="en-US" dirty="0" err="1"/>
              <a:t>Nishil</a:t>
            </a:r>
            <a:endParaRPr lang="en-US" dirty="0"/>
          </a:p>
          <a:p>
            <a:r>
              <a:rPr lang="en-US" dirty="0"/>
              <a:t>Team 7 – </a:t>
            </a:r>
            <a:r>
              <a:rPr lang="en-US" dirty="0" err="1"/>
              <a:t>Chih</a:t>
            </a:r>
            <a:r>
              <a:rPr lang="en-US" dirty="0"/>
              <a:t> Chun Chen</a:t>
            </a:r>
          </a:p>
          <a:p>
            <a:r>
              <a:rPr lang="en-US" dirty="0"/>
              <a:t>Team 8 – Jiaming Li</a:t>
            </a:r>
          </a:p>
        </p:txBody>
      </p:sp>
      <p:sp>
        <p:nvSpPr>
          <p:cNvPr id="4" name="Footer Placeholder 3">
            <a:extLst>
              <a:ext uri="{FF2B5EF4-FFF2-40B4-BE49-F238E27FC236}">
                <a16:creationId xmlns:a16="http://schemas.microsoft.com/office/drawing/2014/main" id="{0D81AA88-8B2B-4EA8-86A4-3A330564E6EF}"/>
              </a:ext>
            </a:extLst>
          </p:cNvPr>
          <p:cNvSpPr>
            <a:spLocks noGrp="1"/>
          </p:cNvSpPr>
          <p:nvPr>
            <p:ph type="ftr" sz="quarter" idx="11"/>
          </p:nvPr>
        </p:nvSpPr>
        <p:spPr/>
        <p:txBody>
          <a:bodyPr/>
          <a:lstStyle/>
          <a:p>
            <a:pPr>
              <a:defRPr/>
            </a:pPr>
            <a:r>
              <a:rPr lang="en-US">
                <a:solidFill>
                  <a:srgbClr val="FFFFFF"/>
                </a:solidFill>
              </a:rPr>
              <a:t>Copyright (c) 2020 Virginia A. Greiman</a:t>
            </a:r>
            <a:endParaRPr lang="en-US" dirty="0">
              <a:solidFill>
                <a:srgbClr val="FFFFFF"/>
              </a:solidFill>
            </a:endParaRPr>
          </a:p>
        </p:txBody>
      </p:sp>
    </p:spTree>
    <p:extLst>
      <p:ext uri="{BB962C8B-B14F-4D97-AF65-F5344CB8AC3E}">
        <p14:creationId xmlns:p14="http://schemas.microsoft.com/office/powerpoint/2010/main" val="117939999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46652-E9B0-4D95-A040-D5FD8D919478}"/>
              </a:ext>
            </a:extLst>
          </p:cNvPr>
          <p:cNvSpPr>
            <a:spLocks noGrp="1"/>
          </p:cNvSpPr>
          <p:nvPr>
            <p:ph type="title"/>
          </p:nvPr>
        </p:nvSpPr>
        <p:spPr>
          <a:solidFill>
            <a:schemeClr val="accent1">
              <a:lumMod val="60000"/>
              <a:lumOff val="40000"/>
            </a:schemeClr>
          </a:solidFill>
        </p:spPr>
        <p:txBody>
          <a:bodyPr/>
          <a:lstStyle/>
          <a:p>
            <a:pPr algn="ctr"/>
            <a:r>
              <a:rPr lang="en-US" dirty="0"/>
              <a:t>Preparation for Quiz 2</a:t>
            </a:r>
          </a:p>
        </p:txBody>
      </p:sp>
      <p:sp>
        <p:nvSpPr>
          <p:cNvPr id="3" name="Content Placeholder 2">
            <a:extLst>
              <a:ext uri="{FF2B5EF4-FFF2-40B4-BE49-F238E27FC236}">
                <a16:creationId xmlns:a16="http://schemas.microsoft.com/office/drawing/2014/main" id="{478E3DD8-DBA0-4A6C-8C70-38DE5ADA794A}"/>
              </a:ext>
            </a:extLst>
          </p:cNvPr>
          <p:cNvSpPr>
            <a:spLocks noGrp="1"/>
          </p:cNvSpPr>
          <p:nvPr>
            <p:ph idx="1"/>
          </p:nvPr>
        </p:nvSpPr>
        <p:spPr/>
        <p:txBody>
          <a:bodyPr/>
          <a:lstStyle/>
          <a:p>
            <a:r>
              <a:rPr lang="en-US" dirty="0"/>
              <a:t>Purpose and Components of Project Scope – milestones, description, constraints, assumptions, risks, deliverables, exclusions, stakeholders, project team, statement of work…..</a:t>
            </a:r>
          </a:p>
          <a:p>
            <a:r>
              <a:rPr lang="en-US" dirty="0"/>
              <a:t>Purpose and Characteristics of the WBS – levels, activities, hierarchy, process v. product breakdown</a:t>
            </a:r>
          </a:p>
          <a:p>
            <a:r>
              <a:rPr lang="en-US" dirty="0"/>
              <a:t>Scope Creep – Causes and Prevention </a:t>
            </a:r>
          </a:p>
        </p:txBody>
      </p:sp>
    </p:spTree>
    <p:extLst>
      <p:ext uri="{BB962C8B-B14F-4D97-AF65-F5344CB8AC3E}">
        <p14:creationId xmlns:p14="http://schemas.microsoft.com/office/powerpoint/2010/main" val="26043743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a:xfrm>
            <a:off x="1905000" y="228600"/>
            <a:ext cx="8459788" cy="914400"/>
          </a:xfrm>
          <a:solidFill>
            <a:schemeClr val="accent1">
              <a:lumMod val="60000"/>
              <a:lumOff val="40000"/>
            </a:schemeClr>
          </a:solidFill>
        </p:spPr>
        <p:txBody>
          <a:bodyPr/>
          <a:lstStyle/>
          <a:p>
            <a:pPr eaLnBrk="1" hangingPunct="1"/>
            <a:r>
              <a:rPr lang="en-US" altLang="en-US" sz="4000" b="1" dirty="0">
                <a:latin typeface="Arial" charset="0"/>
              </a:rPr>
              <a:t>TRADITIONAL:  IRON TRIANGLE</a:t>
            </a:r>
          </a:p>
        </p:txBody>
      </p:sp>
      <p:pic>
        <p:nvPicPr>
          <p:cNvPr id="1167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98813" y="1600201"/>
            <a:ext cx="5765800" cy="3751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764" name="Rectangle 4"/>
          <p:cNvSpPr>
            <a:spLocks noChangeArrowheads="1"/>
          </p:cNvSpPr>
          <p:nvPr/>
        </p:nvSpPr>
        <p:spPr bwMode="auto">
          <a:xfrm>
            <a:off x="2362200" y="5653089"/>
            <a:ext cx="76962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2800" b="1" dirty="0">
                <a:solidFill>
                  <a:srgbClr val="FF3300"/>
                </a:solidFill>
                <a:latin typeface="Tahoma" pitchFamily="34" charset="0"/>
              </a:rPr>
              <a:t>Design, Risk, Safety and Quality Decisions!!</a:t>
            </a:r>
            <a:r>
              <a:rPr lang="en-US" sz="2800" dirty="0"/>
              <a:t>                </a:t>
            </a:r>
            <a:r>
              <a:rPr lang="en-US" dirty="0"/>
              <a:t>Virginia A. Greiman © Copyright 2013 </a:t>
            </a:r>
          </a:p>
          <a:p>
            <a:pPr eaLnBrk="1" hangingPunct="1"/>
            <a:endParaRPr lang="en-US" altLang="en-US" sz="2800" b="1" dirty="0">
              <a:solidFill>
                <a:srgbClr val="FF3300"/>
              </a:solidFill>
              <a:latin typeface="Tahoma" pitchFamily="34" charset="0"/>
            </a:endParaRPr>
          </a:p>
        </p:txBody>
      </p:sp>
      <p:sp>
        <p:nvSpPr>
          <p:cNvPr id="116741" name="Rectangle 5"/>
          <p:cNvSpPr>
            <a:spLocks noChangeArrowheads="1"/>
          </p:cNvSpPr>
          <p:nvPr/>
        </p:nvSpPr>
        <p:spPr bwMode="auto">
          <a:xfrm>
            <a:off x="6705601" y="1768476"/>
            <a:ext cx="10318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2800" b="1">
                <a:solidFill>
                  <a:srgbClr val="FF3300"/>
                </a:solidFill>
                <a:latin typeface="Tahoma" pitchFamily="34" charset="0"/>
              </a:rPr>
              <a:t>Spec</a:t>
            </a:r>
          </a:p>
        </p:txBody>
      </p:sp>
    </p:spTree>
    <p:extLst>
      <p:ext uri="{BB962C8B-B14F-4D97-AF65-F5344CB8AC3E}">
        <p14:creationId xmlns:p14="http://schemas.microsoft.com/office/powerpoint/2010/main" val="14936180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577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6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AutoShape 4"/>
          <p:cNvSpPr>
            <a:spLocks noChangeArrowheads="1"/>
          </p:cNvSpPr>
          <p:nvPr/>
        </p:nvSpPr>
        <p:spPr bwMode="auto">
          <a:xfrm>
            <a:off x="6629402" y="1905000"/>
            <a:ext cx="2047875" cy="1371600"/>
          </a:xfrm>
          <a:prstGeom prst="triangle">
            <a:avLst>
              <a:gd name="adj" fmla="val 50000"/>
            </a:avLst>
          </a:prstGeom>
          <a:gradFill rotWithShape="1">
            <a:gsLst>
              <a:gs pos="0">
                <a:srgbClr val="99FFCC"/>
              </a:gs>
              <a:gs pos="100000">
                <a:srgbClr val="47765E"/>
              </a:gs>
            </a:gsLst>
            <a:path path="shape">
              <a:fillToRect l="50000" t="50000" r="50000" b="50000"/>
            </a:path>
          </a:gradFill>
          <a:ln w="38100">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ts val="1200"/>
              </a:spcBef>
              <a:buFont typeface="Arial" panose="020B0604020202020204" pitchFamily="34" charset="0"/>
              <a:defRPr b="1">
                <a:solidFill>
                  <a:schemeClr val="tx1"/>
                </a:solidFill>
                <a:latin typeface="Arial Narrow" panose="020B0606020202030204" pitchFamily="34" charset="0"/>
              </a:defRPr>
            </a:lvl1pPr>
            <a:lvl2pPr marL="742950" indent="-285750">
              <a:spcBef>
                <a:spcPts val="800"/>
              </a:spcBef>
              <a:buClr>
                <a:srgbClr val="C00000"/>
              </a:buClr>
              <a:buFont typeface="Arial" panose="020B0604020202020204" pitchFamily="34" charset="0"/>
              <a:buChar char="•"/>
              <a:defRPr>
                <a:solidFill>
                  <a:schemeClr val="tx1"/>
                </a:solidFill>
                <a:latin typeface="Arial Narrow" panose="020B0606020202030204" pitchFamily="34" charset="0"/>
              </a:defRPr>
            </a:lvl2pPr>
            <a:lvl3pPr marL="1143000" indent="-228600">
              <a:spcBef>
                <a:spcPts val="800"/>
              </a:spcBef>
              <a:buClr>
                <a:srgbClr val="4A5C78"/>
              </a:buClr>
              <a:buSzPct val="80000"/>
              <a:buFont typeface="Wingdings 3" panose="05040102010807070707" pitchFamily="18" charset="2"/>
              <a:buChar char="}"/>
              <a:defRPr sz="1600">
                <a:solidFill>
                  <a:schemeClr val="tx1"/>
                </a:solidFill>
                <a:latin typeface="Arial Narrow" panose="020B0606020202030204" pitchFamily="34" charset="0"/>
              </a:defRPr>
            </a:lvl3pPr>
            <a:lvl4pPr marL="1600200" indent="-228600">
              <a:spcBef>
                <a:spcPts val="800"/>
              </a:spcBef>
              <a:buClr>
                <a:srgbClr val="4A5C78"/>
              </a:buClr>
              <a:buSzPct val="90000"/>
              <a:buFont typeface="Arial" panose="020B0604020202020204" pitchFamily="34" charset="0"/>
              <a:buChar char="–"/>
              <a:defRPr sz="1400">
                <a:solidFill>
                  <a:schemeClr val="tx1"/>
                </a:solidFill>
                <a:latin typeface="Arial Narrow" panose="020B0606020202030204" pitchFamily="34" charset="0"/>
              </a:defRPr>
            </a:lvl4pPr>
            <a:lvl5pPr marL="2057400" indent="-228600">
              <a:spcBef>
                <a:spcPts val="800"/>
              </a:spcBef>
              <a:buClr>
                <a:srgbClr val="4A5C78"/>
              </a:buClr>
              <a:buFont typeface="Arial" panose="020B0604020202020204" pitchFamily="34" charset="0"/>
              <a:buChar char="»"/>
              <a:defRPr sz="1400">
                <a:solidFill>
                  <a:schemeClr val="tx1"/>
                </a:solidFill>
                <a:latin typeface="Arial Narrow" panose="020B0606020202030204" pitchFamily="34" charset="0"/>
              </a:defRPr>
            </a:lvl5pPr>
            <a:lvl6pPr marL="2514600" indent="-228600" eaLnBrk="0" fontAlgn="base" hangingPunct="0">
              <a:spcBef>
                <a:spcPts val="800"/>
              </a:spcBef>
              <a:spcAft>
                <a:spcPct val="0"/>
              </a:spcAft>
              <a:buClr>
                <a:srgbClr val="4A5C78"/>
              </a:buClr>
              <a:buFont typeface="Arial" panose="020B0604020202020204" pitchFamily="34" charset="0"/>
              <a:buChar char="»"/>
              <a:defRPr sz="1400">
                <a:solidFill>
                  <a:schemeClr val="tx1"/>
                </a:solidFill>
                <a:latin typeface="Arial Narrow" panose="020B0606020202030204" pitchFamily="34" charset="0"/>
              </a:defRPr>
            </a:lvl6pPr>
            <a:lvl7pPr marL="2971800" indent="-228600" eaLnBrk="0" fontAlgn="base" hangingPunct="0">
              <a:spcBef>
                <a:spcPts val="800"/>
              </a:spcBef>
              <a:spcAft>
                <a:spcPct val="0"/>
              </a:spcAft>
              <a:buClr>
                <a:srgbClr val="4A5C78"/>
              </a:buClr>
              <a:buFont typeface="Arial" panose="020B0604020202020204" pitchFamily="34" charset="0"/>
              <a:buChar char="»"/>
              <a:defRPr sz="1400">
                <a:solidFill>
                  <a:schemeClr val="tx1"/>
                </a:solidFill>
                <a:latin typeface="Arial Narrow" panose="020B0606020202030204" pitchFamily="34" charset="0"/>
              </a:defRPr>
            </a:lvl7pPr>
            <a:lvl8pPr marL="3429000" indent="-228600" eaLnBrk="0" fontAlgn="base" hangingPunct="0">
              <a:spcBef>
                <a:spcPts val="800"/>
              </a:spcBef>
              <a:spcAft>
                <a:spcPct val="0"/>
              </a:spcAft>
              <a:buClr>
                <a:srgbClr val="4A5C78"/>
              </a:buClr>
              <a:buFont typeface="Arial" panose="020B0604020202020204" pitchFamily="34" charset="0"/>
              <a:buChar char="»"/>
              <a:defRPr sz="1400">
                <a:solidFill>
                  <a:schemeClr val="tx1"/>
                </a:solidFill>
                <a:latin typeface="Arial Narrow" panose="020B0606020202030204" pitchFamily="34" charset="0"/>
              </a:defRPr>
            </a:lvl8pPr>
            <a:lvl9pPr marL="3886200" indent="-228600" eaLnBrk="0" fontAlgn="base" hangingPunct="0">
              <a:spcBef>
                <a:spcPts val="800"/>
              </a:spcBef>
              <a:spcAft>
                <a:spcPct val="0"/>
              </a:spcAft>
              <a:buClr>
                <a:srgbClr val="4A5C78"/>
              </a:buClr>
              <a:buFont typeface="Arial" panose="020B0604020202020204" pitchFamily="34" charset="0"/>
              <a:buChar char="»"/>
              <a:defRPr sz="1400">
                <a:solidFill>
                  <a:schemeClr val="tx1"/>
                </a:solidFill>
                <a:latin typeface="Arial Narrow" panose="020B0606020202030204" pitchFamily="34" charset="0"/>
              </a:defRPr>
            </a:lvl9pPr>
          </a:lstStyle>
          <a:p>
            <a:pPr eaLnBrk="1" hangingPunct="1">
              <a:spcBef>
                <a:spcPct val="0"/>
              </a:spcBef>
              <a:buFontTx/>
              <a:buNone/>
            </a:pPr>
            <a:endParaRPr lang="en-US" altLang="en-US">
              <a:solidFill>
                <a:schemeClr val="tx2"/>
              </a:solidFill>
            </a:endParaRPr>
          </a:p>
        </p:txBody>
      </p:sp>
      <p:sp>
        <p:nvSpPr>
          <p:cNvPr id="84997" name="Text Box 5"/>
          <p:cNvSpPr txBox="1">
            <a:spLocks noChangeArrowheads="1"/>
          </p:cNvSpPr>
          <p:nvPr/>
        </p:nvSpPr>
        <p:spPr bwMode="auto">
          <a:xfrm>
            <a:off x="4960068" y="1924131"/>
            <a:ext cx="1882247" cy="646331"/>
          </a:xfrm>
          <a:prstGeom prst="rect">
            <a:avLst/>
          </a:prstGeom>
          <a:solidFill>
            <a:srgbClr val="EAEAA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defRPr/>
            </a:pPr>
            <a:r>
              <a:rPr lang="en-US" altLang="en-US" sz="3600" dirty="0">
                <a:effectLst>
                  <a:outerShdw blurRad="38100" dist="38100" dir="2700000" algn="tl">
                    <a:srgbClr val="FFFFFF"/>
                  </a:outerShdw>
                </a:effectLst>
                <a:cs typeface="Arial" charset="0"/>
              </a:rPr>
              <a:t>Schedule</a:t>
            </a:r>
          </a:p>
        </p:txBody>
      </p:sp>
      <p:sp>
        <p:nvSpPr>
          <p:cNvPr id="84998" name="Text Box 6"/>
          <p:cNvSpPr txBox="1">
            <a:spLocks noChangeArrowheads="1"/>
          </p:cNvSpPr>
          <p:nvPr/>
        </p:nvSpPr>
        <p:spPr bwMode="auto">
          <a:xfrm>
            <a:off x="8286752" y="1941515"/>
            <a:ext cx="1005019" cy="646331"/>
          </a:xfrm>
          <a:prstGeom prst="rect">
            <a:avLst/>
          </a:prstGeom>
          <a:solidFill>
            <a:srgbClr val="EAEAA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defRPr/>
            </a:pPr>
            <a:r>
              <a:rPr lang="en-US" altLang="en-US" sz="3600">
                <a:effectLst>
                  <a:outerShdw blurRad="38100" dist="38100" dir="2700000" algn="tl">
                    <a:srgbClr val="FFFFFF"/>
                  </a:outerShdw>
                </a:effectLst>
                <a:cs typeface="Arial" charset="0"/>
              </a:rPr>
              <a:t>Cost</a:t>
            </a:r>
          </a:p>
        </p:txBody>
      </p:sp>
      <p:sp>
        <p:nvSpPr>
          <p:cNvPr id="84999" name="Text Box 7"/>
          <p:cNvSpPr txBox="1">
            <a:spLocks noChangeArrowheads="1"/>
          </p:cNvSpPr>
          <p:nvPr/>
        </p:nvSpPr>
        <p:spPr bwMode="auto">
          <a:xfrm>
            <a:off x="6954269" y="3384075"/>
            <a:ext cx="1302921" cy="646331"/>
          </a:xfrm>
          <a:prstGeom prst="rect">
            <a:avLst/>
          </a:prstGeom>
          <a:solidFill>
            <a:srgbClr val="EAEAA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defRPr/>
            </a:pPr>
            <a:r>
              <a:rPr lang="en-US" altLang="en-US" sz="3600" dirty="0">
                <a:effectLst>
                  <a:outerShdw blurRad="38100" dist="38100" dir="2700000" algn="tl">
                    <a:srgbClr val="FFFFFF"/>
                  </a:outerShdw>
                </a:effectLst>
                <a:cs typeface="Arial" charset="0"/>
              </a:rPr>
              <a:t>Scope</a:t>
            </a:r>
          </a:p>
        </p:txBody>
      </p:sp>
      <p:sp>
        <p:nvSpPr>
          <p:cNvPr id="85000" name="Text Box 8"/>
          <p:cNvSpPr txBox="1">
            <a:spLocks noChangeArrowheads="1"/>
          </p:cNvSpPr>
          <p:nvPr/>
        </p:nvSpPr>
        <p:spPr bwMode="auto">
          <a:xfrm>
            <a:off x="1638300" y="4875213"/>
            <a:ext cx="89154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ts val="1200"/>
              </a:spcBef>
              <a:buFont typeface="Arial" panose="020B0604020202020204" pitchFamily="34" charset="0"/>
              <a:defRPr b="1">
                <a:solidFill>
                  <a:schemeClr val="tx1"/>
                </a:solidFill>
                <a:latin typeface="Arial Narrow" panose="020B0606020202030204" pitchFamily="34" charset="0"/>
              </a:defRPr>
            </a:lvl1pPr>
            <a:lvl2pPr marL="742950" indent="-285750">
              <a:spcBef>
                <a:spcPts val="800"/>
              </a:spcBef>
              <a:buClr>
                <a:srgbClr val="C00000"/>
              </a:buClr>
              <a:buFont typeface="Arial" panose="020B0604020202020204" pitchFamily="34" charset="0"/>
              <a:buChar char="•"/>
              <a:defRPr>
                <a:solidFill>
                  <a:schemeClr val="tx1"/>
                </a:solidFill>
                <a:latin typeface="Arial Narrow" panose="020B0606020202030204" pitchFamily="34" charset="0"/>
              </a:defRPr>
            </a:lvl2pPr>
            <a:lvl3pPr marL="1143000" indent="-228600">
              <a:spcBef>
                <a:spcPts val="800"/>
              </a:spcBef>
              <a:buClr>
                <a:srgbClr val="4A5C78"/>
              </a:buClr>
              <a:buSzPct val="80000"/>
              <a:buFont typeface="Wingdings 3" panose="05040102010807070707" pitchFamily="18" charset="2"/>
              <a:buChar char="}"/>
              <a:defRPr sz="1600">
                <a:solidFill>
                  <a:schemeClr val="tx1"/>
                </a:solidFill>
                <a:latin typeface="Arial Narrow" panose="020B0606020202030204" pitchFamily="34" charset="0"/>
              </a:defRPr>
            </a:lvl3pPr>
            <a:lvl4pPr marL="1600200" indent="-228600">
              <a:spcBef>
                <a:spcPts val="800"/>
              </a:spcBef>
              <a:buClr>
                <a:srgbClr val="4A5C78"/>
              </a:buClr>
              <a:buSzPct val="90000"/>
              <a:buFont typeface="Arial" panose="020B0604020202020204" pitchFamily="34" charset="0"/>
              <a:buChar char="–"/>
              <a:defRPr sz="1400">
                <a:solidFill>
                  <a:schemeClr val="tx1"/>
                </a:solidFill>
                <a:latin typeface="Arial Narrow" panose="020B0606020202030204" pitchFamily="34" charset="0"/>
              </a:defRPr>
            </a:lvl4pPr>
            <a:lvl5pPr marL="2057400" indent="-228600">
              <a:spcBef>
                <a:spcPts val="800"/>
              </a:spcBef>
              <a:buClr>
                <a:srgbClr val="4A5C78"/>
              </a:buClr>
              <a:buFont typeface="Arial" panose="020B0604020202020204" pitchFamily="34" charset="0"/>
              <a:buChar char="»"/>
              <a:defRPr sz="1400">
                <a:solidFill>
                  <a:schemeClr val="tx1"/>
                </a:solidFill>
                <a:latin typeface="Arial Narrow" panose="020B0606020202030204" pitchFamily="34" charset="0"/>
              </a:defRPr>
            </a:lvl5pPr>
            <a:lvl6pPr marL="2514600" indent="-228600" eaLnBrk="0" fontAlgn="base" hangingPunct="0">
              <a:spcBef>
                <a:spcPts val="800"/>
              </a:spcBef>
              <a:spcAft>
                <a:spcPct val="0"/>
              </a:spcAft>
              <a:buClr>
                <a:srgbClr val="4A5C78"/>
              </a:buClr>
              <a:buFont typeface="Arial" panose="020B0604020202020204" pitchFamily="34" charset="0"/>
              <a:buChar char="»"/>
              <a:defRPr sz="1400">
                <a:solidFill>
                  <a:schemeClr val="tx1"/>
                </a:solidFill>
                <a:latin typeface="Arial Narrow" panose="020B0606020202030204" pitchFamily="34" charset="0"/>
              </a:defRPr>
            </a:lvl6pPr>
            <a:lvl7pPr marL="2971800" indent="-228600" eaLnBrk="0" fontAlgn="base" hangingPunct="0">
              <a:spcBef>
                <a:spcPts val="800"/>
              </a:spcBef>
              <a:spcAft>
                <a:spcPct val="0"/>
              </a:spcAft>
              <a:buClr>
                <a:srgbClr val="4A5C78"/>
              </a:buClr>
              <a:buFont typeface="Arial" panose="020B0604020202020204" pitchFamily="34" charset="0"/>
              <a:buChar char="»"/>
              <a:defRPr sz="1400">
                <a:solidFill>
                  <a:schemeClr val="tx1"/>
                </a:solidFill>
                <a:latin typeface="Arial Narrow" panose="020B0606020202030204" pitchFamily="34" charset="0"/>
              </a:defRPr>
            </a:lvl7pPr>
            <a:lvl8pPr marL="3429000" indent="-228600" eaLnBrk="0" fontAlgn="base" hangingPunct="0">
              <a:spcBef>
                <a:spcPts val="800"/>
              </a:spcBef>
              <a:spcAft>
                <a:spcPct val="0"/>
              </a:spcAft>
              <a:buClr>
                <a:srgbClr val="4A5C78"/>
              </a:buClr>
              <a:buFont typeface="Arial" panose="020B0604020202020204" pitchFamily="34" charset="0"/>
              <a:buChar char="»"/>
              <a:defRPr sz="1400">
                <a:solidFill>
                  <a:schemeClr val="tx1"/>
                </a:solidFill>
                <a:latin typeface="Arial Narrow" panose="020B0606020202030204" pitchFamily="34" charset="0"/>
              </a:defRPr>
            </a:lvl8pPr>
            <a:lvl9pPr marL="3886200" indent="-228600" eaLnBrk="0" fontAlgn="base" hangingPunct="0">
              <a:spcBef>
                <a:spcPts val="800"/>
              </a:spcBef>
              <a:spcAft>
                <a:spcPct val="0"/>
              </a:spcAft>
              <a:buClr>
                <a:srgbClr val="4A5C78"/>
              </a:buClr>
              <a:buFont typeface="Arial" panose="020B0604020202020204" pitchFamily="34" charset="0"/>
              <a:buChar char="»"/>
              <a:defRPr sz="1400">
                <a:solidFill>
                  <a:schemeClr val="tx1"/>
                </a:solidFill>
                <a:latin typeface="Arial Narrow" panose="020B0606020202030204" pitchFamily="34" charset="0"/>
              </a:defRPr>
            </a:lvl9pPr>
          </a:lstStyle>
          <a:p>
            <a:pPr eaLnBrk="1" hangingPunct="1">
              <a:spcBef>
                <a:spcPct val="0"/>
              </a:spcBef>
              <a:buFontTx/>
              <a:buNone/>
            </a:pPr>
            <a:r>
              <a:rPr lang="en-US" altLang="en-US" sz="2400" b="0" dirty="0">
                <a:cs typeface="Arial" panose="020B0604020202020204" pitchFamily="34" charset="0"/>
              </a:rPr>
              <a:t>Identify: The “</a:t>
            </a:r>
            <a:r>
              <a:rPr lang="en-US" altLang="en-US" sz="2400" b="0" dirty="0">
                <a:solidFill>
                  <a:srgbClr val="FF0000"/>
                </a:solidFill>
                <a:cs typeface="Arial" panose="020B0604020202020204" pitchFamily="34" charset="0"/>
              </a:rPr>
              <a:t>Fixed</a:t>
            </a:r>
            <a:r>
              <a:rPr lang="en-US" altLang="en-US" sz="2400" b="0" dirty="0">
                <a:cs typeface="Arial" panose="020B0604020202020204" pitchFamily="34" charset="0"/>
              </a:rPr>
              <a:t>”: </a:t>
            </a:r>
            <a:r>
              <a:rPr lang="en-US" altLang="en-US" sz="2400" dirty="0">
                <a:cs typeface="Arial" panose="020B0604020202020204" pitchFamily="34" charset="0"/>
              </a:rPr>
              <a:t>Met at all costs</a:t>
            </a:r>
            <a:r>
              <a:rPr lang="en-US" altLang="en-US" sz="2400" b="0" dirty="0">
                <a:cs typeface="Arial" panose="020B0604020202020204" pitchFamily="34" charset="0"/>
              </a:rPr>
              <a:t>.</a:t>
            </a:r>
          </a:p>
          <a:p>
            <a:pPr eaLnBrk="1" hangingPunct="1">
              <a:spcBef>
                <a:spcPct val="0"/>
              </a:spcBef>
              <a:buFontTx/>
              <a:buNone/>
            </a:pPr>
            <a:r>
              <a:rPr lang="en-US" altLang="en-US" sz="2400" b="0" dirty="0">
                <a:cs typeface="Arial" panose="020B0604020202020204" pitchFamily="34" charset="0"/>
              </a:rPr>
              <a:t>The “</a:t>
            </a:r>
            <a:r>
              <a:rPr lang="en-US" altLang="en-US" sz="2400" b="0" dirty="0">
                <a:solidFill>
                  <a:schemeClr val="accent2"/>
                </a:solidFill>
                <a:cs typeface="Arial" panose="020B0604020202020204" pitchFamily="34" charset="0"/>
              </a:rPr>
              <a:t>Flexible Constraint</a:t>
            </a:r>
            <a:r>
              <a:rPr lang="en-US" altLang="en-US" sz="2400" b="0" dirty="0">
                <a:cs typeface="Arial" panose="020B0604020202020204" pitchFamily="34" charset="0"/>
              </a:rPr>
              <a:t>”:  More flexibility than “Driver”,</a:t>
            </a:r>
          </a:p>
          <a:p>
            <a:pPr eaLnBrk="1" hangingPunct="1">
              <a:spcBef>
                <a:spcPct val="0"/>
              </a:spcBef>
              <a:buFontTx/>
              <a:buNone/>
            </a:pPr>
            <a:r>
              <a:rPr lang="en-US" altLang="en-US" sz="2400" b="0" dirty="0">
                <a:cs typeface="Arial" panose="020B0604020202020204" pitchFamily="34" charset="0"/>
              </a:rPr>
              <a:t>		 		but less than Weak Constraint</a:t>
            </a:r>
          </a:p>
          <a:p>
            <a:pPr eaLnBrk="1" hangingPunct="1">
              <a:spcBef>
                <a:spcPct val="0"/>
              </a:spcBef>
              <a:buFontTx/>
              <a:buNone/>
            </a:pPr>
            <a:r>
              <a:rPr lang="en-US" altLang="en-US" sz="2400" b="0" dirty="0">
                <a:cs typeface="Arial" panose="020B0604020202020204" pitchFamily="34" charset="0"/>
              </a:rPr>
              <a:t>The “</a:t>
            </a:r>
            <a:r>
              <a:rPr lang="en-US" altLang="en-US" sz="2400" b="0" dirty="0">
                <a:solidFill>
                  <a:schemeClr val="accent1"/>
                </a:solidFill>
                <a:cs typeface="Arial" panose="020B0604020202020204" pitchFamily="34" charset="0"/>
              </a:rPr>
              <a:t>Accept Constraint</a:t>
            </a:r>
            <a:r>
              <a:rPr lang="en-US" altLang="en-US" sz="2400" b="0" dirty="0">
                <a:cs typeface="Arial" panose="020B0604020202020204" pitchFamily="34" charset="0"/>
              </a:rPr>
              <a:t>”: Here you have the most flexibility</a:t>
            </a:r>
          </a:p>
        </p:txBody>
      </p:sp>
      <p:sp>
        <p:nvSpPr>
          <p:cNvPr id="54281" name="Rectangle 9"/>
          <p:cNvSpPr>
            <a:spLocks noChangeArrowheads="1"/>
          </p:cNvSpPr>
          <p:nvPr/>
        </p:nvSpPr>
        <p:spPr bwMode="auto">
          <a:xfrm>
            <a:off x="1693865" y="2563815"/>
            <a:ext cx="3297237"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a:spcBef>
                <a:spcPts val="1200"/>
              </a:spcBef>
              <a:buFont typeface="Arial" panose="020B0604020202020204" pitchFamily="34" charset="0"/>
              <a:defRPr b="1">
                <a:solidFill>
                  <a:schemeClr val="tx1"/>
                </a:solidFill>
                <a:latin typeface="Arial Narrow" panose="020B0606020202030204" pitchFamily="34" charset="0"/>
              </a:defRPr>
            </a:lvl1pPr>
            <a:lvl2pPr marL="742950" indent="-285750">
              <a:spcBef>
                <a:spcPts val="800"/>
              </a:spcBef>
              <a:buClr>
                <a:srgbClr val="C00000"/>
              </a:buClr>
              <a:buFont typeface="Arial" panose="020B0604020202020204" pitchFamily="34" charset="0"/>
              <a:buChar char="•"/>
              <a:defRPr>
                <a:solidFill>
                  <a:schemeClr val="tx1"/>
                </a:solidFill>
                <a:latin typeface="Arial Narrow" panose="020B0606020202030204" pitchFamily="34" charset="0"/>
              </a:defRPr>
            </a:lvl2pPr>
            <a:lvl3pPr marL="1143000" indent="-228600">
              <a:spcBef>
                <a:spcPts val="800"/>
              </a:spcBef>
              <a:buClr>
                <a:srgbClr val="4A5C78"/>
              </a:buClr>
              <a:buSzPct val="80000"/>
              <a:buFont typeface="Wingdings 3" panose="05040102010807070707" pitchFamily="18" charset="2"/>
              <a:buChar char="}"/>
              <a:defRPr sz="1600">
                <a:solidFill>
                  <a:schemeClr val="tx1"/>
                </a:solidFill>
                <a:latin typeface="Arial Narrow" panose="020B0606020202030204" pitchFamily="34" charset="0"/>
              </a:defRPr>
            </a:lvl3pPr>
            <a:lvl4pPr marL="1600200" indent="-228600">
              <a:spcBef>
                <a:spcPts val="800"/>
              </a:spcBef>
              <a:buClr>
                <a:srgbClr val="4A5C78"/>
              </a:buClr>
              <a:buSzPct val="90000"/>
              <a:buFont typeface="Arial" panose="020B0604020202020204" pitchFamily="34" charset="0"/>
              <a:buChar char="–"/>
              <a:defRPr sz="1400">
                <a:solidFill>
                  <a:schemeClr val="tx1"/>
                </a:solidFill>
                <a:latin typeface="Arial Narrow" panose="020B0606020202030204" pitchFamily="34" charset="0"/>
              </a:defRPr>
            </a:lvl4pPr>
            <a:lvl5pPr marL="2057400" indent="-228600">
              <a:spcBef>
                <a:spcPts val="800"/>
              </a:spcBef>
              <a:buClr>
                <a:srgbClr val="4A5C78"/>
              </a:buClr>
              <a:buFont typeface="Arial" panose="020B0604020202020204" pitchFamily="34" charset="0"/>
              <a:buChar char="»"/>
              <a:defRPr sz="1400">
                <a:solidFill>
                  <a:schemeClr val="tx1"/>
                </a:solidFill>
                <a:latin typeface="Arial Narrow" panose="020B0606020202030204" pitchFamily="34" charset="0"/>
              </a:defRPr>
            </a:lvl5pPr>
            <a:lvl6pPr marL="2514600" indent="-228600" eaLnBrk="0" fontAlgn="base" hangingPunct="0">
              <a:spcBef>
                <a:spcPts val="800"/>
              </a:spcBef>
              <a:spcAft>
                <a:spcPct val="0"/>
              </a:spcAft>
              <a:buClr>
                <a:srgbClr val="4A5C78"/>
              </a:buClr>
              <a:buFont typeface="Arial" panose="020B0604020202020204" pitchFamily="34" charset="0"/>
              <a:buChar char="»"/>
              <a:defRPr sz="1400">
                <a:solidFill>
                  <a:schemeClr val="tx1"/>
                </a:solidFill>
                <a:latin typeface="Arial Narrow" panose="020B0606020202030204" pitchFamily="34" charset="0"/>
              </a:defRPr>
            </a:lvl6pPr>
            <a:lvl7pPr marL="2971800" indent="-228600" eaLnBrk="0" fontAlgn="base" hangingPunct="0">
              <a:spcBef>
                <a:spcPts val="800"/>
              </a:spcBef>
              <a:spcAft>
                <a:spcPct val="0"/>
              </a:spcAft>
              <a:buClr>
                <a:srgbClr val="4A5C78"/>
              </a:buClr>
              <a:buFont typeface="Arial" panose="020B0604020202020204" pitchFamily="34" charset="0"/>
              <a:buChar char="»"/>
              <a:defRPr sz="1400">
                <a:solidFill>
                  <a:schemeClr val="tx1"/>
                </a:solidFill>
                <a:latin typeface="Arial Narrow" panose="020B0606020202030204" pitchFamily="34" charset="0"/>
              </a:defRPr>
            </a:lvl7pPr>
            <a:lvl8pPr marL="3429000" indent="-228600" eaLnBrk="0" fontAlgn="base" hangingPunct="0">
              <a:spcBef>
                <a:spcPts val="800"/>
              </a:spcBef>
              <a:spcAft>
                <a:spcPct val="0"/>
              </a:spcAft>
              <a:buClr>
                <a:srgbClr val="4A5C78"/>
              </a:buClr>
              <a:buFont typeface="Arial" panose="020B0604020202020204" pitchFamily="34" charset="0"/>
              <a:buChar char="»"/>
              <a:defRPr sz="1400">
                <a:solidFill>
                  <a:schemeClr val="tx1"/>
                </a:solidFill>
                <a:latin typeface="Arial Narrow" panose="020B0606020202030204" pitchFamily="34" charset="0"/>
              </a:defRPr>
            </a:lvl8pPr>
            <a:lvl9pPr marL="3886200" indent="-228600" eaLnBrk="0" fontAlgn="base" hangingPunct="0">
              <a:spcBef>
                <a:spcPts val="800"/>
              </a:spcBef>
              <a:spcAft>
                <a:spcPct val="0"/>
              </a:spcAft>
              <a:buClr>
                <a:srgbClr val="4A5C78"/>
              </a:buClr>
              <a:buFont typeface="Arial" panose="020B0604020202020204" pitchFamily="34" charset="0"/>
              <a:buChar char="»"/>
              <a:defRPr sz="1400">
                <a:solidFill>
                  <a:schemeClr val="tx1"/>
                </a:solidFill>
                <a:latin typeface="Arial Narrow" panose="020B0606020202030204" pitchFamily="34" charset="0"/>
              </a:defRPr>
            </a:lvl9pPr>
          </a:lstStyle>
          <a:p>
            <a:pPr marL="0" indent="0">
              <a:spcBef>
                <a:spcPct val="0"/>
              </a:spcBef>
              <a:defRPr/>
            </a:pPr>
            <a:r>
              <a:rPr lang="en-US" altLang="en-US" sz="2000" dirty="0">
                <a:solidFill>
                  <a:srgbClr val="A47700"/>
                </a:solidFill>
                <a:cs typeface="Arial" panose="020B0604020202020204" pitchFamily="34" charset="0"/>
              </a:rPr>
              <a:t>Right up front you should be aware of – and share – the relative importance of the constraints!</a:t>
            </a:r>
          </a:p>
        </p:txBody>
      </p:sp>
      <p:sp>
        <p:nvSpPr>
          <p:cNvPr id="2" name="TextBox 1"/>
          <p:cNvSpPr txBox="1"/>
          <p:nvPr/>
        </p:nvSpPr>
        <p:spPr bwMode="auto">
          <a:xfrm rot="20794074">
            <a:off x="5859879" y="4672114"/>
            <a:ext cx="1923219" cy="307777"/>
          </a:xfrm>
          <a:prstGeom prst="rect">
            <a:avLst/>
          </a:prstGeom>
          <a:noFill/>
          <a:ln w="9525">
            <a:noFill/>
            <a:miter lim="800000"/>
            <a:headEnd/>
            <a:tailEnd/>
          </a:ln>
        </p:spPr>
        <p:txBody>
          <a:bodyPr wrap="none">
            <a:spAutoFit/>
          </a:bodyPr>
          <a:lstStyle/>
          <a:p>
            <a:pPr eaLnBrk="1" hangingPunct="1">
              <a:defRPr/>
            </a:pPr>
            <a:r>
              <a:rPr lang="en-US" sz="1400" dirty="0">
                <a:solidFill>
                  <a:schemeClr val="tx2">
                    <a:lumMod val="40000"/>
                    <a:lumOff val="60000"/>
                  </a:schemeClr>
                </a:solidFill>
              </a:rPr>
              <a:t>Example: Panama Canal</a:t>
            </a:r>
          </a:p>
        </p:txBody>
      </p:sp>
      <p:sp>
        <p:nvSpPr>
          <p:cNvPr id="11" name="TextBox 10"/>
          <p:cNvSpPr txBox="1"/>
          <p:nvPr/>
        </p:nvSpPr>
        <p:spPr>
          <a:xfrm>
            <a:off x="343693" y="311211"/>
            <a:ext cx="11504613" cy="830997"/>
          </a:xfrm>
          <a:prstGeom prst="rect">
            <a:avLst/>
          </a:prstGeom>
          <a:solidFill>
            <a:schemeClr val="accent1">
              <a:lumMod val="60000"/>
              <a:lumOff val="40000"/>
            </a:schemeClr>
          </a:solidFill>
        </p:spPr>
        <p:txBody>
          <a:bodyPr wrap="square" rtlCol="0">
            <a:spAutoFit/>
          </a:bodyPr>
          <a:lstStyle/>
          <a:p>
            <a:r>
              <a:rPr lang="en-US" sz="4800" b="1" dirty="0">
                <a:solidFill>
                  <a:schemeClr val="accent1">
                    <a:lumMod val="75000"/>
                  </a:schemeClr>
                </a:solidFill>
                <a:latin typeface="+mj-lt"/>
                <a:ea typeface="+mj-ea"/>
                <a:cs typeface="+mj-cs"/>
              </a:rPr>
              <a:t>The hierarchy of the constraints</a:t>
            </a:r>
          </a:p>
        </p:txBody>
      </p:sp>
    </p:spTree>
    <p:extLst>
      <p:ext uri="{BB962C8B-B14F-4D97-AF65-F5344CB8AC3E}">
        <p14:creationId xmlns:p14="http://schemas.microsoft.com/office/powerpoint/2010/main" val="23031739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50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000"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6274" name="Rectangle 2"/>
          <p:cNvSpPr>
            <a:spLocks noGrp="1" noChangeArrowheads="1"/>
          </p:cNvSpPr>
          <p:nvPr>
            <p:ph type="title"/>
          </p:nvPr>
        </p:nvSpPr>
        <p:spPr>
          <a:xfrm>
            <a:off x="1828800" y="236538"/>
            <a:ext cx="8675688" cy="1058862"/>
          </a:xfrm>
          <a:solidFill>
            <a:schemeClr val="accent1">
              <a:lumMod val="60000"/>
              <a:lumOff val="40000"/>
            </a:schemeClr>
          </a:solidFill>
        </p:spPr>
        <p:txBody>
          <a:bodyPr/>
          <a:lstStyle/>
          <a:p>
            <a:pPr>
              <a:defRPr/>
            </a:pPr>
            <a:r>
              <a:rPr lang="en-US" sz="4900" dirty="0"/>
              <a:t>The</a:t>
            </a:r>
            <a:r>
              <a:rPr lang="en-US" sz="4000" dirty="0">
                <a:solidFill>
                  <a:srgbClr val="003399"/>
                </a:solidFill>
                <a:latin typeface="Tahoma" pitchFamily="34" charset="0"/>
              </a:rPr>
              <a:t> </a:t>
            </a:r>
            <a:r>
              <a:rPr lang="en-US" sz="4900" dirty="0"/>
              <a:t>Work Breakdown Structure</a:t>
            </a:r>
          </a:p>
        </p:txBody>
      </p:sp>
      <p:sp>
        <p:nvSpPr>
          <p:cNvPr id="74755" name="Rectangle 3"/>
          <p:cNvSpPr>
            <a:spLocks noGrp="1" noChangeArrowheads="1"/>
          </p:cNvSpPr>
          <p:nvPr>
            <p:ph sz="quarter" idx="1"/>
          </p:nvPr>
        </p:nvSpPr>
        <p:spPr>
          <a:xfrm>
            <a:off x="533400" y="1600200"/>
            <a:ext cx="10439400" cy="5029200"/>
          </a:xfrm>
        </p:spPr>
        <p:txBody>
          <a:bodyPr>
            <a:normAutofit/>
          </a:bodyPr>
          <a:lstStyle/>
          <a:p>
            <a:pPr lvl="1" eaLnBrk="1" hangingPunct="1">
              <a:spcBef>
                <a:spcPct val="50000"/>
              </a:spcBef>
            </a:pPr>
            <a:r>
              <a:rPr lang="en-US" sz="2800" b="1" dirty="0">
                <a:solidFill>
                  <a:srgbClr val="003399"/>
                </a:solidFill>
                <a:latin typeface="Franklin Gothic Medium" panose="020B0603020102020204" pitchFamily="34" charset="0"/>
              </a:rPr>
              <a:t>An hierarchical outline (map) that identifies the products and work elements involved in a project.</a:t>
            </a:r>
          </a:p>
          <a:p>
            <a:pPr lvl="1" eaLnBrk="1" hangingPunct="1">
              <a:spcBef>
                <a:spcPct val="50000"/>
              </a:spcBef>
            </a:pPr>
            <a:r>
              <a:rPr lang="en-US" sz="2800" b="1" dirty="0">
                <a:solidFill>
                  <a:srgbClr val="003399"/>
                </a:solidFill>
                <a:latin typeface="Franklin Gothic Medium" panose="020B0603020102020204" pitchFamily="34" charset="0"/>
              </a:rPr>
              <a:t>Defines the relationship of the final deliverable (the project) to its sub-deliverables, and in turn, their relationships to work packages.</a:t>
            </a:r>
          </a:p>
          <a:p>
            <a:pPr lvl="1" eaLnBrk="1" hangingPunct="1">
              <a:spcBef>
                <a:spcPct val="50000"/>
              </a:spcBef>
            </a:pPr>
            <a:r>
              <a:rPr lang="en-US" sz="2800" b="1" dirty="0">
                <a:solidFill>
                  <a:srgbClr val="003399"/>
                </a:solidFill>
                <a:latin typeface="Franklin Gothic Medium" panose="020B0603020102020204" pitchFamily="34" charset="0"/>
              </a:rPr>
              <a:t>Best suited for design and build projects that have tangible outcomes rather than process-oriented projects.</a:t>
            </a:r>
          </a:p>
        </p:txBody>
      </p:sp>
      <p:sp>
        <p:nvSpPr>
          <p:cNvPr id="2" name="TextBox 1"/>
          <p:cNvSpPr txBox="1"/>
          <p:nvPr/>
        </p:nvSpPr>
        <p:spPr>
          <a:xfrm>
            <a:off x="1123156" y="5029200"/>
            <a:ext cx="9259888" cy="1477328"/>
          </a:xfrm>
          <a:prstGeom prst="rect">
            <a:avLst/>
          </a:prstGeom>
          <a:noFill/>
        </p:spPr>
        <p:txBody>
          <a:bodyPr wrap="square" rtlCol="0">
            <a:spAutoFit/>
          </a:bodyPr>
          <a:lstStyle/>
          <a:p>
            <a:r>
              <a:rPr lang="en-US" dirty="0"/>
              <a:t>Remember: the WBS will include the scope related to the project’s product (outcome) but it </a:t>
            </a:r>
            <a:r>
              <a:rPr lang="en-US" i="1" dirty="0"/>
              <a:t>will also contain </a:t>
            </a:r>
            <a:r>
              <a:rPr lang="en-US" dirty="0"/>
              <a:t>work packages that will not be visible in the outcome.</a:t>
            </a:r>
          </a:p>
          <a:p>
            <a:r>
              <a:rPr lang="en-US" dirty="0"/>
              <a:t>Example from telecom: workers on a fiber optic installation route alongside train tracks must take railway safety training by law.  That’s work required of the project that you won’t notice when you binge-watch </a:t>
            </a:r>
            <a:r>
              <a:rPr lang="en-US" i="1" dirty="0"/>
              <a:t>A Handmaid’s Tale </a:t>
            </a:r>
            <a:r>
              <a:rPr lang="en-US" dirty="0"/>
              <a:t>on Hulu.</a:t>
            </a:r>
          </a:p>
        </p:txBody>
      </p:sp>
    </p:spTree>
    <p:extLst>
      <p:ext uri="{BB962C8B-B14F-4D97-AF65-F5344CB8AC3E}">
        <p14:creationId xmlns:p14="http://schemas.microsoft.com/office/powerpoint/2010/main" val="1436007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8210" name="Rectangle 2"/>
          <p:cNvSpPr>
            <a:spLocks noGrp="1" noChangeArrowheads="1"/>
          </p:cNvSpPr>
          <p:nvPr>
            <p:ph type="title"/>
          </p:nvPr>
        </p:nvSpPr>
        <p:spPr>
          <a:xfrm>
            <a:off x="685800" y="152400"/>
            <a:ext cx="7772400" cy="838200"/>
          </a:xfrm>
          <a:solidFill>
            <a:schemeClr val="accent1">
              <a:lumMod val="60000"/>
              <a:lumOff val="40000"/>
            </a:schemeClr>
          </a:solidFill>
        </p:spPr>
        <p:txBody>
          <a:bodyPr>
            <a:normAutofit/>
          </a:bodyPr>
          <a:lstStyle/>
          <a:p>
            <a:pPr>
              <a:defRPr/>
            </a:pPr>
            <a:r>
              <a:rPr lang="en-US" dirty="0"/>
              <a:t>Work Packages</a:t>
            </a:r>
          </a:p>
        </p:txBody>
      </p:sp>
      <p:sp>
        <p:nvSpPr>
          <p:cNvPr id="89091" name="Rectangle 3"/>
          <p:cNvSpPr>
            <a:spLocks noGrp="1" noChangeArrowheads="1"/>
          </p:cNvSpPr>
          <p:nvPr>
            <p:ph sz="quarter" idx="1"/>
          </p:nvPr>
        </p:nvSpPr>
        <p:spPr>
          <a:xfrm>
            <a:off x="685800" y="1295400"/>
            <a:ext cx="10515600" cy="5410200"/>
          </a:xfrm>
        </p:spPr>
        <p:txBody>
          <a:bodyPr>
            <a:noAutofit/>
          </a:bodyPr>
          <a:lstStyle/>
          <a:p>
            <a:pPr lvl="1">
              <a:lnSpc>
                <a:spcPct val="100000"/>
              </a:lnSpc>
              <a:spcAft>
                <a:spcPct val="10000"/>
              </a:spcAft>
              <a:defRPr/>
            </a:pPr>
            <a:r>
              <a:rPr lang="en-US" sz="2000" dirty="0"/>
              <a:t>Discrete tasks with definable end results</a:t>
            </a:r>
          </a:p>
          <a:p>
            <a:pPr lvl="1">
              <a:lnSpc>
                <a:spcPct val="100000"/>
              </a:lnSpc>
              <a:spcAft>
                <a:spcPct val="10000"/>
              </a:spcAft>
              <a:defRPr/>
            </a:pPr>
            <a:r>
              <a:rPr lang="en-US" sz="2000" dirty="0"/>
              <a:t>Typically the “leaves” on the tree</a:t>
            </a:r>
          </a:p>
          <a:p>
            <a:pPr lvl="1">
              <a:lnSpc>
                <a:spcPct val="100000"/>
              </a:lnSpc>
              <a:spcAft>
                <a:spcPct val="10000"/>
              </a:spcAft>
              <a:defRPr/>
            </a:pPr>
            <a:r>
              <a:rPr lang="en-US" sz="2000" dirty="0"/>
              <a:t>Basis for monitoring and reporting progress</a:t>
            </a:r>
          </a:p>
          <a:p>
            <a:pPr lvl="1">
              <a:lnSpc>
                <a:spcPct val="100000"/>
              </a:lnSpc>
              <a:spcAft>
                <a:spcPct val="10000"/>
              </a:spcAft>
              <a:defRPr/>
            </a:pPr>
            <a:r>
              <a:rPr lang="en-US" sz="2000" dirty="0"/>
              <a:t>Can be tied to budget items (charge numbers)</a:t>
            </a:r>
          </a:p>
          <a:p>
            <a:pPr lvl="1">
              <a:lnSpc>
                <a:spcPct val="100000"/>
              </a:lnSpc>
              <a:spcAft>
                <a:spcPct val="10000"/>
              </a:spcAft>
              <a:defRPr/>
            </a:pPr>
            <a:r>
              <a:rPr lang="en-US" sz="2000" dirty="0"/>
              <a:t>Resources (personnel) assigned </a:t>
            </a:r>
          </a:p>
          <a:p>
            <a:pPr lvl="1">
              <a:lnSpc>
                <a:spcPct val="100000"/>
              </a:lnSpc>
              <a:spcAft>
                <a:spcPct val="10000"/>
              </a:spcAft>
              <a:defRPr/>
            </a:pPr>
            <a:r>
              <a:rPr lang="en-US" sz="2000" dirty="0"/>
              <a:t>Ideally shorter rather than longer</a:t>
            </a:r>
          </a:p>
          <a:p>
            <a:pPr lvl="1">
              <a:lnSpc>
                <a:spcPct val="100000"/>
              </a:lnSpc>
              <a:spcAft>
                <a:spcPct val="10000"/>
              </a:spcAft>
              <a:defRPr/>
            </a:pPr>
            <a:r>
              <a:rPr lang="en-US" sz="2000" dirty="0"/>
              <a:t>Longer makes in-progress estimates needed</a:t>
            </a:r>
          </a:p>
          <a:p>
            <a:pPr lvl="1">
              <a:lnSpc>
                <a:spcPct val="100000"/>
              </a:lnSpc>
              <a:spcAft>
                <a:spcPct val="10000"/>
              </a:spcAft>
              <a:defRPr/>
            </a:pPr>
            <a:r>
              <a:rPr lang="en-US" sz="2000" dirty="0"/>
              <a:t>These are more subjective than “done”</a:t>
            </a:r>
          </a:p>
          <a:p>
            <a:pPr lvl="1">
              <a:lnSpc>
                <a:spcPct val="100000"/>
              </a:lnSpc>
              <a:spcAft>
                <a:spcPct val="10000"/>
              </a:spcAft>
              <a:defRPr/>
            </a:pPr>
            <a:r>
              <a:rPr lang="en-US" sz="2000" dirty="0"/>
              <a:t>2-3 weeks maximum for software projects</a:t>
            </a:r>
          </a:p>
          <a:p>
            <a:pPr lvl="1">
              <a:lnSpc>
                <a:spcPct val="100000"/>
              </a:lnSpc>
              <a:spcAft>
                <a:spcPct val="10000"/>
              </a:spcAft>
              <a:defRPr/>
            </a:pPr>
            <a:r>
              <a:rPr lang="en-US" sz="2000" dirty="0"/>
              <a:t>1 day minimum (occasionally a half day)</a:t>
            </a:r>
          </a:p>
          <a:p>
            <a:pPr lvl="1">
              <a:lnSpc>
                <a:spcPct val="100000"/>
              </a:lnSpc>
              <a:spcAft>
                <a:spcPct val="10000"/>
              </a:spcAft>
              <a:defRPr/>
            </a:pPr>
            <a:r>
              <a:rPr lang="en-US" sz="2000" dirty="0"/>
              <a:t>Not so small as to micro-manage</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4200" y="381000"/>
            <a:ext cx="4191000" cy="5588000"/>
          </a:xfrm>
          <a:prstGeom prst="rect">
            <a:avLst/>
          </a:prstGeom>
        </p:spPr>
      </p:pic>
    </p:spTree>
    <p:extLst>
      <p:ext uri="{BB962C8B-B14F-4D97-AF65-F5344CB8AC3E}">
        <p14:creationId xmlns:p14="http://schemas.microsoft.com/office/powerpoint/2010/main" val="130478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32212"/>
            <a:ext cx="10515600" cy="1325563"/>
          </a:xfrm>
          <a:solidFill>
            <a:schemeClr val="accent1">
              <a:lumMod val="60000"/>
              <a:lumOff val="40000"/>
            </a:schemeClr>
          </a:solidFill>
        </p:spPr>
        <p:txBody>
          <a:bodyPr/>
          <a:lstStyle/>
          <a:p>
            <a:pPr algn="ctr">
              <a:defRPr/>
            </a:pPr>
            <a:r>
              <a:rPr lang="en-US" dirty="0"/>
              <a:t>Key Points to remember</a:t>
            </a:r>
          </a:p>
        </p:txBody>
      </p:sp>
      <p:sp>
        <p:nvSpPr>
          <p:cNvPr id="110595" name="Content Placeholder 2"/>
          <p:cNvSpPr>
            <a:spLocks noGrp="1"/>
          </p:cNvSpPr>
          <p:nvPr>
            <p:ph sz="quarter" idx="1"/>
          </p:nvPr>
        </p:nvSpPr>
        <p:spPr>
          <a:xfrm>
            <a:off x="1981200" y="1600202"/>
            <a:ext cx="7467600" cy="4873625"/>
          </a:xfrm>
        </p:spPr>
        <p:txBody>
          <a:bodyPr/>
          <a:lstStyle/>
          <a:p>
            <a:pPr eaLnBrk="1" hangingPunct="1"/>
            <a:r>
              <a:rPr lang="en-US"/>
              <a:t>The </a:t>
            </a:r>
            <a:r>
              <a:rPr lang="en-US" b="1" i="1"/>
              <a:t>WBS</a:t>
            </a:r>
            <a:r>
              <a:rPr lang="en-US"/>
              <a:t> is a deliverable-oriented decomposition of the scope.</a:t>
            </a:r>
          </a:p>
          <a:p>
            <a:pPr eaLnBrk="1" hangingPunct="1"/>
            <a:r>
              <a:rPr lang="en-US"/>
              <a:t>The </a:t>
            </a:r>
            <a:r>
              <a:rPr lang="en-US" b="1" i="1"/>
              <a:t>WBS</a:t>
            </a:r>
            <a:r>
              <a:rPr lang="en-US"/>
              <a:t> should be clear and easy to understand. </a:t>
            </a:r>
          </a:p>
          <a:p>
            <a:pPr eaLnBrk="1" hangingPunct="1"/>
            <a:r>
              <a:rPr lang="en-US" b="1" i="1"/>
              <a:t>WBS</a:t>
            </a:r>
            <a:r>
              <a:rPr lang="en-US"/>
              <a:t> Activities require verbs to clarify them</a:t>
            </a:r>
          </a:p>
          <a:p>
            <a:pPr eaLnBrk="1" hangingPunct="1"/>
            <a:r>
              <a:rPr lang="en-US"/>
              <a:t>All activities listed in the </a:t>
            </a:r>
            <a:r>
              <a:rPr lang="en-US" b="1" i="1"/>
              <a:t>WBS</a:t>
            </a:r>
            <a:r>
              <a:rPr lang="en-US"/>
              <a:t> should produce a deliverable.</a:t>
            </a:r>
          </a:p>
        </p:txBody>
      </p:sp>
    </p:spTree>
    <p:extLst>
      <p:ext uri="{BB962C8B-B14F-4D97-AF65-F5344CB8AC3E}">
        <p14:creationId xmlns:p14="http://schemas.microsoft.com/office/powerpoint/2010/main" val="2336198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1" y="533400"/>
            <a:ext cx="8686801" cy="609600"/>
          </a:xfrm>
          <a:solidFill>
            <a:schemeClr val="accent1">
              <a:lumMod val="60000"/>
              <a:lumOff val="40000"/>
            </a:schemeClr>
          </a:solidFill>
        </p:spPr>
        <p:txBody>
          <a:bodyPr>
            <a:normAutofit fontScale="90000"/>
          </a:bodyPr>
          <a:lstStyle/>
          <a:p>
            <a:pPr>
              <a:defRPr/>
            </a:pPr>
            <a:r>
              <a:rPr lang="en-US" dirty="0"/>
              <a:t>Key Points to remember</a:t>
            </a:r>
          </a:p>
        </p:txBody>
      </p:sp>
      <p:sp>
        <p:nvSpPr>
          <p:cNvPr id="111619" name="Content Placeholder 2"/>
          <p:cNvSpPr>
            <a:spLocks noGrp="1"/>
          </p:cNvSpPr>
          <p:nvPr>
            <p:ph sz="quarter" idx="1"/>
          </p:nvPr>
        </p:nvSpPr>
        <p:spPr>
          <a:xfrm>
            <a:off x="990600" y="1600202"/>
            <a:ext cx="8458200" cy="4873625"/>
          </a:xfrm>
        </p:spPr>
        <p:txBody>
          <a:bodyPr>
            <a:normAutofit/>
          </a:bodyPr>
          <a:lstStyle/>
          <a:p>
            <a:pPr eaLnBrk="1" hangingPunct="1">
              <a:lnSpc>
                <a:spcPct val="80000"/>
              </a:lnSpc>
            </a:pPr>
            <a:r>
              <a:rPr lang="en-US" dirty="0"/>
              <a:t>Deliverables listed in the </a:t>
            </a:r>
            <a:r>
              <a:rPr lang="en-US" b="1" i="1" dirty="0"/>
              <a:t>WBS</a:t>
            </a:r>
            <a:r>
              <a:rPr lang="en-US" dirty="0"/>
              <a:t> should be tangible, making it easy to recognize when thy are complete. </a:t>
            </a:r>
          </a:p>
          <a:p>
            <a:pPr eaLnBrk="1" hangingPunct="1">
              <a:lnSpc>
                <a:spcPct val="80000"/>
              </a:lnSpc>
            </a:pPr>
            <a:r>
              <a:rPr lang="en-US" dirty="0"/>
              <a:t>The lowest levels of the </a:t>
            </a:r>
            <a:r>
              <a:rPr lang="en-US" b="1" i="1" dirty="0"/>
              <a:t>WBS</a:t>
            </a:r>
            <a:r>
              <a:rPr lang="en-US" dirty="0"/>
              <a:t> tree are the work packages, whose size is 1-2 people for 1-2 weeks.</a:t>
            </a:r>
          </a:p>
          <a:p>
            <a:pPr eaLnBrk="1" hangingPunct="1">
              <a:lnSpc>
                <a:spcPct val="80000"/>
              </a:lnSpc>
            </a:pPr>
            <a:r>
              <a:rPr lang="en-US" dirty="0"/>
              <a:t>Work Packages should be assignable to responsible individuals.</a:t>
            </a:r>
          </a:p>
          <a:p>
            <a:pPr eaLnBrk="1" hangingPunct="1">
              <a:lnSpc>
                <a:spcPct val="80000"/>
              </a:lnSpc>
            </a:pPr>
            <a:r>
              <a:rPr lang="en-US" dirty="0"/>
              <a:t>Each work package should be a direct subset of a summary deliverable, and each summary deliverable should be a direct subset of a high-level deliverable.</a:t>
            </a:r>
          </a:p>
          <a:p>
            <a:endParaRPr lang="en-US" dirty="0"/>
          </a:p>
        </p:txBody>
      </p:sp>
    </p:spTree>
    <p:extLst>
      <p:ext uri="{BB962C8B-B14F-4D97-AF65-F5344CB8AC3E}">
        <p14:creationId xmlns:p14="http://schemas.microsoft.com/office/powerpoint/2010/main" val="2186082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6274" name="Rectangle 2"/>
          <p:cNvSpPr>
            <a:spLocks noGrp="1" noChangeArrowheads="1"/>
          </p:cNvSpPr>
          <p:nvPr>
            <p:ph type="title"/>
          </p:nvPr>
        </p:nvSpPr>
        <p:spPr>
          <a:xfrm>
            <a:off x="1829912" y="237369"/>
            <a:ext cx="8673429" cy="1058586"/>
          </a:xfrm>
          <a:solidFill>
            <a:schemeClr val="accent1">
              <a:lumMod val="40000"/>
              <a:lumOff val="60000"/>
            </a:schemeClr>
          </a:solidFill>
        </p:spPr>
        <p:txBody>
          <a:bodyPr/>
          <a:lstStyle/>
          <a:p>
            <a:pPr>
              <a:defRPr/>
            </a:pPr>
            <a:r>
              <a:rPr lang="en-US" sz="4899" dirty="0"/>
              <a:t>The</a:t>
            </a:r>
            <a:r>
              <a:rPr lang="en-US" sz="3999" dirty="0">
                <a:solidFill>
                  <a:srgbClr val="003399"/>
                </a:solidFill>
                <a:latin typeface="Tahoma" pitchFamily="34" charset="0"/>
              </a:rPr>
              <a:t> </a:t>
            </a:r>
            <a:r>
              <a:rPr lang="en-US" sz="4899" dirty="0"/>
              <a:t>Work Breakdown Structure</a:t>
            </a:r>
          </a:p>
        </p:txBody>
      </p:sp>
      <p:sp>
        <p:nvSpPr>
          <p:cNvPr id="74755" name="Rectangle 3"/>
          <p:cNvSpPr>
            <a:spLocks noGrp="1" noChangeArrowheads="1"/>
          </p:cNvSpPr>
          <p:nvPr>
            <p:ph sz="quarter" idx="1"/>
          </p:nvPr>
        </p:nvSpPr>
        <p:spPr>
          <a:xfrm>
            <a:off x="534850" y="1600676"/>
            <a:ext cx="10436681" cy="5027890"/>
          </a:xfrm>
        </p:spPr>
        <p:txBody>
          <a:bodyPr>
            <a:normAutofit/>
          </a:bodyPr>
          <a:lstStyle/>
          <a:p>
            <a:pPr lvl="1" eaLnBrk="1" hangingPunct="1">
              <a:spcBef>
                <a:spcPct val="50000"/>
              </a:spcBef>
            </a:pPr>
            <a:r>
              <a:rPr lang="en-US" sz="2799" b="1" dirty="0">
                <a:solidFill>
                  <a:srgbClr val="003399"/>
                </a:solidFill>
                <a:latin typeface="Franklin Gothic Medium" panose="020B0603020102020204" pitchFamily="34" charset="0"/>
              </a:rPr>
              <a:t>An hierarchical outline (map) that identifies the products and work elements involved in a project.</a:t>
            </a:r>
          </a:p>
          <a:p>
            <a:pPr lvl="1" eaLnBrk="1" hangingPunct="1">
              <a:spcBef>
                <a:spcPct val="50000"/>
              </a:spcBef>
            </a:pPr>
            <a:r>
              <a:rPr lang="en-US" sz="2799" b="1" dirty="0">
                <a:solidFill>
                  <a:srgbClr val="003399"/>
                </a:solidFill>
                <a:latin typeface="Franklin Gothic Medium" panose="020B0603020102020204" pitchFamily="34" charset="0"/>
              </a:rPr>
              <a:t>Defines the relationship of the final deliverable (the project) to its sub-deliverables, and in turn, their relationships to work packages.</a:t>
            </a:r>
          </a:p>
          <a:p>
            <a:pPr lvl="1" eaLnBrk="1" hangingPunct="1">
              <a:spcBef>
                <a:spcPct val="50000"/>
              </a:spcBef>
            </a:pPr>
            <a:r>
              <a:rPr lang="en-US" sz="2799" b="1" dirty="0">
                <a:solidFill>
                  <a:srgbClr val="003399"/>
                </a:solidFill>
                <a:latin typeface="Franklin Gothic Medium" panose="020B0603020102020204" pitchFamily="34" charset="0"/>
              </a:rPr>
              <a:t>Best suited for design and build projects that have tangible outcomes rather than process-oriented projects.</a:t>
            </a:r>
          </a:p>
        </p:txBody>
      </p:sp>
      <p:sp>
        <p:nvSpPr>
          <p:cNvPr id="2" name="TextBox 1"/>
          <p:cNvSpPr txBox="1"/>
          <p:nvPr/>
        </p:nvSpPr>
        <p:spPr>
          <a:xfrm>
            <a:off x="1124452" y="5028784"/>
            <a:ext cx="9257477" cy="1476943"/>
          </a:xfrm>
          <a:prstGeom prst="rect">
            <a:avLst/>
          </a:prstGeom>
          <a:noFill/>
        </p:spPr>
        <p:txBody>
          <a:bodyPr wrap="square" rtlCol="0">
            <a:spAutoFit/>
          </a:bodyPr>
          <a:lstStyle/>
          <a:p>
            <a:pPr defTabSz="914126"/>
            <a:r>
              <a:rPr lang="en-US" sz="1799" dirty="0">
                <a:solidFill>
                  <a:srgbClr val="000000"/>
                </a:solidFill>
                <a:latin typeface="Franklin Gothic Medium"/>
              </a:rPr>
              <a:t>Remember: the WBS will include the scope related to the project’s product (outcome) but it </a:t>
            </a:r>
            <a:r>
              <a:rPr lang="en-US" sz="1799" i="1" dirty="0">
                <a:solidFill>
                  <a:srgbClr val="000000"/>
                </a:solidFill>
                <a:latin typeface="Franklin Gothic Medium"/>
              </a:rPr>
              <a:t>will also contain </a:t>
            </a:r>
            <a:r>
              <a:rPr lang="en-US" sz="1799" dirty="0">
                <a:solidFill>
                  <a:srgbClr val="000000"/>
                </a:solidFill>
                <a:latin typeface="Franklin Gothic Medium"/>
              </a:rPr>
              <a:t>work packages that will not be visible in the outcome.</a:t>
            </a:r>
          </a:p>
          <a:p>
            <a:pPr defTabSz="914126"/>
            <a:r>
              <a:rPr lang="en-US" sz="1799" dirty="0">
                <a:solidFill>
                  <a:srgbClr val="000000"/>
                </a:solidFill>
                <a:latin typeface="Franklin Gothic Medium"/>
              </a:rPr>
              <a:t>Example from telecom: workers on a fiber optic installation route alongside train tracks must take railway safety training by law.  That’s work required of the project that you won’t notice when you binge-watch </a:t>
            </a:r>
            <a:r>
              <a:rPr lang="en-US" sz="1799" i="1" dirty="0">
                <a:solidFill>
                  <a:srgbClr val="000000"/>
                </a:solidFill>
                <a:latin typeface="Franklin Gothic Medium"/>
              </a:rPr>
              <a:t>A Handmaid’s Tale </a:t>
            </a:r>
            <a:r>
              <a:rPr lang="en-US" sz="1799" dirty="0">
                <a:solidFill>
                  <a:srgbClr val="000000"/>
                </a:solidFill>
                <a:latin typeface="Franklin Gothic Medium"/>
              </a:rPr>
              <a:t>on Hulu.</a:t>
            </a:r>
          </a:p>
        </p:txBody>
      </p:sp>
    </p:spTree>
    <p:extLst>
      <p:ext uri="{BB962C8B-B14F-4D97-AF65-F5344CB8AC3E}">
        <p14:creationId xmlns:p14="http://schemas.microsoft.com/office/powerpoint/2010/main" val="3809698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60000"/>
              <a:lumOff val="40000"/>
            </a:schemeClr>
          </a:solidFill>
        </p:spPr>
        <p:txBody>
          <a:bodyPr/>
          <a:lstStyle/>
          <a:p>
            <a:pPr algn="ctr"/>
            <a:r>
              <a:rPr lang="en-US" dirty="0"/>
              <a:t>Network Diagram Sequencing</a:t>
            </a:r>
          </a:p>
        </p:txBody>
      </p:sp>
      <p:sp>
        <p:nvSpPr>
          <p:cNvPr id="3" name="Content Placeholder 2"/>
          <p:cNvSpPr>
            <a:spLocks noGrp="1"/>
          </p:cNvSpPr>
          <p:nvPr>
            <p:ph idx="1"/>
          </p:nvPr>
        </p:nvSpPr>
        <p:spPr/>
        <p:txBody>
          <a:bodyPr/>
          <a:lstStyle/>
          <a:p>
            <a:r>
              <a:rPr lang="en-US" dirty="0"/>
              <a:t>Determine the order of activities</a:t>
            </a:r>
          </a:p>
          <a:p>
            <a:r>
              <a:rPr lang="en-US" dirty="0"/>
              <a:t>The network diagram flows from left to right</a:t>
            </a:r>
          </a:p>
          <a:p>
            <a:r>
              <a:rPr lang="en-US" dirty="0"/>
              <a:t>Remember Parallel Activities take Different Paths</a:t>
            </a:r>
          </a:p>
          <a:p>
            <a:r>
              <a:rPr lang="en-US" dirty="0"/>
              <a:t>The Critical Path is the longest path without free float time</a:t>
            </a:r>
          </a:p>
          <a:p>
            <a:r>
              <a:rPr lang="en-US" dirty="0"/>
              <a:t>All noncritical paths have float time</a:t>
            </a:r>
          </a:p>
          <a:p>
            <a:r>
              <a:rPr lang="en-US" dirty="0"/>
              <a:t>Every network diagram should have a start and an end node</a:t>
            </a:r>
          </a:p>
          <a:p>
            <a:r>
              <a:rPr lang="en-US" dirty="0"/>
              <a:t>All paths begin at the start node and come together at the end node.</a:t>
            </a:r>
          </a:p>
          <a:p>
            <a:pPr marL="0" indent="0">
              <a:buNone/>
            </a:pPr>
            <a:endParaRPr lang="en-US" dirty="0"/>
          </a:p>
        </p:txBody>
      </p:sp>
    </p:spTree>
    <p:extLst>
      <p:ext uri="{BB962C8B-B14F-4D97-AF65-F5344CB8AC3E}">
        <p14:creationId xmlns:p14="http://schemas.microsoft.com/office/powerpoint/2010/main" val="33675521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F3EA1-DFAE-4944-8921-B40420CC3F2D}"/>
              </a:ext>
            </a:extLst>
          </p:cNvPr>
          <p:cNvSpPr>
            <a:spLocks noGrp="1"/>
          </p:cNvSpPr>
          <p:nvPr>
            <p:ph type="title"/>
          </p:nvPr>
        </p:nvSpPr>
        <p:spPr/>
        <p:txBody>
          <a:bodyPr/>
          <a:lstStyle/>
          <a:p>
            <a:pPr algn="ctr"/>
            <a:r>
              <a:rPr lang="en-US" dirty="0"/>
              <a:t>Team 6 – Tracing App</a:t>
            </a:r>
            <a:br>
              <a:rPr lang="en-US" dirty="0"/>
            </a:br>
            <a:r>
              <a:rPr lang="en-US" dirty="0"/>
              <a:t>Product Focused</a:t>
            </a:r>
          </a:p>
        </p:txBody>
      </p:sp>
      <p:pic>
        <p:nvPicPr>
          <p:cNvPr id="5" name="Content Placeholder 4">
            <a:extLst>
              <a:ext uri="{FF2B5EF4-FFF2-40B4-BE49-F238E27FC236}">
                <a16:creationId xmlns:a16="http://schemas.microsoft.com/office/drawing/2014/main" id="{E70A849B-FED5-409C-8538-A6A16A0D55E1}"/>
              </a:ext>
            </a:extLst>
          </p:cNvPr>
          <p:cNvPicPr>
            <a:picLocks noGrp="1" noChangeAspect="1"/>
          </p:cNvPicPr>
          <p:nvPr>
            <p:ph idx="1"/>
          </p:nvPr>
        </p:nvPicPr>
        <p:blipFill>
          <a:blip r:embed="rId2"/>
          <a:stretch>
            <a:fillRect/>
          </a:stretch>
        </p:blipFill>
        <p:spPr>
          <a:xfrm>
            <a:off x="1719310" y="1828800"/>
            <a:ext cx="7381781" cy="4191000"/>
          </a:xfrm>
        </p:spPr>
      </p:pic>
    </p:spTree>
    <p:extLst>
      <p:ext uri="{BB962C8B-B14F-4D97-AF65-F5344CB8AC3E}">
        <p14:creationId xmlns:p14="http://schemas.microsoft.com/office/powerpoint/2010/main" val="4231027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8B8E3-EAF9-4914-BAB3-2F351D05CB4F}"/>
              </a:ext>
            </a:extLst>
          </p:cNvPr>
          <p:cNvSpPr>
            <a:spLocks noGrp="1"/>
          </p:cNvSpPr>
          <p:nvPr>
            <p:ph type="title"/>
          </p:nvPr>
        </p:nvSpPr>
        <p:spPr/>
        <p:txBody>
          <a:bodyPr/>
          <a:lstStyle/>
          <a:p>
            <a:pPr algn="ctr"/>
            <a:r>
              <a:rPr lang="en-US" dirty="0"/>
              <a:t>Team 8 – Immersive VR Learning System</a:t>
            </a:r>
            <a:br>
              <a:rPr lang="en-US" dirty="0"/>
            </a:br>
            <a:r>
              <a:rPr lang="en-US" dirty="0"/>
              <a:t>Process Focused</a:t>
            </a:r>
          </a:p>
        </p:txBody>
      </p:sp>
      <p:pic>
        <p:nvPicPr>
          <p:cNvPr id="5" name="Content Placeholder 4">
            <a:extLst>
              <a:ext uri="{FF2B5EF4-FFF2-40B4-BE49-F238E27FC236}">
                <a16:creationId xmlns:a16="http://schemas.microsoft.com/office/drawing/2014/main" id="{2CDCEEC9-9E22-4219-A6D7-86DB2EB37BBB}"/>
              </a:ext>
            </a:extLst>
          </p:cNvPr>
          <p:cNvPicPr>
            <a:picLocks noGrp="1" noChangeAspect="1"/>
          </p:cNvPicPr>
          <p:nvPr>
            <p:ph idx="1"/>
          </p:nvPr>
        </p:nvPicPr>
        <p:blipFill>
          <a:blip r:embed="rId2"/>
          <a:stretch>
            <a:fillRect/>
          </a:stretch>
        </p:blipFill>
        <p:spPr>
          <a:xfrm>
            <a:off x="2578897" y="1828800"/>
            <a:ext cx="5662606" cy="4191000"/>
          </a:xfrm>
        </p:spPr>
      </p:pic>
    </p:spTree>
    <p:extLst>
      <p:ext uri="{BB962C8B-B14F-4D97-AF65-F5344CB8AC3E}">
        <p14:creationId xmlns:p14="http://schemas.microsoft.com/office/powerpoint/2010/main" val="1528392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CEB82-5320-4DF2-A059-5480494C21B0}"/>
              </a:ext>
            </a:extLst>
          </p:cNvPr>
          <p:cNvSpPr>
            <a:spLocks noGrp="1"/>
          </p:cNvSpPr>
          <p:nvPr>
            <p:ph type="title"/>
          </p:nvPr>
        </p:nvSpPr>
        <p:spPr/>
        <p:txBody>
          <a:bodyPr/>
          <a:lstStyle/>
          <a:p>
            <a:r>
              <a:rPr lang="en-US" dirty="0"/>
              <a:t>Team 8:  Outline</a:t>
            </a:r>
          </a:p>
        </p:txBody>
      </p:sp>
      <p:pic>
        <p:nvPicPr>
          <p:cNvPr id="5" name="Content Placeholder 4">
            <a:extLst>
              <a:ext uri="{FF2B5EF4-FFF2-40B4-BE49-F238E27FC236}">
                <a16:creationId xmlns:a16="http://schemas.microsoft.com/office/drawing/2014/main" id="{18945B15-F66A-4F00-9E46-A2220F2694C4}"/>
              </a:ext>
            </a:extLst>
          </p:cNvPr>
          <p:cNvPicPr>
            <a:picLocks noGrp="1" noChangeAspect="1"/>
          </p:cNvPicPr>
          <p:nvPr>
            <p:ph idx="1"/>
          </p:nvPr>
        </p:nvPicPr>
        <p:blipFill>
          <a:blip r:embed="rId2"/>
          <a:stretch>
            <a:fillRect/>
          </a:stretch>
        </p:blipFill>
        <p:spPr>
          <a:xfrm>
            <a:off x="3657692" y="1828800"/>
            <a:ext cx="3505017" cy="4191000"/>
          </a:xfrm>
        </p:spPr>
      </p:pic>
    </p:spTree>
    <p:extLst>
      <p:ext uri="{BB962C8B-B14F-4D97-AF65-F5344CB8AC3E}">
        <p14:creationId xmlns:p14="http://schemas.microsoft.com/office/powerpoint/2010/main" val="3745106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97A7A-1FB1-44EE-8730-B3439A382ED6}"/>
              </a:ext>
            </a:extLst>
          </p:cNvPr>
          <p:cNvSpPr>
            <a:spLocks noGrp="1"/>
          </p:cNvSpPr>
          <p:nvPr>
            <p:ph type="title"/>
          </p:nvPr>
        </p:nvSpPr>
        <p:spPr/>
        <p:txBody>
          <a:bodyPr/>
          <a:lstStyle/>
          <a:p>
            <a:r>
              <a:rPr lang="en-US" dirty="0"/>
              <a:t>Team 1 – Find My Paws:  Product Focused</a:t>
            </a:r>
          </a:p>
        </p:txBody>
      </p:sp>
      <p:pic>
        <p:nvPicPr>
          <p:cNvPr id="5" name="Content Placeholder 4">
            <a:extLst>
              <a:ext uri="{FF2B5EF4-FFF2-40B4-BE49-F238E27FC236}">
                <a16:creationId xmlns:a16="http://schemas.microsoft.com/office/drawing/2014/main" id="{D5B3677C-860E-453C-BC03-3C79D99DC306}"/>
              </a:ext>
            </a:extLst>
          </p:cNvPr>
          <p:cNvPicPr>
            <a:picLocks noGrp="1" noChangeAspect="1"/>
          </p:cNvPicPr>
          <p:nvPr>
            <p:ph idx="1"/>
          </p:nvPr>
        </p:nvPicPr>
        <p:blipFill>
          <a:blip r:embed="rId2"/>
          <a:stretch>
            <a:fillRect/>
          </a:stretch>
        </p:blipFill>
        <p:spPr>
          <a:xfrm>
            <a:off x="1119188" y="2262187"/>
            <a:ext cx="8582025" cy="3324225"/>
          </a:xfrm>
        </p:spPr>
      </p:pic>
    </p:spTree>
    <p:extLst>
      <p:ext uri="{BB962C8B-B14F-4D97-AF65-F5344CB8AC3E}">
        <p14:creationId xmlns:p14="http://schemas.microsoft.com/office/powerpoint/2010/main" val="3783608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7D86B-1A53-4A79-8191-041195B83B27}"/>
              </a:ext>
            </a:extLst>
          </p:cNvPr>
          <p:cNvSpPr>
            <a:spLocks noGrp="1"/>
          </p:cNvSpPr>
          <p:nvPr>
            <p:ph type="title"/>
          </p:nvPr>
        </p:nvSpPr>
        <p:spPr/>
        <p:txBody>
          <a:bodyPr/>
          <a:lstStyle/>
          <a:p>
            <a:r>
              <a:rPr lang="en-US" dirty="0"/>
              <a:t>Team 2:  Amazon Global Store:  Product and Process Focused</a:t>
            </a:r>
          </a:p>
        </p:txBody>
      </p:sp>
      <p:pic>
        <p:nvPicPr>
          <p:cNvPr id="7" name="Content Placeholder 6">
            <a:extLst>
              <a:ext uri="{FF2B5EF4-FFF2-40B4-BE49-F238E27FC236}">
                <a16:creationId xmlns:a16="http://schemas.microsoft.com/office/drawing/2014/main" id="{47392C53-4239-44B9-83E2-5F324D9321F3}"/>
              </a:ext>
            </a:extLst>
          </p:cNvPr>
          <p:cNvPicPr>
            <a:picLocks noGrp="1" noChangeAspect="1"/>
          </p:cNvPicPr>
          <p:nvPr>
            <p:ph idx="1"/>
          </p:nvPr>
        </p:nvPicPr>
        <p:blipFill>
          <a:blip r:embed="rId2"/>
          <a:stretch>
            <a:fillRect/>
          </a:stretch>
        </p:blipFill>
        <p:spPr>
          <a:xfrm>
            <a:off x="1065213" y="2251737"/>
            <a:ext cx="8689975" cy="3345125"/>
          </a:xfrm>
        </p:spPr>
      </p:pic>
    </p:spTree>
    <p:extLst>
      <p:ext uri="{BB962C8B-B14F-4D97-AF65-F5344CB8AC3E}">
        <p14:creationId xmlns:p14="http://schemas.microsoft.com/office/powerpoint/2010/main" val="3970546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C09B5-1E75-4F44-AAE2-8539CBBFB507}"/>
              </a:ext>
            </a:extLst>
          </p:cNvPr>
          <p:cNvSpPr>
            <a:spLocks noGrp="1"/>
          </p:cNvSpPr>
          <p:nvPr>
            <p:ph type="title"/>
          </p:nvPr>
        </p:nvSpPr>
        <p:spPr/>
        <p:txBody>
          <a:bodyPr/>
          <a:lstStyle/>
          <a:p>
            <a:r>
              <a:rPr lang="en-US" dirty="0"/>
              <a:t>Team 4 – Boston Local Information App:  Product Focused</a:t>
            </a:r>
          </a:p>
        </p:txBody>
      </p:sp>
      <p:pic>
        <p:nvPicPr>
          <p:cNvPr id="5" name="Content Placeholder 4">
            <a:extLst>
              <a:ext uri="{FF2B5EF4-FFF2-40B4-BE49-F238E27FC236}">
                <a16:creationId xmlns:a16="http://schemas.microsoft.com/office/drawing/2014/main" id="{11136482-5C99-4070-8677-E669EFC8617C}"/>
              </a:ext>
            </a:extLst>
          </p:cNvPr>
          <p:cNvPicPr>
            <a:picLocks noGrp="1" noChangeAspect="1"/>
          </p:cNvPicPr>
          <p:nvPr>
            <p:ph idx="1"/>
          </p:nvPr>
        </p:nvPicPr>
        <p:blipFill>
          <a:blip r:embed="rId2"/>
          <a:stretch>
            <a:fillRect/>
          </a:stretch>
        </p:blipFill>
        <p:spPr>
          <a:xfrm>
            <a:off x="1986381" y="1828800"/>
            <a:ext cx="6847638" cy="4191000"/>
          </a:xfrm>
        </p:spPr>
      </p:pic>
    </p:spTree>
    <p:extLst>
      <p:ext uri="{BB962C8B-B14F-4D97-AF65-F5344CB8AC3E}">
        <p14:creationId xmlns:p14="http://schemas.microsoft.com/office/powerpoint/2010/main" val="1869885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83FDE-4C9D-4622-8324-5F9257ABE7BF}"/>
              </a:ext>
            </a:extLst>
          </p:cNvPr>
          <p:cNvSpPr>
            <a:spLocks noGrp="1"/>
          </p:cNvSpPr>
          <p:nvPr>
            <p:ph type="title"/>
          </p:nvPr>
        </p:nvSpPr>
        <p:spPr/>
        <p:txBody>
          <a:bodyPr/>
          <a:lstStyle/>
          <a:p>
            <a:r>
              <a:rPr lang="en-US" dirty="0"/>
              <a:t>Team 5 – Portable Charger:  Product Focused</a:t>
            </a:r>
          </a:p>
        </p:txBody>
      </p:sp>
      <p:pic>
        <p:nvPicPr>
          <p:cNvPr id="5" name="Content Placeholder 4">
            <a:extLst>
              <a:ext uri="{FF2B5EF4-FFF2-40B4-BE49-F238E27FC236}">
                <a16:creationId xmlns:a16="http://schemas.microsoft.com/office/drawing/2014/main" id="{F1517E0A-6D21-4C04-8C9E-608974E2B038}"/>
              </a:ext>
            </a:extLst>
          </p:cNvPr>
          <p:cNvPicPr>
            <a:picLocks noGrp="1" noChangeAspect="1"/>
          </p:cNvPicPr>
          <p:nvPr>
            <p:ph idx="1"/>
          </p:nvPr>
        </p:nvPicPr>
        <p:blipFill>
          <a:blip r:embed="rId2"/>
          <a:stretch>
            <a:fillRect/>
          </a:stretch>
        </p:blipFill>
        <p:spPr>
          <a:xfrm>
            <a:off x="1065213" y="2156596"/>
            <a:ext cx="8689975" cy="3535408"/>
          </a:xfrm>
        </p:spPr>
      </p:pic>
    </p:spTree>
    <p:extLst>
      <p:ext uri="{BB962C8B-B14F-4D97-AF65-F5344CB8AC3E}">
        <p14:creationId xmlns:p14="http://schemas.microsoft.com/office/powerpoint/2010/main" val="1983540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AA170-2FD3-40D1-BB68-1C9BA31C4743}"/>
              </a:ext>
            </a:extLst>
          </p:cNvPr>
          <p:cNvSpPr>
            <a:spLocks noGrp="1"/>
          </p:cNvSpPr>
          <p:nvPr>
            <p:ph type="title"/>
          </p:nvPr>
        </p:nvSpPr>
        <p:spPr/>
        <p:txBody>
          <a:bodyPr/>
          <a:lstStyle/>
          <a:p>
            <a:pPr algn="ctr"/>
            <a:r>
              <a:rPr lang="en-US" dirty="0"/>
              <a:t>Team 7 – </a:t>
            </a:r>
            <a:r>
              <a:rPr lang="en-US" dirty="0" err="1"/>
              <a:t>Tik</a:t>
            </a:r>
            <a:r>
              <a:rPr lang="en-US" dirty="0"/>
              <a:t> </a:t>
            </a:r>
            <a:r>
              <a:rPr lang="en-US" dirty="0" err="1"/>
              <a:t>Tok</a:t>
            </a:r>
            <a:r>
              <a:rPr lang="en-US" dirty="0"/>
              <a:t>:  Product Focused</a:t>
            </a:r>
          </a:p>
        </p:txBody>
      </p:sp>
      <p:pic>
        <p:nvPicPr>
          <p:cNvPr id="5" name="Content Placeholder 4">
            <a:extLst>
              <a:ext uri="{FF2B5EF4-FFF2-40B4-BE49-F238E27FC236}">
                <a16:creationId xmlns:a16="http://schemas.microsoft.com/office/drawing/2014/main" id="{A8B917DA-3407-4A9C-A985-93AB687CF7BC}"/>
              </a:ext>
            </a:extLst>
          </p:cNvPr>
          <p:cNvPicPr>
            <a:picLocks noGrp="1" noChangeAspect="1"/>
          </p:cNvPicPr>
          <p:nvPr>
            <p:ph idx="1"/>
          </p:nvPr>
        </p:nvPicPr>
        <p:blipFill>
          <a:blip r:embed="rId2"/>
          <a:stretch>
            <a:fillRect/>
          </a:stretch>
        </p:blipFill>
        <p:spPr>
          <a:xfrm>
            <a:off x="1065213" y="1859790"/>
            <a:ext cx="8689975" cy="4129019"/>
          </a:xfrm>
        </p:spPr>
      </p:pic>
    </p:spTree>
    <p:extLst>
      <p:ext uri="{BB962C8B-B14F-4D97-AF65-F5344CB8AC3E}">
        <p14:creationId xmlns:p14="http://schemas.microsoft.com/office/powerpoint/2010/main" val="1929503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8" name="Rectangle 2"/>
          <p:cNvSpPr>
            <a:spLocks noGrp="1" noChangeArrowheads="1"/>
          </p:cNvSpPr>
          <p:nvPr>
            <p:ph type="title"/>
          </p:nvPr>
        </p:nvSpPr>
        <p:spPr>
          <a:xfrm>
            <a:off x="457200" y="304800"/>
            <a:ext cx="8458200" cy="838200"/>
          </a:xfrm>
        </p:spPr>
        <p:txBody>
          <a:bodyPr/>
          <a:lstStyle/>
          <a:p>
            <a:pPr>
              <a:defRPr/>
            </a:pPr>
            <a:r>
              <a:rPr lang="en-US" b="1" dirty="0"/>
              <a:t>Network Computation Process</a:t>
            </a:r>
          </a:p>
        </p:txBody>
      </p:sp>
      <p:sp>
        <p:nvSpPr>
          <p:cNvPr id="47107" name="Rectangle 3"/>
          <p:cNvSpPr>
            <a:spLocks noGrp="1" noChangeArrowheads="1"/>
          </p:cNvSpPr>
          <p:nvPr>
            <p:ph sz="quarter" idx="1"/>
          </p:nvPr>
        </p:nvSpPr>
        <p:spPr>
          <a:xfrm>
            <a:off x="2133600" y="1447800"/>
            <a:ext cx="7772400" cy="4724400"/>
          </a:xfrm>
        </p:spPr>
        <p:txBody>
          <a:bodyPr/>
          <a:lstStyle/>
          <a:p>
            <a:pPr eaLnBrk="1" hangingPunct="1">
              <a:spcBef>
                <a:spcPct val="30000"/>
              </a:spcBef>
            </a:pPr>
            <a:r>
              <a:rPr lang="en-US" altLang="en-US" b="1" dirty="0">
                <a:solidFill>
                  <a:schemeClr val="accent1">
                    <a:lumMod val="75000"/>
                  </a:schemeClr>
                </a:solidFill>
                <a:latin typeface="+mj-lt"/>
              </a:rPr>
              <a:t>Forward Pass</a:t>
            </a:r>
            <a:r>
              <a:rPr lang="en-US" altLang="en-US" b="1" dirty="0">
                <a:solidFill>
                  <a:schemeClr val="accent1">
                    <a:lumMod val="75000"/>
                  </a:schemeClr>
                </a:solidFill>
                <a:latin typeface="+mj-lt"/>
                <a:cs typeface="Arial" charset="0"/>
              </a:rPr>
              <a:t> Yields the Earliest Times</a:t>
            </a:r>
          </a:p>
          <a:p>
            <a:pPr lvl="1" eaLnBrk="1" hangingPunct="1">
              <a:spcBef>
                <a:spcPct val="30000"/>
              </a:spcBef>
            </a:pPr>
            <a:r>
              <a:rPr lang="en-US" altLang="en-US" sz="3200" b="1" dirty="0">
                <a:solidFill>
                  <a:schemeClr val="accent1">
                    <a:lumMod val="75000"/>
                  </a:schemeClr>
                </a:solidFill>
                <a:latin typeface="+mj-lt"/>
                <a:cs typeface="Arial" charset="0"/>
              </a:rPr>
              <a:t>How soon can the activity start?</a:t>
            </a:r>
          </a:p>
          <a:p>
            <a:pPr lvl="2" eaLnBrk="1" hangingPunct="1">
              <a:spcBef>
                <a:spcPct val="30000"/>
              </a:spcBef>
            </a:pPr>
            <a:r>
              <a:rPr lang="en-US" altLang="en-US" sz="2800" b="1" dirty="0">
                <a:solidFill>
                  <a:schemeClr val="accent1">
                    <a:lumMod val="75000"/>
                  </a:schemeClr>
                </a:solidFill>
                <a:latin typeface="+mj-lt"/>
                <a:cs typeface="Arial" charset="0"/>
              </a:rPr>
              <a:t>Earliest start — ES</a:t>
            </a:r>
          </a:p>
          <a:p>
            <a:pPr lvl="1" eaLnBrk="1" hangingPunct="1">
              <a:spcBef>
                <a:spcPct val="30000"/>
              </a:spcBef>
            </a:pPr>
            <a:r>
              <a:rPr lang="en-US" altLang="en-US" sz="3200" b="1" dirty="0">
                <a:solidFill>
                  <a:schemeClr val="accent1">
                    <a:lumMod val="75000"/>
                  </a:schemeClr>
                </a:solidFill>
                <a:latin typeface="+mj-lt"/>
                <a:cs typeface="Arial" charset="0"/>
              </a:rPr>
              <a:t>How soon can the activity finish?</a:t>
            </a:r>
          </a:p>
          <a:p>
            <a:pPr lvl="2" eaLnBrk="1" hangingPunct="1">
              <a:spcBef>
                <a:spcPct val="30000"/>
              </a:spcBef>
            </a:pPr>
            <a:r>
              <a:rPr lang="en-US" altLang="en-US" sz="2800" b="1" dirty="0">
                <a:solidFill>
                  <a:schemeClr val="accent1">
                    <a:lumMod val="75000"/>
                  </a:schemeClr>
                </a:solidFill>
                <a:latin typeface="+mj-lt"/>
                <a:cs typeface="Arial" charset="0"/>
              </a:rPr>
              <a:t>Earliest finish — EF</a:t>
            </a:r>
          </a:p>
        </p:txBody>
      </p:sp>
      <p:sp>
        <p:nvSpPr>
          <p:cNvPr id="47108"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E4BB553C-225F-4BF4-A386-CE8CF7716F8B}" type="slidenum">
              <a:rPr kumimoji="0" lang="en-US" altLang="en-US" sz="1400" b="1" i="0" u="none" strike="noStrike" kern="1200" cap="none" spc="0" normalizeH="0" baseline="0" noProof="0">
                <a:ln>
                  <a:noFill/>
                </a:ln>
                <a:solidFill>
                  <a:srgbClr val="FFFFFF"/>
                </a:solidFill>
                <a:effectLst/>
                <a:uLnTx/>
                <a:uFillTx/>
                <a:latin typeface="Times New Roman" pitchFamily="18"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25</a:t>
            </a:fld>
            <a:endParaRPr kumimoji="0" lang="en-US" altLang="en-US" sz="1400" b="1" i="0" u="none" strike="noStrike" kern="1200" cap="none" spc="0" normalizeH="0" baseline="0" noProof="0" dirty="0">
              <a:ln>
                <a:noFill/>
              </a:ln>
              <a:solidFill>
                <a:srgbClr val="FFFFFF"/>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2048608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6274" name="Rectangle 2"/>
          <p:cNvSpPr>
            <a:spLocks noGrp="1" noChangeArrowheads="1"/>
          </p:cNvSpPr>
          <p:nvPr>
            <p:ph type="title"/>
          </p:nvPr>
        </p:nvSpPr>
        <p:spPr>
          <a:xfrm>
            <a:off x="2209800" y="304800"/>
            <a:ext cx="8001000" cy="838200"/>
          </a:xfrm>
        </p:spPr>
        <p:txBody>
          <a:bodyPr/>
          <a:lstStyle/>
          <a:p>
            <a:pPr>
              <a:defRPr/>
            </a:pPr>
            <a:r>
              <a:rPr lang="en-US" dirty="0"/>
              <a:t>Network</a:t>
            </a:r>
            <a:r>
              <a:rPr lang="en-US" sz="4000" dirty="0">
                <a:solidFill>
                  <a:schemeClr val="accent2"/>
                </a:solidFill>
                <a:latin typeface="Arial" charset="0"/>
              </a:rPr>
              <a:t> </a:t>
            </a:r>
            <a:r>
              <a:rPr lang="en-US" dirty="0"/>
              <a:t>Computation Process</a:t>
            </a:r>
          </a:p>
        </p:txBody>
      </p:sp>
      <p:sp>
        <p:nvSpPr>
          <p:cNvPr id="566275" name="Rectangle 3"/>
          <p:cNvSpPr>
            <a:spLocks noGrp="1" noChangeArrowheads="1"/>
          </p:cNvSpPr>
          <p:nvPr>
            <p:ph sz="quarter" idx="1"/>
          </p:nvPr>
        </p:nvSpPr>
        <p:spPr>
          <a:xfrm>
            <a:off x="1219200" y="1447800"/>
            <a:ext cx="9677400" cy="5105400"/>
          </a:xfrm>
        </p:spPr>
        <p:txBody>
          <a:bodyPr>
            <a:normAutofit/>
          </a:bodyPr>
          <a:lstStyle/>
          <a:p>
            <a:pPr marL="0" indent="0">
              <a:spcBef>
                <a:spcPct val="30000"/>
              </a:spcBef>
              <a:buNone/>
              <a:defRPr/>
            </a:pPr>
            <a:r>
              <a:rPr lang="en-US" sz="3200" b="1" dirty="0">
                <a:solidFill>
                  <a:schemeClr val="accent1">
                    <a:lumMod val="75000"/>
                  </a:schemeClr>
                </a:solidFill>
                <a:latin typeface="+mj-lt"/>
                <a:cs typeface="Arial" charset="0"/>
              </a:rPr>
              <a:t>Backward Pass — yields the Latest Times</a:t>
            </a:r>
          </a:p>
          <a:p>
            <a:pPr lvl="1">
              <a:spcBef>
                <a:spcPct val="30000"/>
              </a:spcBef>
              <a:defRPr/>
            </a:pPr>
            <a:r>
              <a:rPr lang="en-US" sz="3200" b="1" dirty="0">
                <a:solidFill>
                  <a:schemeClr val="accent1">
                    <a:lumMod val="75000"/>
                  </a:schemeClr>
                </a:solidFill>
                <a:latin typeface="+mj-lt"/>
                <a:cs typeface="Arial" charset="0"/>
              </a:rPr>
              <a:t>How late can the activity start?</a:t>
            </a:r>
          </a:p>
          <a:p>
            <a:pPr lvl="2">
              <a:spcBef>
                <a:spcPct val="30000"/>
              </a:spcBef>
              <a:defRPr/>
            </a:pPr>
            <a:r>
              <a:rPr lang="en-US" sz="3200" b="1" dirty="0">
                <a:solidFill>
                  <a:schemeClr val="accent1">
                    <a:lumMod val="75000"/>
                  </a:schemeClr>
                </a:solidFill>
                <a:latin typeface="+mj-lt"/>
                <a:cs typeface="Arial" charset="0"/>
              </a:rPr>
              <a:t>Latest start — LS</a:t>
            </a:r>
          </a:p>
          <a:p>
            <a:pPr lvl="1">
              <a:spcBef>
                <a:spcPct val="30000"/>
              </a:spcBef>
              <a:defRPr/>
            </a:pPr>
            <a:r>
              <a:rPr lang="en-US" sz="3200" b="1" dirty="0">
                <a:solidFill>
                  <a:schemeClr val="accent1">
                    <a:lumMod val="75000"/>
                  </a:schemeClr>
                </a:solidFill>
                <a:latin typeface="+mj-lt"/>
                <a:cs typeface="Arial" charset="0"/>
              </a:rPr>
              <a:t>How late can the activity finish?</a:t>
            </a:r>
          </a:p>
          <a:p>
            <a:pPr lvl="2">
              <a:spcBef>
                <a:spcPct val="30000"/>
              </a:spcBef>
              <a:defRPr/>
            </a:pPr>
            <a:r>
              <a:rPr lang="en-US" sz="3200" b="1" dirty="0">
                <a:solidFill>
                  <a:schemeClr val="accent1">
                    <a:lumMod val="75000"/>
                  </a:schemeClr>
                </a:solidFill>
                <a:latin typeface="+mj-lt"/>
                <a:cs typeface="Arial" charset="0"/>
              </a:rPr>
              <a:t>Latest finish — LF</a:t>
            </a:r>
          </a:p>
          <a:p>
            <a:pPr lvl="1">
              <a:spcBef>
                <a:spcPct val="30000"/>
              </a:spcBef>
              <a:defRPr/>
            </a:pPr>
            <a:r>
              <a:rPr lang="en-US" sz="3200" b="1" dirty="0">
                <a:solidFill>
                  <a:schemeClr val="accent1">
                    <a:lumMod val="75000"/>
                  </a:schemeClr>
                </a:solidFill>
                <a:latin typeface="+mj-lt"/>
                <a:cs typeface="Arial" charset="0"/>
              </a:rPr>
              <a:t>Which activities represent the critical path?</a:t>
            </a:r>
          </a:p>
          <a:p>
            <a:pPr lvl="1">
              <a:spcBef>
                <a:spcPct val="30000"/>
              </a:spcBef>
              <a:defRPr/>
            </a:pPr>
            <a:r>
              <a:rPr lang="en-US" sz="3200" b="1" dirty="0">
                <a:solidFill>
                  <a:schemeClr val="accent1">
                    <a:lumMod val="75000"/>
                  </a:schemeClr>
                </a:solidFill>
                <a:latin typeface="+mj-lt"/>
                <a:cs typeface="Arial" charset="0"/>
              </a:rPr>
              <a:t>How long can the task be delayed?</a:t>
            </a:r>
          </a:p>
          <a:p>
            <a:pPr lvl="2">
              <a:spcBef>
                <a:spcPct val="30000"/>
              </a:spcBef>
              <a:defRPr/>
            </a:pPr>
            <a:r>
              <a:rPr lang="en-US" sz="3200" b="1" dirty="0">
                <a:solidFill>
                  <a:schemeClr val="accent1">
                    <a:lumMod val="75000"/>
                  </a:schemeClr>
                </a:solidFill>
                <a:latin typeface="+mj-lt"/>
                <a:cs typeface="Arial" charset="0"/>
              </a:rPr>
              <a:t>Slack or float — F</a:t>
            </a:r>
          </a:p>
        </p:txBody>
      </p:sp>
      <p:sp>
        <p:nvSpPr>
          <p:cNvPr id="48132"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83FEB56E-14EE-4A4F-9686-629837B5A226}" type="slidenum">
              <a:rPr kumimoji="0" lang="en-US" altLang="en-US" sz="1400" b="1" i="0" u="none" strike="noStrike" kern="1200" cap="none" spc="0" normalizeH="0" baseline="0" noProof="0">
                <a:ln>
                  <a:noFill/>
                </a:ln>
                <a:solidFill>
                  <a:srgbClr val="FFFFFF"/>
                </a:solidFill>
                <a:effectLst/>
                <a:uLnTx/>
                <a:uFillTx/>
                <a:latin typeface="Times New Roman" pitchFamily="18"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26</a:t>
            </a:fld>
            <a:endParaRPr kumimoji="0" lang="en-US" altLang="en-US" sz="1400" b="1" i="0" u="none" strike="noStrike" kern="1200" cap="none" spc="0" normalizeH="0" baseline="0" noProof="0" dirty="0">
              <a:ln>
                <a:noFill/>
              </a:ln>
              <a:solidFill>
                <a:srgbClr val="FFFFFF"/>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4149610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2"/>
          <p:cNvSpPr>
            <a:spLocks noChangeArrowheads="1"/>
          </p:cNvSpPr>
          <p:nvPr/>
        </p:nvSpPr>
        <p:spPr bwMode="auto">
          <a:xfrm>
            <a:off x="3352800" y="2438400"/>
            <a:ext cx="4419600" cy="22098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Lucida Sans Unicode" panose="020B0602030504020204" pitchFamily="34" charset="0"/>
              </a:defRPr>
            </a:lvl1pPr>
            <a:lvl2pPr marL="742950" indent="-285750">
              <a:defRPr sz="2400">
                <a:solidFill>
                  <a:schemeClr val="tx1"/>
                </a:solidFill>
                <a:latin typeface="Lucida Sans Unicode" panose="020B0602030504020204" pitchFamily="34" charset="0"/>
              </a:defRPr>
            </a:lvl2pPr>
            <a:lvl3pPr marL="1143000" indent="-228600">
              <a:defRPr sz="2400">
                <a:solidFill>
                  <a:schemeClr val="tx1"/>
                </a:solidFill>
                <a:latin typeface="Lucida Sans Unicode" panose="020B0602030504020204" pitchFamily="34" charset="0"/>
              </a:defRPr>
            </a:lvl3pPr>
            <a:lvl4pPr marL="1600200" indent="-228600">
              <a:defRPr sz="2400">
                <a:solidFill>
                  <a:schemeClr val="tx1"/>
                </a:solidFill>
                <a:latin typeface="Lucida Sans Unicode" panose="020B0602030504020204" pitchFamily="34" charset="0"/>
              </a:defRPr>
            </a:lvl4pPr>
            <a:lvl5pPr marL="2057400" indent="-228600">
              <a:defRPr sz="2400">
                <a:solidFill>
                  <a:schemeClr val="tx1"/>
                </a:solidFill>
                <a:latin typeface="Lucida Sans Unicode" panose="020B0602030504020204" pitchFamily="34" charset="0"/>
              </a:defRPr>
            </a:lvl5pPr>
            <a:lvl6pPr marL="2514600" indent="-228600" eaLnBrk="0" fontAlgn="base" hangingPunct="0">
              <a:spcBef>
                <a:spcPct val="0"/>
              </a:spcBef>
              <a:spcAft>
                <a:spcPct val="0"/>
              </a:spcAft>
              <a:defRPr sz="2400">
                <a:solidFill>
                  <a:schemeClr val="tx1"/>
                </a:solidFill>
                <a:latin typeface="Lucida Sans Unicode" panose="020B0602030504020204" pitchFamily="34" charset="0"/>
              </a:defRPr>
            </a:lvl6pPr>
            <a:lvl7pPr marL="2971800" indent="-228600" eaLnBrk="0" fontAlgn="base" hangingPunct="0">
              <a:spcBef>
                <a:spcPct val="0"/>
              </a:spcBef>
              <a:spcAft>
                <a:spcPct val="0"/>
              </a:spcAft>
              <a:defRPr sz="2400">
                <a:solidFill>
                  <a:schemeClr val="tx1"/>
                </a:solidFill>
                <a:latin typeface="Lucida Sans Unicode" panose="020B0602030504020204" pitchFamily="34" charset="0"/>
              </a:defRPr>
            </a:lvl7pPr>
            <a:lvl8pPr marL="3429000" indent="-228600" eaLnBrk="0" fontAlgn="base" hangingPunct="0">
              <a:spcBef>
                <a:spcPct val="0"/>
              </a:spcBef>
              <a:spcAft>
                <a:spcPct val="0"/>
              </a:spcAft>
              <a:defRPr sz="2400">
                <a:solidFill>
                  <a:schemeClr val="tx1"/>
                </a:solidFill>
                <a:latin typeface="Lucida Sans Unicode" panose="020B0602030504020204" pitchFamily="34" charset="0"/>
              </a:defRPr>
            </a:lvl8pPr>
            <a:lvl9pPr marL="3886200" indent="-228600" eaLnBrk="0" fontAlgn="base" hangingPunct="0">
              <a:spcBef>
                <a:spcPct val="0"/>
              </a:spcBef>
              <a:spcAft>
                <a:spcPct val="0"/>
              </a:spcAft>
              <a:defRPr sz="2400">
                <a:solidFill>
                  <a:schemeClr val="tx1"/>
                </a:solidFill>
                <a:latin typeface="Lucida Sans Unicode" panose="020B0602030504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Lucida Sans Unicode" panose="020B0602030504020204" pitchFamily="34" charset="0"/>
              <a:ea typeface="+mn-ea"/>
              <a:cs typeface="+mn-cs"/>
            </a:endParaRPr>
          </a:p>
        </p:txBody>
      </p:sp>
      <p:sp>
        <p:nvSpPr>
          <p:cNvPr id="257027" name="Rectangle 3"/>
          <p:cNvSpPr>
            <a:spLocks noChangeArrowheads="1"/>
          </p:cNvSpPr>
          <p:nvPr/>
        </p:nvSpPr>
        <p:spPr bwMode="auto">
          <a:xfrm>
            <a:off x="3352800" y="3124200"/>
            <a:ext cx="4419600" cy="8382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Lucida Sans Unicode" panose="020B0602030504020204" pitchFamily="34" charset="0"/>
              </a:defRPr>
            </a:lvl1pPr>
            <a:lvl2pPr marL="742950" indent="-285750">
              <a:defRPr sz="2400">
                <a:solidFill>
                  <a:schemeClr val="tx1"/>
                </a:solidFill>
                <a:latin typeface="Lucida Sans Unicode" panose="020B0602030504020204" pitchFamily="34" charset="0"/>
              </a:defRPr>
            </a:lvl2pPr>
            <a:lvl3pPr marL="1143000" indent="-228600">
              <a:defRPr sz="2400">
                <a:solidFill>
                  <a:schemeClr val="tx1"/>
                </a:solidFill>
                <a:latin typeface="Lucida Sans Unicode" panose="020B0602030504020204" pitchFamily="34" charset="0"/>
              </a:defRPr>
            </a:lvl3pPr>
            <a:lvl4pPr marL="1600200" indent="-228600">
              <a:defRPr sz="2400">
                <a:solidFill>
                  <a:schemeClr val="tx1"/>
                </a:solidFill>
                <a:latin typeface="Lucida Sans Unicode" panose="020B0602030504020204" pitchFamily="34" charset="0"/>
              </a:defRPr>
            </a:lvl4pPr>
            <a:lvl5pPr marL="2057400" indent="-228600">
              <a:defRPr sz="2400">
                <a:solidFill>
                  <a:schemeClr val="tx1"/>
                </a:solidFill>
                <a:latin typeface="Lucida Sans Unicode" panose="020B0602030504020204" pitchFamily="34" charset="0"/>
              </a:defRPr>
            </a:lvl5pPr>
            <a:lvl6pPr marL="2514600" indent="-228600" eaLnBrk="0" fontAlgn="base" hangingPunct="0">
              <a:spcBef>
                <a:spcPct val="0"/>
              </a:spcBef>
              <a:spcAft>
                <a:spcPct val="0"/>
              </a:spcAft>
              <a:defRPr sz="2400">
                <a:solidFill>
                  <a:schemeClr val="tx1"/>
                </a:solidFill>
                <a:latin typeface="Lucida Sans Unicode" panose="020B0602030504020204" pitchFamily="34" charset="0"/>
              </a:defRPr>
            </a:lvl6pPr>
            <a:lvl7pPr marL="2971800" indent="-228600" eaLnBrk="0" fontAlgn="base" hangingPunct="0">
              <a:spcBef>
                <a:spcPct val="0"/>
              </a:spcBef>
              <a:spcAft>
                <a:spcPct val="0"/>
              </a:spcAft>
              <a:defRPr sz="2400">
                <a:solidFill>
                  <a:schemeClr val="tx1"/>
                </a:solidFill>
                <a:latin typeface="Lucida Sans Unicode" panose="020B0602030504020204" pitchFamily="34" charset="0"/>
              </a:defRPr>
            </a:lvl7pPr>
            <a:lvl8pPr marL="3429000" indent="-228600" eaLnBrk="0" fontAlgn="base" hangingPunct="0">
              <a:spcBef>
                <a:spcPct val="0"/>
              </a:spcBef>
              <a:spcAft>
                <a:spcPct val="0"/>
              </a:spcAft>
              <a:defRPr sz="2400">
                <a:solidFill>
                  <a:schemeClr val="tx1"/>
                </a:solidFill>
                <a:latin typeface="Lucida Sans Unicode" panose="020B0602030504020204" pitchFamily="34" charset="0"/>
              </a:defRPr>
            </a:lvl8pPr>
            <a:lvl9pPr marL="3886200" indent="-228600" eaLnBrk="0" fontAlgn="base" hangingPunct="0">
              <a:spcBef>
                <a:spcPct val="0"/>
              </a:spcBef>
              <a:spcAft>
                <a:spcPct val="0"/>
              </a:spcAft>
              <a:defRPr sz="2400">
                <a:solidFill>
                  <a:schemeClr val="tx1"/>
                </a:solidFill>
                <a:latin typeface="Lucida Sans Unicode" panose="020B0602030504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Lucida Sans Unicode" panose="020B0602030504020204" pitchFamily="34" charset="0"/>
              <a:ea typeface="+mn-ea"/>
              <a:cs typeface="+mn-cs"/>
            </a:endParaRPr>
          </a:p>
        </p:txBody>
      </p:sp>
      <p:sp>
        <p:nvSpPr>
          <p:cNvPr id="257028" name="Rectangle 4"/>
          <p:cNvSpPr>
            <a:spLocks noChangeArrowheads="1"/>
          </p:cNvSpPr>
          <p:nvPr/>
        </p:nvSpPr>
        <p:spPr bwMode="auto">
          <a:xfrm>
            <a:off x="4800600" y="2438400"/>
            <a:ext cx="1447800" cy="6858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Lucida Sans Unicode" panose="020B0602030504020204" pitchFamily="34" charset="0"/>
              </a:defRPr>
            </a:lvl1pPr>
            <a:lvl2pPr marL="742950" indent="-285750">
              <a:defRPr sz="2400">
                <a:solidFill>
                  <a:schemeClr val="tx1"/>
                </a:solidFill>
                <a:latin typeface="Lucida Sans Unicode" panose="020B0602030504020204" pitchFamily="34" charset="0"/>
              </a:defRPr>
            </a:lvl2pPr>
            <a:lvl3pPr marL="1143000" indent="-228600">
              <a:defRPr sz="2400">
                <a:solidFill>
                  <a:schemeClr val="tx1"/>
                </a:solidFill>
                <a:latin typeface="Lucida Sans Unicode" panose="020B0602030504020204" pitchFamily="34" charset="0"/>
              </a:defRPr>
            </a:lvl3pPr>
            <a:lvl4pPr marL="1600200" indent="-228600">
              <a:defRPr sz="2400">
                <a:solidFill>
                  <a:schemeClr val="tx1"/>
                </a:solidFill>
                <a:latin typeface="Lucida Sans Unicode" panose="020B0602030504020204" pitchFamily="34" charset="0"/>
              </a:defRPr>
            </a:lvl4pPr>
            <a:lvl5pPr marL="2057400" indent="-228600">
              <a:defRPr sz="2400">
                <a:solidFill>
                  <a:schemeClr val="tx1"/>
                </a:solidFill>
                <a:latin typeface="Lucida Sans Unicode" panose="020B0602030504020204" pitchFamily="34" charset="0"/>
              </a:defRPr>
            </a:lvl5pPr>
            <a:lvl6pPr marL="2514600" indent="-228600" eaLnBrk="0" fontAlgn="base" hangingPunct="0">
              <a:spcBef>
                <a:spcPct val="0"/>
              </a:spcBef>
              <a:spcAft>
                <a:spcPct val="0"/>
              </a:spcAft>
              <a:defRPr sz="2400">
                <a:solidFill>
                  <a:schemeClr val="tx1"/>
                </a:solidFill>
                <a:latin typeface="Lucida Sans Unicode" panose="020B0602030504020204" pitchFamily="34" charset="0"/>
              </a:defRPr>
            </a:lvl6pPr>
            <a:lvl7pPr marL="2971800" indent="-228600" eaLnBrk="0" fontAlgn="base" hangingPunct="0">
              <a:spcBef>
                <a:spcPct val="0"/>
              </a:spcBef>
              <a:spcAft>
                <a:spcPct val="0"/>
              </a:spcAft>
              <a:defRPr sz="2400">
                <a:solidFill>
                  <a:schemeClr val="tx1"/>
                </a:solidFill>
                <a:latin typeface="Lucida Sans Unicode" panose="020B0602030504020204" pitchFamily="34" charset="0"/>
              </a:defRPr>
            </a:lvl7pPr>
            <a:lvl8pPr marL="3429000" indent="-228600" eaLnBrk="0" fontAlgn="base" hangingPunct="0">
              <a:spcBef>
                <a:spcPct val="0"/>
              </a:spcBef>
              <a:spcAft>
                <a:spcPct val="0"/>
              </a:spcAft>
              <a:defRPr sz="2400">
                <a:solidFill>
                  <a:schemeClr val="tx1"/>
                </a:solidFill>
                <a:latin typeface="Lucida Sans Unicode" panose="020B0602030504020204" pitchFamily="34" charset="0"/>
              </a:defRPr>
            </a:lvl8pPr>
            <a:lvl9pPr marL="3886200" indent="-228600" eaLnBrk="0" fontAlgn="base" hangingPunct="0">
              <a:spcBef>
                <a:spcPct val="0"/>
              </a:spcBef>
              <a:spcAft>
                <a:spcPct val="0"/>
              </a:spcAft>
              <a:defRPr sz="2400">
                <a:solidFill>
                  <a:schemeClr val="tx1"/>
                </a:solidFill>
                <a:latin typeface="Lucida Sans Unicode" panose="020B0602030504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Lucida Sans Unicode" panose="020B0602030504020204" pitchFamily="34" charset="0"/>
              <a:ea typeface="+mn-ea"/>
              <a:cs typeface="+mn-cs"/>
            </a:endParaRPr>
          </a:p>
        </p:txBody>
      </p:sp>
      <p:sp>
        <p:nvSpPr>
          <p:cNvPr id="257029" name="Rectangle 5"/>
          <p:cNvSpPr>
            <a:spLocks noChangeArrowheads="1"/>
          </p:cNvSpPr>
          <p:nvPr/>
        </p:nvSpPr>
        <p:spPr bwMode="auto">
          <a:xfrm>
            <a:off x="3352800" y="3962400"/>
            <a:ext cx="1447800" cy="6858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Lucida Sans Unicode" panose="020B0602030504020204" pitchFamily="34" charset="0"/>
              </a:defRPr>
            </a:lvl1pPr>
            <a:lvl2pPr marL="742950" indent="-285750">
              <a:defRPr sz="2400">
                <a:solidFill>
                  <a:schemeClr val="tx1"/>
                </a:solidFill>
                <a:latin typeface="Lucida Sans Unicode" panose="020B0602030504020204" pitchFamily="34" charset="0"/>
              </a:defRPr>
            </a:lvl2pPr>
            <a:lvl3pPr marL="1143000" indent="-228600">
              <a:defRPr sz="2400">
                <a:solidFill>
                  <a:schemeClr val="tx1"/>
                </a:solidFill>
                <a:latin typeface="Lucida Sans Unicode" panose="020B0602030504020204" pitchFamily="34" charset="0"/>
              </a:defRPr>
            </a:lvl3pPr>
            <a:lvl4pPr marL="1600200" indent="-228600">
              <a:defRPr sz="2400">
                <a:solidFill>
                  <a:schemeClr val="tx1"/>
                </a:solidFill>
                <a:latin typeface="Lucida Sans Unicode" panose="020B0602030504020204" pitchFamily="34" charset="0"/>
              </a:defRPr>
            </a:lvl4pPr>
            <a:lvl5pPr marL="2057400" indent="-228600">
              <a:defRPr sz="2400">
                <a:solidFill>
                  <a:schemeClr val="tx1"/>
                </a:solidFill>
                <a:latin typeface="Lucida Sans Unicode" panose="020B0602030504020204" pitchFamily="34" charset="0"/>
              </a:defRPr>
            </a:lvl5pPr>
            <a:lvl6pPr marL="2514600" indent="-228600" eaLnBrk="0" fontAlgn="base" hangingPunct="0">
              <a:spcBef>
                <a:spcPct val="0"/>
              </a:spcBef>
              <a:spcAft>
                <a:spcPct val="0"/>
              </a:spcAft>
              <a:defRPr sz="2400">
                <a:solidFill>
                  <a:schemeClr val="tx1"/>
                </a:solidFill>
                <a:latin typeface="Lucida Sans Unicode" panose="020B0602030504020204" pitchFamily="34" charset="0"/>
              </a:defRPr>
            </a:lvl6pPr>
            <a:lvl7pPr marL="2971800" indent="-228600" eaLnBrk="0" fontAlgn="base" hangingPunct="0">
              <a:spcBef>
                <a:spcPct val="0"/>
              </a:spcBef>
              <a:spcAft>
                <a:spcPct val="0"/>
              </a:spcAft>
              <a:defRPr sz="2400">
                <a:solidFill>
                  <a:schemeClr val="tx1"/>
                </a:solidFill>
                <a:latin typeface="Lucida Sans Unicode" panose="020B0602030504020204" pitchFamily="34" charset="0"/>
              </a:defRPr>
            </a:lvl7pPr>
            <a:lvl8pPr marL="3429000" indent="-228600" eaLnBrk="0" fontAlgn="base" hangingPunct="0">
              <a:spcBef>
                <a:spcPct val="0"/>
              </a:spcBef>
              <a:spcAft>
                <a:spcPct val="0"/>
              </a:spcAft>
              <a:defRPr sz="2400">
                <a:solidFill>
                  <a:schemeClr val="tx1"/>
                </a:solidFill>
                <a:latin typeface="Lucida Sans Unicode" panose="020B0602030504020204" pitchFamily="34" charset="0"/>
              </a:defRPr>
            </a:lvl8pPr>
            <a:lvl9pPr marL="3886200" indent="-228600" eaLnBrk="0" fontAlgn="base" hangingPunct="0">
              <a:spcBef>
                <a:spcPct val="0"/>
              </a:spcBef>
              <a:spcAft>
                <a:spcPct val="0"/>
              </a:spcAft>
              <a:defRPr sz="2400">
                <a:solidFill>
                  <a:schemeClr val="tx1"/>
                </a:solidFill>
                <a:latin typeface="Lucida Sans Unicode" panose="020B0602030504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Lucida Sans Unicode" panose="020B0602030504020204" pitchFamily="34" charset="0"/>
              <a:ea typeface="+mn-ea"/>
              <a:cs typeface="+mn-cs"/>
            </a:endParaRPr>
          </a:p>
        </p:txBody>
      </p:sp>
      <p:sp>
        <p:nvSpPr>
          <p:cNvPr id="257030" name="Rectangle 6"/>
          <p:cNvSpPr>
            <a:spLocks noChangeArrowheads="1"/>
          </p:cNvSpPr>
          <p:nvPr/>
        </p:nvSpPr>
        <p:spPr bwMode="auto">
          <a:xfrm>
            <a:off x="4800600" y="3962400"/>
            <a:ext cx="1447800" cy="6858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Lucida Sans Unicode" panose="020B0602030504020204" pitchFamily="34" charset="0"/>
              </a:defRPr>
            </a:lvl1pPr>
            <a:lvl2pPr marL="742950" indent="-285750">
              <a:defRPr sz="2400">
                <a:solidFill>
                  <a:schemeClr val="tx1"/>
                </a:solidFill>
                <a:latin typeface="Lucida Sans Unicode" panose="020B0602030504020204" pitchFamily="34" charset="0"/>
              </a:defRPr>
            </a:lvl2pPr>
            <a:lvl3pPr marL="1143000" indent="-228600">
              <a:defRPr sz="2400">
                <a:solidFill>
                  <a:schemeClr val="tx1"/>
                </a:solidFill>
                <a:latin typeface="Lucida Sans Unicode" panose="020B0602030504020204" pitchFamily="34" charset="0"/>
              </a:defRPr>
            </a:lvl3pPr>
            <a:lvl4pPr marL="1600200" indent="-228600">
              <a:defRPr sz="2400">
                <a:solidFill>
                  <a:schemeClr val="tx1"/>
                </a:solidFill>
                <a:latin typeface="Lucida Sans Unicode" panose="020B0602030504020204" pitchFamily="34" charset="0"/>
              </a:defRPr>
            </a:lvl4pPr>
            <a:lvl5pPr marL="2057400" indent="-228600">
              <a:defRPr sz="2400">
                <a:solidFill>
                  <a:schemeClr val="tx1"/>
                </a:solidFill>
                <a:latin typeface="Lucida Sans Unicode" panose="020B0602030504020204" pitchFamily="34" charset="0"/>
              </a:defRPr>
            </a:lvl5pPr>
            <a:lvl6pPr marL="2514600" indent="-228600" eaLnBrk="0" fontAlgn="base" hangingPunct="0">
              <a:spcBef>
                <a:spcPct val="0"/>
              </a:spcBef>
              <a:spcAft>
                <a:spcPct val="0"/>
              </a:spcAft>
              <a:defRPr sz="2400">
                <a:solidFill>
                  <a:schemeClr val="tx1"/>
                </a:solidFill>
                <a:latin typeface="Lucida Sans Unicode" panose="020B0602030504020204" pitchFamily="34" charset="0"/>
              </a:defRPr>
            </a:lvl6pPr>
            <a:lvl7pPr marL="2971800" indent="-228600" eaLnBrk="0" fontAlgn="base" hangingPunct="0">
              <a:spcBef>
                <a:spcPct val="0"/>
              </a:spcBef>
              <a:spcAft>
                <a:spcPct val="0"/>
              </a:spcAft>
              <a:defRPr sz="2400">
                <a:solidFill>
                  <a:schemeClr val="tx1"/>
                </a:solidFill>
                <a:latin typeface="Lucida Sans Unicode" panose="020B0602030504020204" pitchFamily="34" charset="0"/>
              </a:defRPr>
            </a:lvl7pPr>
            <a:lvl8pPr marL="3429000" indent="-228600" eaLnBrk="0" fontAlgn="base" hangingPunct="0">
              <a:spcBef>
                <a:spcPct val="0"/>
              </a:spcBef>
              <a:spcAft>
                <a:spcPct val="0"/>
              </a:spcAft>
              <a:defRPr sz="2400">
                <a:solidFill>
                  <a:schemeClr val="tx1"/>
                </a:solidFill>
                <a:latin typeface="Lucida Sans Unicode" panose="020B0602030504020204" pitchFamily="34" charset="0"/>
              </a:defRPr>
            </a:lvl8pPr>
            <a:lvl9pPr marL="3886200" indent="-228600" eaLnBrk="0" fontAlgn="base" hangingPunct="0">
              <a:spcBef>
                <a:spcPct val="0"/>
              </a:spcBef>
              <a:spcAft>
                <a:spcPct val="0"/>
              </a:spcAft>
              <a:defRPr sz="2400">
                <a:solidFill>
                  <a:schemeClr val="tx1"/>
                </a:solidFill>
                <a:latin typeface="Lucida Sans Unicode" panose="020B0602030504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Lucida Sans Unicode" panose="020B0602030504020204" pitchFamily="34" charset="0"/>
              <a:ea typeface="+mn-ea"/>
              <a:cs typeface="+mn-cs"/>
            </a:endParaRPr>
          </a:p>
        </p:txBody>
      </p:sp>
      <p:sp>
        <p:nvSpPr>
          <p:cNvPr id="257031" name="Rectangle 7"/>
          <p:cNvSpPr>
            <a:spLocks noChangeArrowheads="1"/>
          </p:cNvSpPr>
          <p:nvPr/>
        </p:nvSpPr>
        <p:spPr bwMode="auto">
          <a:xfrm>
            <a:off x="6248400" y="3962400"/>
            <a:ext cx="1524000" cy="6858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Lucida Sans Unicode" panose="020B0602030504020204" pitchFamily="34" charset="0"/>
              </a:defRPr>
            </a:lvl1pPr>
            <a:lvl2pPr marL="742950" indent="-285750">
              <a:defRPr sz="2400">
                <a:solidFill>
                  <a:schemeClr val="tx1"/>
                </a:solidFill>
                <a:latin typeface="Lucida Sans Unicode" panose="020B0602030504020204" pitchFamily="34" charset="0"/>
              </a:defRPr>
            </a:lvl2pPr>
            <a:lvl3pPr marL="1143000" indent="-228600">
              <a:defRPr sz="2400">
                <a:solidFill>
                  <a:schemeClr val="tx1"/>
                </a:solidFill>
                <a:latin typeface="Lucida Sans Unicode" panose="020B0602030504020204" pitchFamily="34" charset="0"/>
              </a:defRPr>
            </a:lvl3pPr>
            <a:lvl4pPr marL="1600200" indent="-228600">
              <a:defRPr sz="2400">
                <a:solidFill>
                  <a:schemeClr val="tx1"/>
                </a:solidFill>
                <a:latin typeface="Lucida Sans Unicode" panose="020B0602030504020204" pitchFamily="34" charset="0"/>
              </a:defRPr>
            </a:lvl4pPr>
            <a:lvl5pPr marL="2057400" indent="-228600">
              <a:defRPr sz="2400">
                <a:solidFill>
                  <a:schemeClr val="tx1"/>
                </a:solidFill>
                <a:latin typeface="Lucida Sans Unicode" panose="020B0602030504020204" pitchFamily="34" charset="0"/>
              </a:defRPr>
            </a:lvl5pPr>
            <a:lvl6pPr marL="2514600" indent="-228600" eaLnBrk="0" fontAlgn="base" hangingPunct="0">
              <a:spcBef>
                <a:spcPct val="0"/>
              </a:spcBef>
              <a:spcAft>
                <a:spcPct val="0"/>
              </a:spcAft>
              <a:defRPr sz="2400">
                <a:solidFill>
                  <a:schemeClr val="tx1"/>
                </a:solidFill>
                <a:latin typeface="Lucida Sans Unicode" panose="020B0602030504020204" pitchFamily="34" charset="0"/>
              </a:defRPr>
            </a:lvl6pPr>
            <a:lvl7pPr marL="2971800" indent="-228600" eaLnBrk="0" fontAlgn="base" hangingPunct="0">
              <a:spcBef>
                <a:spcPct val="0"/>
              </a:spcBef>
              <a:spcAft>
                <a:spcPct val="0"/>
              </a:spcAft>
              <a:defRPr sz="2400">
                <a:solidFill>
                  <a:schemeClr val="tx1"/>
                </a:solidFill>
                <a:latin typeface="Lucida Sans Unicode" panose="020B0602030504020204" pitchFamily="34" charset="0"/>
              </a:defRPr>
            </a:lvl7pPr>
            <a:lvl8pPr marL="3429000" indent="-228600" eaLnBrk="0" fontAlgn="base" hangingPunct="0">
              <a:spcBef>
                <a:spcPct val="0"/>
              </a:spcBef>
              <a:spcAft>
                <a:spcPct val="0"/>
              </a:spcAft>
              <a:defRPr sz="2400">
                <a:solidFill>
                  <a:schemeClr val="tx1"/>
                </a:solidFill>
                <a:latin typeface="Lucida Sans Unicode" panose="020B0602030504020204" pitchFamily="34" charset="0"/>
              </a:defRPr>
            </a:lvl8pPr>
            <a:lvl9pPr marL="3886200" indent="-228600" eaLnBrk="0" fontAlgn="base" hangingPunct="0">
              <a:spcBef>
                <a:spcPct val="0"/>
              </a:spcBef>
              <a:spcAft>
                <a:spcPct val="0"/>
              </a:spcAft>
              <a:defRPr sz="2400">
                <a:solidFill>
                  <a:schemeClr val="tx1"/>
                </a:solidFill>
                <a:latin typeface="Lucida Sans Unicode" panose="020B0602030504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Lucida Sans Unicode" panose="020B0602030504020204" pitchFamily="34" charset="0"/>
              <a:ea typeface="+mn-ea"/>
              <a:cs typeface="+mn-cs"/>
            </a:endParaRPr>
          </a:p>
        </p:txBody>
      </p:sp>
      <p:sp>
        <p:nvSpPr>
          <p:cNvPr id="257032" name="Text Box 8"/>
          <p:cNvSpPr txBox="1">
            <a:spLocks noChangeArrowheads="1"/>
          </p:cNvSpPr>
          <p:nvPr/>
        </p:nvSpPr>
        <p:spPr bwMode="auto">
          <a:xfrm>
            <a:off x="3717927" y="2552702"/>
            <a:ext cx="59503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Lucida Sans Unicode" panose="020B0602030504020204" pitchFamily="34" charset="0"/>
              </a:defRPr>
            </a:lvl1pPr>
            <a:lvl2pPr marL="742950" indent="-285750">
              <a:defRPr sz="2400">
                <a:solidFill>
                  <a:schemeClr val="tx1"/>
                </a:solidFill>
                <a:latin typeface="Lucida Sans Unicode" panose="020B0602030504020204" pitchFamily="34" charset="0"/>
              </a:defRPr>
            </a:lvl2pPr>
            <a:lvl3pPr marL="1143000" indent="-228600">
              <a:defRPr sz="2400">
                <a:solidFill>
                  <a:schemeClr val="tx1"/>
                </a:solidFill>
                <a:latin typeface="Lucida Sans Unicode" panose="020B0602030504020204" pitchFamily="34" charset="0"/>
              </a:defRPr>
            </a:lvl3pPr>
            <a:lvl4pPr marL="1600200" indent="-228600">
              <a:defRPr sz="2400">
                <a:solidFill>
                  <a:schemeClr val="tx1"/>
                </a:solidFill>
                <a:latin typeface="Lucida Sans Unicode" panose="020B0602030504020204" pitchFamily="34" charset="0"/>
              </a:defRPr>
            </a:lvl4pPr>
            <a:lvl5pPr marL="2057400" indent="-228600">
              <a:defRPr sz="2400">
                <a:solidFill>
                  <a:schemeClr val="tx1"/>
                </a:solidFill>
                <a:latin typeface="Lucida Sans Unicode" panose="020B0602030504020204" pitchFamily="34" charset="0"/>
              </a:defRPr>
            </a:lvl5pPr>
            <a:lvl6pPr marL="2514600" indent="-228600" eaLnBrk="0" fontAlgn="base" hangingPunct="0">
              <a:spcBef>
                <a:spcPct val="0"/>
              </a:spcBef>
              <a:spcAft>
                <a:spcPct val="0"/>
              </a:spcAft>
              <a:defRPr sz="2400">
                <a:solidFill>
                  <a:schemeClr val="tx1"/>
                </a:solidFill>
                <a:latin typeface="Lucida Sans Unicode" panose="020B0602030504020204" pitchFamily="34" charset="0"/>
              </a:defRPr>
            </a:lvl6pPr>
            <a:lvl7pPr marL="2971800" indent="-228600" eaLnBrk="0" fontAlgn="base" hangingPunct="0">
              <a:spcBef>
                <a:spcPct val="0"/>
              </a:spcBef>
              <a:spcAft>
                <a:spcPct val="0"/>
              </a:spcAft>
              <a:defRPr sz="2400">
                <a:solidFill>
                  <a:schemeClr val="tx1"/>
                </a:solidFill>
                <a:latin typeface="Lucida Sans Unicode" panose="020B0602030504020204" pitchFamily="34" charset="0"/>
              </a:defRPr>
            </a:lvl7pPr>
            <a:lvl8pPr marL="3429000" indent="-228600" eaLnBrk="0" fontAlgn="base" hangingPunct="0">
              <a:spcBef>
                <a:spcPct val="0"/>
              </a:spcBef>
              <a:spcAft>
                <a:spcPct val="0"/>
              </a:spcAft>
              <a:defRPr sz="2400">
                <a:solidFill>
                  <a:schemeClr val="tx1"/>
                </a:solidFill>
                <a:latin typeface="Lucida Sans Unicode" panose="020B0602030504020204" pitchFamily="34" charset="0"/>
              </a:defRPr>
            </a:lvl8pPr>
            <a:lvl9pPr marL="3886200" indent="-228600" eaLnBrk="0" fontAlgn="base" hangingPunct="0">
              <a:spcBef>
                <a:spcPct val="0"/>
              </a:spcBef>
              <a:spcAft>
                <a:spcPct val="0"/>
              </a:spcAft>
              <a:defRPr sz="2400">
                <a:solidFill>
                  <a:schemeClr val="tx1"/>
                </a:solidFill>
                <a:latin typeface="Lucida Sans Unicode" panose="020B0602030504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srgbClr val="000000"/>
                </a:solidFill>
                <a:effectLst/>
                <a:uLnTx/>
                <a:uFillTx/>
                <a:latin typeface="Arial Unicode MS" pitchFamily="34" charset="-128"/>
                <a:ea typeface="+mn-ea"/>
                <a:cs typeface="+mn-cs"/>
              </a:rPr>
              <a:t>ES</a:t>
            </a:r>
          </a:p>
        </p:txBody>
      </p:sp>
      <p:sp>
        <p:nvSpPr>
          <p:cNvPr id="257033" name="Text Box 9"/>
          <p:cNvSpPr txBox="1">
            <a:spLocks noChangeArrowheads="1"/>
          </p:cNvSpPr>
          <p:nvPr/>
        </p:nvSpPr>
        <p:spPr bwMode="auto">
          <a:xfrm>
            <a:off x="6629400" y="2552702"/>
            <a:ext cx="57740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Lucida Sans Unicode" panose="020B0602030504020204" pitchFamily="34" charset="0"/>
              </a:defRPr>
            </a:lvl1pPr>
            <a:lvl2pPr marL="742950" indent="-285750">
              <a:defRPr sz="2400">
                <a:solidFill>
                  <a:schemeClr val="tx1"/>
                </a:solidFill>
                <a:latin typeface="Lucida Sans Unicode" panose="020B0602030504020204" pitchFamily="34" charset="0"/>
              </a:defRPr>
            </a:lvl2pPr>
            <a:lvl3pPr marL="1143000" indent="-228600">
              <a:defRPr sz="2400">
                <a:solidFill>
                  <a:schemeClr val="tx1"/>
                </a:solidFill>
                <a:latin typeface="Lucida Sans Unicode" panose="020B0602030504020204" pitchFamily="34" charset="0"/>
              </a:defRPr>
            </a:lvl3pPr>
            <a:lvl4pPr marL="1600200" indent="-228600">
              <a:defRPr sz="2400">
                <a:solidFill>
                  <a:schemeClr val="tx1"/>
                </a:solidFill>
                <a:latin typeface="Lucida Sans Unicode" panose="020B0602030504020204" pitchFamily="34" charset="0"/>
              </a:defRPr>
            </a:lvl4pPr>
            <a:lvl5pPr marL="2057400" indent="-228600">
              <a:defRPr sz="2400">
                <a:solidFill>
                  <a:schemeClr val="tx1"/>
                </a:solidFill>
                <a:latin typeface="Lucida Sans Unicode" panose="020B0602030504020204" pitchFamily="34" charset="0"/>
              </a:defRPr>
            </a:lvl5pPr>
            <a:lvl6pPr marL="2514600" indent="-228600" eaLnBrk="0" fontAlgn="base" hangingPunct="0">
              <a:spcBef>
                <a:spcPct val="0"/>
              </a:spcBef>
              <a:spcAft>
                <a:spcPct val="0"/>
              </a:spcAft>
              <a:defRPr sz="2400">
                <a:solidFill>
                  <a:schemeClr val="tx1"/>
                </a:solidFill>
                <a:latin typeface="Lucida Sans Unicode" panose="020B0602030504020204" pitchFamily="34" charset="0"/>
              </a:defRPr>
            </a:lvl6pPr>
            <a:lvl7pPr marL="2971800" indent="-228600" eaLnBrk="0" fontAlgn="base" hangingPunct="0">
              <a:spcBef>
                <a:spcPct val="0"/>
              </a:spcBef>
              <a:spcAft>
                <a:spcPct val="0"/>
              </a:spcAft>
              <a:defRPr sz="2400">
                <a:solidFill>
                  <a:schemeClr val="tx1"/>
                </a:solidFill>
                <a:latin typeface="Lucida Sans Unicode" panose="020B0602030504020204" pitchFamily="34" charset="0"/>
              </a:defRPr>
            </a:lvl7pPr>
            <a:lvl8pPr marL="3429000" indent="-228600" eaLnBrk="0" fontAlgn="base" hangingPunct="0">
              <a:spcBef>
                <a:spcPct val="0"/>
              </a:spcBef>
              <a:spcAft>
                <a:spcPct val="0"/>
              </a:spcAft>
              <a:defRPr sz="2400">
                <a:solidFill>
                  <a:schemeClr val="tx1"/>
                </a:solidFill>
                <a:latin typeface="Lucida Sans Unicode" panose="020B0602030504020204" pitchFamily="34" charset="0"/>
              </a:defRPr>
            </a:lvl8pPr>
            <a:lvl9pPr marL="3886200" indent="-228600" eaLnBrk="0" fontAlgn="base" hangingPunct="0">
              <a:spcBef>
                <a:spcPct val="0"/>
              </a:spcBef>
              <a:spcAft>
                <a:spcPct val="0"/>
              </a:spcAft>
              <a:defRPr sz="2400">
                <a:solidFill>
                  <a:schemeClr val="tx1"/>
                </a:solidFill>
                <a:latin typeface="Lucida Sans Unicode" panose="020B0602030504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srgbClr val="000000"/>
                </a:solidFill>
                <a:effectLst/>
                <a:uLnTx/>
                <a:uFillTx/>
                <a:latin typeface="Arial Unicode MS" pitchFamily="34" charset="-128"/>
                <a:ea typeface="+mn-ea"/>
                <a:cs typeface="+mn-cs"/>
              </a:rPr>
              <a:t>EF</a:t>
            </a:r>
          </a:p>
        </p:txBody>
      </p:sp>
      <p:sp>
        <p:nvSpPr>
          <p:cNvPr id="257034" name="Text Box 10"/>
          <p:cNvSpPr txBox="1">
            <a:spLocks noChangeArrowheads="1"/>
          </p:cNvSpPr>
          <p:nvPr/>
        </p:nvSpPr>
        <p:spPr bwMode="auto">
          <a:xfrm>
            <a:off x="3657602" y="4076700"/>
            <a:ext cx="5572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Lucida Sans Unicode" panose="020B0602030504020204" pitchFamily="34" charset="0"/>
              </a:defRPr>
            </a:lvl1pPr>
            <a:lvl2pPr marL="742950" indent="-285750">
              <a:defRPr sz="2400">
                <a:solidFill>
                  <a:schemeClr val="tx1"/>
                </a:solidFill>
                <a:latin typeface="Lucida Sans Unicode" panose="020B0602030504020204" pitchFamily="34" charset="0"/>
              </a:defRPr>
            </a:lvl2pPr>
            <a:lvl3pPr marL="1143000" indent="-228600">
              <a:defRPr sz="2400">
                <a:solidFill>
                  <a:schemeClr val="tx1"/>
                </a:solidFill>
                <a:latin typeface="Lucida Sans Unicode" panose="020B0602030504020204" pitchFamily="34" charset="0"/>
              </a:defRPr>
            </a:lvl3pPr>
            <a:lvl4pPr marL="1600200" indent="-228600">
              <a:defRPr sz="2400">
                <a:solidFill>
                  <a:schemeClr val="tx1"/>
                </a:solidFill>
                <a:latin typeface="Lucida Sans Unicode" panose="020B0602030504020204" pitchFamily="34" charset="0"/>
              </a:defRPr>
            </a:lvl4pPr>
            <a:lvl5pPr marL="2057400" indent="-228600">
              <a:defRPr sz="2400">
                <a:solidFill>
                  <a:schemeClr val="tx1"/>
                </a:solidFill>
                <a:latin typeface="Lucida Sans Unicode" panose="020B0602030504020204" pitchFamily="34" charset="0"/>
              </a:defRPr>
            </a:lvl5pPr>
            <a:lvl6pPr marL="2514600" indent="-228600" eaLnBrk="0" fontAlgn="base" hangingPunct="0">
              <a:spcBef>
                <a:spcPct val="0"/>
              </a:spcBef>
              <a:spcAft>
                <a:spcPct val="0"/>
              </a:spcAft>
              <a:defRPr sz="2400">
                <a:solidFill>
                  <a:schemeClr val="tx1"/>
                </a:solidFill>
                <a:latin typeface="Lucida Sans Unicode" panose="020B0602030504020204" pitchFamily="34" charset="0"/>
              </a:defRPr>
            </a:lvl6pPr>
            <a:lvl7pPr marL="2971800" indent="-228600" eaLnBrk="0" fontAlgn="base" hangingPunct="0">
              <a:spcBef>
                <a:spcPct val="0"/>
              </a:spcBef>
              <a:spcAft>
                <a:spcPct val="0"/>
              </a:spcAft>
              <a:defRPr sz="2400">
                <a:solidFill>
                  <a:schemeClr val="tx1"/>
                </a:solidFill>
                <a:latin typeface="Lucida Sans Unicode" panose="020B0602030504020204" pitchFamily="34" charset="0"/>
              </a:defRPr>
            </a:lvl7pPr>
            <a:lvl8pPr marL="3429000" indent="-228600" eaLnBrk="0" fontAlgn="base" hangingPunct="0">
              <a:spcBef>
                <a:spcPct val="0"/>
              </a:spcBef>
              <a:spcAft>
                <a:spcPct val="0"/>
              </a:spcAft>
              <a:defRPr sz="2400">
                <a:solidFill>
                  <a:schemeClr val="tx1"/>
                </a:solidFill>
                <a:latin typeface="Lucida Sans Unicode" panose="020B0602030504020204" pitchFamily="34" charset="0"/>
              </a:defRPr>
            </a:lvl8pPr>
            <a:lvl9pPr marL="3886200" indent="-228600" eaLnBrk="0" fontAlgn="base" hangingPunct="0">
              <a:spcBef>
                <a:spcPct val="0"/>
              </a:spcBef>
              <a:spcAft>
                <a:spcPct val="0"/>
              </a:spcAft>
              <a:defRPr sz="2400">
                <a:solidFill>
                  <a:schemeClr val="tx1"/>
                </a:solidFill>
                <a:latin typeface="Lucida Sans Unicode" panose="020B0602030504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srgbClr val="000000"/>
                </a:solidFill>
                <a:effectLst/>
                <a:uLnTx/>
                <a:uFillTx/>
                <a:latin typeface="Arial Unicode MS" pitchFamily="34" charset="-128"/>
                <a:ea typeface="+mn-ea"/>
                <a:cs typeface="+mn-cs"/>
              </a:rPr>
              <a:t>LS</a:t>
            </a:r>
          </a:p>
        </p:txBody>
      </p:sp>
      <p:sp>
        <p:nvSpPr>
          <p:cNvPr id="257035" name="Text Box 11"/>
          <p:cNvSpPr txBox="1">
            <a:spLocks noChangeArrowheads="1"/>
          </p:cNvSpPr>
          <p:nvPr/>
        </p:nvSpPr>
        <p:spPr bwMode="auto">
          <a:xfrm>
            <a:off x="6629400" y="4076700"/>
            <a:ext cx="539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Lucida Sans Unicode" panose="020B0602030504020204" pitchFamily="34" charset="0"/>
              </a:defRPr>
            </a:lvl1pPr>
            <a:lvl2pPr marL="742950" indent="-285750">
              <a:defRPr sz="2400">
                <a:solidFill>
                  <a:schemeClr val="tx1"/>
                </a:solidFill>
                <a:latin typeface="Lucida Sans Unicode" panose="020B0602030504020204" pitchFamily="34" charset="0"/>
              </a:defRPr>
            </a:lvl2pPr>
            <a:lvl3pPr marL="1143000" indent="-228600">
              <a:defRPr sz="2400">
                <a:solidFill>
                  <a:schemeClr val="tx1"/>
                </a:solidFill>
                <a:latin typeface="Lucida Sans Unicode" panose="020B0602030504020204" pitchFamily="34" charset="0"/>
              </a:defRPr>
            </a:lvl3pPr>
            <a:lvl4pPr marL="1600200" indent="-228600">
              <a:defRPr sz="2400">
                <a:solidFill>
                  <a:schemeClr val="tx1"/>
                </a:solidFill>
                <a:latin typeface="Lucida Sans Unicode" panose="020B0602030504020204" pitchFamily="34" charset="0"/>
              </a:defRPr>
            </a:lvl4pPr>
            <a:lvl5pPr marL="2057400" indent="-228600">
              <a:defRPr sz="2400">
                <a:solidFill>
                  <a:schemeClr val="tx1"/>
                </a:solidFill>
                <a:latin typeface="Lucida Sans Unicode" panose="020B0602030504020204" pitchFamily="34" charset="0"/>
              </a:defRPr>
            </a:lvl5pPr>
            <a:lvl6pPr marL="2514600" indent="-228600" eaLnBrk="0" fontAlgn="base" hangingPunct="0">
              <a:spcBef>
                <a:spcPct val="0"/>
              </a:spcBef>
              <a:spcAft>
                <a:spcPct val="0"/>
              </a:spcAft>
              <a:defRPr sz="2400">
                <a:solidFill>
                  <a:schemeClr val="tx1"/>
                </a:solidFill>
                <a:latin typeface="Lucida Sans Unicode" panose="020B0602030504020204" pitchFamily="34" charset="0"/>
              </a:defRPr>
            </a:lvl6pPr>
            <a:lvl7pPr marL="2971800" indent="-228600" eaLnBrk="0" fontAlgn="base" hangingPunct="0">
              <a:spcBef>
                <a:spcPct val="0"/>
              </a:spcBef>
              <a:spcAft>
                <a:spcPct val="0"/>
              </a:spcAft>
              <a:defRPr sz="2400">
                <a:solidFill>
                  <a:schemeClr val="tx1"/>
                </a:solidFill>
                <a:latin typeface="Lucida Sans Unicode" panose="020B0602030504020204" pitchFamily="34" charset="0"/>
              </a:defRPr>
            </a:lvl7pPr>
            <a:lvl8pPr marL="3429000" indent="-228600" eaLnBrk="0" fontAlgn="base" hangingPunct="0">
              <a:spcBef>
                <a:spcPct val="0"/>
              </a:spcBef>
              <a:spcAft>
                <a:spcPct val="0"/>
              </a:spcAft>
              <a:defRPr sz="2400">
                <a:solidFill>
                  <a:schemeClr val="tx1"/>
                </a:solidFill>
                <a:latin typeface="Lucida Sans Unicode" panose="020B0602030504020204" pitchFamily="34" charset="0"/>
              </a:defRPr>
            </a:lvl8pPr>
            <a:lvl9pPr marL="3886200" indent="-228600" eaLnBrk="0" fontAlgn="base" hangingPunct="0">
              <a:spcBef>
                <a:spcPct val="0"/>
              </a:spcBef>
              <a:spcAft>
                <a:spcPct val="0"/>
              </a:spcAft>
              <a:defRPr sz="2400">
                <a:solidFill>
                  <a:schemeClr val="tx1"/>
                </a:solidFill>
                <a:latin typeface="Lucida Sans Unicode" panose="020B0602030504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srgbClr val="000000"/>
                </a:solidFill>
                <a:effectLst/>
                <a:uLnTx/>
                <a:uFillTx/>
                <a:latin typeface="Arial Unicode MS" pitchFamily="34" charset="-128"/>
                <a:ea typeface="+mn-ea"/>
                <a:cs typeface="+mn-cs"/>
              </a:rPr>
              <a:t>LF</a:t>
            </a:r>
          </a:p>
        </p:txBody>
      </p:sp>
      <p:sp>
        <p:nvSpPr>
          <p:cNvPr id="257036" name="Text Box 12"/>
          <p:cNvSpPr txBox="1">
            <a:spLocks noChangeArrowheads="1"/>
          </p:cNvSpPr>
          <p:nvPr/>
        </p:nvSpPr>
        <p:spPr bwMode="auto">
          <a:xfrm>
            <a:off x="5334000" y="4076700"/>
            <a:ext cx="3698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Lucida Sans Unicode" panose="020B0602030504020204" pitchFamily="34" charset="0"/>
              </a:defRPr>
            </a:lvl1pPr>
            <a:lvl2pPr marL="742950" indent="-285750">
              <a:defRPr sz="2400">
                <a:solidFill>
                  <a:schemeClr val="tx1"/>
                </a:solidFill>
                <a:latin typeface="Lucida Sans Unicode" panose="020B0602030504020204" pitchFamily="34" charset="0"/>
              </a:defRPr>
            </a:lvl2pPr>
            <a:lvl3pPr marL="1143000" indent="-228600">
              <a:defRPr sz="2400">
                <a:solidFill>
                  <a:schemeClr val="tx1"/>
                </a:solidFill>
                <a:latin typeface="Lucida Sans Unicode" panose="020B0602030504020204" pitchFamily="34" charset="0"/>
              </a:defRPr>
            </a:lvl3pPr>
            <a:lvl4pPr marL="1600200" indent="-228600">
              <a:defRPr sz="2400">
                <a:solidFill>
                  <a:schemeClr val="tx1"/>
                </a:solidFill>
                <a:latin typeface="Lucida Sans Unicode" panose="020B0602030504020204" pitchFamily="34" charset="0"/>
              </a:defRPr>
            </a:lvl4pPr>
            <a:lvl5pPr marL="2057400" indent="-228600">
              <a:defRPr sz="2400">
                <a:solidFill>
                  <a:schemeClr val="tx1"/>
                </a:solidFill>
                <a:latin typeface="Lucida Sans Unicode" panose="020B0602030504020204" pitchFamily="34" charset="0"/>
              </a:defRPr>
            </a:lvl5pPr>
            <a:lvl6pPr marL="2514600" indent="-228600" eaLnBrk="0" fontAlgn="base" hangingPunct="0">
              <a:spcBef>
                <a:spcPct val="0"/>
              </a:spcBef>
              <a:spcAft>
                <a:spcPct val="0"/>
              </a:spcAft>
              <a:defRPr sz="2400">
                <a:solidFill>
                  <a:schemeClr val="tx1"/>
                </a:solidFill>
                <a:latin typeface="Lucida Sans Unicode" panose="020B0602030504020204" pitchFamily="34" charset="0"/>
              </a:defRPr>
            </a:lvl6pPr>
            <a:lvl7pPr marL="2971800" indent="-228600" eaLnBrk="0" fontAlgn="base" hangingPunct="0">
              <a:spcBef>
                <a:spcPct val="0"/>
              </a:spcBef>
              <a:spcAft>
                <a:spcPct val="0"/>
              </a:spcAft>
              <a:defRPr sz="2400">
                <a:solidFill>
                  <a:schemeClr val="tx1"/>
                </a:solidFill>
                <a:latin typeface="Lucida Sans Unicode" panose="020B0602030504020204" pitchFamily="34" charset="0"/>
              </a:defRPr>
            </a:lvl7pPr>
            <a:lvl8pPr marL="3429000" indent="-228600" eaLnBrk="0" fontAlgn="base" hangingPunct="0">
              <a:spcBef>
                <a:spcPct val="0"/>
              </a:spcBef>
              <a:spcAft>
                <a:spcPct val="0"/>
              </a:spcAft>
              <a:defRPr sz="2400">
                <a:solidFill>
                  <a:schemeClr val="tx1"/>
                </a:solidFill>
                <a:latin typeface="Lucida Sans Unicode" panose="020B0602030504020204" pitchFamily="34" charset="0"/>
              </a:defRPr>
            </a:lvl8pPr>
            <a:lvl9pPr marL="3886200" indent="-228600" eaLnBrk="0" fontAlgn="base" hangingPunct="0">
              <a:spcBef>
                <a:spcPct val="0"/>
              </a:spcBef>
              <a:spcAft>
                <a:spcPct val="0"/>
              </a:spcAft>
              <a:defRPr sz="2400">
                <a:solidFill>
                  <a:schemeClr val="tx1"/>
                </a:solidFill>
                <a:latin typeface="Lucida Sans Unicode" panose="020B0602030504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srgbClr val="000000"/>
                </a:solidFill>
                <a:effectLst/>
                <a:uLnTx/>
                <a:uFillTx/>
                <a:latin typeface="Arial Unicode MS" pitchFamily="34" charset="-128"/>
                <a:ea typeface="+mn-ea"/>
                <a:cs typeface="+mn-cs"/>
              </a:rPr>
              <a:t>F</a:t>
            </a:r>
          </a:p>
        </p:txBody>
      </p:sp>
      <p:sp>
        <p:nvSpPr>
          <p:cNvPr id="257037" name="Text Box 13"/>
          <p:cNvSpPr txBox="1">
            <a:spLocks noChangeArrowheads="1"/>
          </p:cNvSpPr>
          <p:nvPr/>
        </p:nvSpPr>
        <p:spPr bwMode="auto">
          <a:xfrm>
            <a:off x="5105402" y="2552702"/>
            <a:ext cx="85311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Lucida Sans Unicode" panose="020B0602030504020204" pitchFamily="34" charset="0"/>
              </a:defRPr>
            </a:lvl1pPr>
            <a:lvl2pPr marL="742950" indent="-285750">
              <a:defRPr sz="2400">
                <a:solidFill>
                  <a:schemeClr val="tx1"/>
                </a:solidFill>
                <a:latin typeface="Lucida Sans Unicode" panose="020B0602030504020204" pitchFamily="34" charset="0"/>
              </a:defRPr>
            </a:lvl2pPr>
            <a:lvl3pPr marL="1143000" indent="-228600">
              <a:defRPr sz="2400">
                <a:solidFill>
                  <a:schemeClr val="tx1"/>
                </a:solidFill>
                <a:latin typeface="Lucida Sans Unicode" panose="020B0602030504020204" pitchFamily="34" charset="0"/>
              </a:defRPr>
            </a:lvl3pPr>
            <a:lvl4pPr marL="1600200" indent="-228600">
              <a:defRPr sz="2400">
                <a:solidFill>
                  <a:schemeClr val="tx1"/>
                </a:solidFill>
                <a:latin typeface="Lucida Sans Unicode" panose="020B0602030504020204" pitchFamily="34" charset="0"/>
              </a:defRPr>
            </a:lvl4pPr>
            <a:lvl5pPr marL="2057400" indent="-228600">
              <a:defRPr sz="2400">
                <a:solidFill>
                  <a:schemeClr val="tx1"/>
                </a:solidFill>
                <a:latin typeface="Lucida Sans Unicode" panose="020B0602030504020204" pitchFamily="34" charset="0"/>
              </a:defRPr>
            </a:lvl5pPr>
            <a:lvl6pPr marL="2514600" indent="-228600" eaLnBrk="0" fontAlgn="base" hangingPunct="0">
              <a:spcBef>
                <a:spcPct val="0"/>
              </a:spcBef>
              <a:spcAft>
                <a:spcPct val="0"/>
              </a:spcAft>
              <a:defRPr sz="2400">
                <a:solidFill>
                  <a:schemeClr val="tx1"/>
                </a:solidFill>
                <a:latin typeface="Lucida Sans Unicode" panose="020B0602030504020204" pitchFamily="34" charset="0"/>
              </a:defRPr>
            </a:lvl6pPr>
            <a:lvl7pPr marL="2971800" indent="-228600" eaLnBrk="0" fontAlgn="base" hangingPunct="0">
              <a:spcBef>
                <a:spcPct val="0"/>
              </a:spcBef>
              <a:spcAft>
                <a:spcPct val="0"/>
              </a:spcAft>
              <a:defRPr sz="2400">
                <a:solidFill>
                  <a:schemeClr val="tx1"/>
                </a:solidFill>
                <a:latin typeface="Lucida Sans Unicode" panose="020B0602030504020204" pitchFamily="34" charset="0"/>
              </a:defRPr>
            </a:lvl7pPr>
            <a:lvl8pPr marL="3429000" indent="-228600" eaLnBrk="0" fontAlgn="base" hangingPunct="0">
              <a:spcBef>
                <a:spcPct val="0"/>
              </a:spcBef>
              <a:spcAft>
                <a:spcPct val="0"/>
              </a:spcAft>
              <a:defRPr sz="2400">
                <a:solidFill>
                  <a:schemeClr val="tx1"/>
                </a:solidFill>
                <a:latin typeface="Lucida Sans Unicode" panose="020B0602030504020204" pitchFamily="34" charset="0"/>
              </a:defRPr>
            </a:lvl8pPr>
            <a:lvl9pPr marL="3886200" indent="-228600" eaLnBrk="0" fontAlgn="base" hangingPunct="0">
              <a:spcBef>
                <a:spcPct val="0"/>
              </a:spcBef>
              <a:spcAft>
                <a:spcPct val="0"/>
              </a:spcAft>
              <a:defRPr sz="2400">
                <a:solidFill>
                  <a:schemeClr val="tx1"/>
                </a:solidFill>
                <a:latin typeface="Lucida Sans Unicode" panose="020B0602030504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srgbClr val="000000"/>
                </a:solidFill>
                <a:effectLst/>
                <a:uLnTx/>
                <a:uFillTx/>
                <a:latin typeface="Arial Unicode MS" pitchFamily="34" charset="-128"/>
                <a:ea typeface="+mn-ea"/>
                <a:cs typeface="+mn-cs"/>
              </a:rPr>
              <a:t>DUR</a:t>
            </a:r>
          </a:p>
        </p:txBody>
      </p:sp>
      <p:sp>
        <p:nvSpPr>
          <p:cNvPr id="257038" name="Text Box 14"/>
          <p:cNvSpPr txBox="1">
            <a:spLocks noChangeArrowheads="1"/>
          </p:cNvSpPr>
          <p:nvPr/>
        </p:nvSpPr>
        <p:spPr bwMode="auto">
          <a:xfrm>
            <a:off x="4724402" y="3276602"/>
            <a:ext cx="175881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Lucida Sans Unicode" panose="020B0602030504020204" pitchFamily="34" charset="0"/>
              </a:defRPr>
            </a:lvl1pPr>
            <a:lvl2pPr marL="742950" indent="-285750">
              <a:defRPr sz="2400">
                <a:solidFill>
                  <a:schemeClr val="tx1"/>
                </a:solidFill>
                <a:latin typeface="Lucida Sans Unicode" panose="020B0602030504020204" pitchFamily="34" charset="0"/>
              </a:defRPr>
            </a:lvl2pPr>
            <a:lvl3pPr marL="1143000" indent="-228600">
              <a:defRPr sz="2400">
                <a:solidFill>
                  <a:schemeClr val="tx1"/>
                </a:solidFill>
                <a:latin typeface="Lucida Sans Unicode" panose="020B0602030504020204" pitchFamily="34" charset="0"/>
              </a:defRPr>
            </a:lvl3pPr>
            <a:lvl4pPr marL="1600200" indent="-228600">
              <a:defRPr sz="2400">
                <a:solidFill>
                  <a:schemeClr val="tx1"/>
                </a:solidFill>
                <a:latin typeface="Lucida Sans Unicode" panose="020B0602030504020204" pitchFamily="34" charset="0"/>
              </a:defRPr>
            </a:lvl4pPr>
            <a:lvl5pPr marL="2057400" indent="-228600">
              <a:defRPr sz="2400">
                <a:solidFill>
                  <a:schemeClr val="tx1"/>
                </a:solidFill>
                <a:latin typeface="Lucida Sans Unicode" panose="020B0602030504020204" pitchFamily="34" charset="0"/>
              </a:defRPr>
            </a:lvl5pPr>
            <a:lvl6pPr marL="2514600" indent="-228600" eaLnBrk="0" fontAlgn="base" hangingPunct="0">
              <a:spcBef>
                <a:spcPct val="0"/>
              </a:spcBef>
              <a:spcAft>
                <a:spcPct val="0"/>
              </a:spcAft>
              <a:defRPr sz="2400">
                <a:solidFill>
                  <a:schemeClr val="tx1"/>
                </a:solidFill>
                <a:latin typeface="Lucida Sans Unicode" panose="020B0602030504020204" pitchFamily="34" charset="0"/>
              </a:defRPr>
            </a:lvl6pPr>
            <a:lvl7pPr marL="2971800" indent="-228600" eaLnBrk="0" fontAlgn="base" hangingPunct="0">
              <a:spcBef>
                <a:spcPct val="0"/>
              </a:spcBef>
              <a:spcAft>
                <a:spcPct val="0"/>
              </a:spcAft>
              <a:defRPr sz="2400">
                <a:solidFill>
                  <a:schemeClr val="tx1"/>
                </a:solidFill>
                <a:latin typeface="Lucida Sans Unicode" panose="020B0602030504020204" pitchFamily="34" charset="0"/>
              </a:defRPr>
            </a:lvl7pPr>
            <a:lvl8pPr marL="3429000" indent="-228600" eaLnBrk="0" fontAlgn="base" hangingPunct="0">
              <a:spcBef>
                <a:spcPct val="0"/>
              </a:spcBef>
              <a:spcAft>
                <a:spcPct val="0"/>
              </a:spcAft>
              <a:defRPr sz="2400">
                <a:solidFill>
                  <a:schemeClr val="tx1"/>
                </a:solidFill>
                <a:latin typeface="Lucida Sans Unicode" panose="020B0602030504020204" pitchFamily="34" charset="0"/>
              </a:defRPr>
            </a:lvl8pPr>
            <a:lvl9pPr marL="3886200" indent="-228600" eaLnBrk="0" fontAlgn="base" hangingPunct="0">
              <a:spcBef>
                <a:spcPct val="0"/>
              </a:spcBef>
              <a:spcAft>
                <a:spcPct val="0"/>
              </a:spcAft>
              <a:defRPr sz="2400">
                <a:solidFill>
                  <a:schemeClr val="tx1"/>
                </a:solidFill>
                <a:latin typeface="Lucida Sans Unicode" panose="020B0602030504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srgbClr val="000000"/>
                </a:solidFill>
                <a:effectLst/>
                <a:uLnTx/>
                <a:uFillTx/>
                <a:latin typeface="Arial Unicode MS" pitchFamily="34" charset="-128"/>
                <a:ea typeface="+mn-ea"/>
                <a:cs typeface="+mn-cs"/>
              </a:rPr>
              <a:t>Task Name</a:t>
            </a:r>
          </a:p>
        </p:txBody>
      </p:sp>
      <p:sp>
        <p:nvSpPr>
          <p:cNvPr id="257039" name="Text Box 15"/>
          <p:cNvSpPr txBox="1">
            <a:spLocks noChangeArrowheads="1"/>
          </p:cNvSpPr>
          <p:nvPr/>
        </p:nvSpPr>
        <p:spPr bwMode="auto">
          <a:xfrm>
            <a:off x="3200402" y="1981200"/>
            <a:ext cx="15287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Lucida Sans Unicode" panose="020B0602030504020204" pitchFamily="34" charset="0"/>
              </a:defRPr>
            </a:lvl1pPr>
            <a:lvl2pPr marL="742950" indent="-285750">
              <a:defRPr sz="2400">
                <a:solidFill>
                  <a:schemeClr val="tx1"/>
                </a:solidFill>
                <a:latin typeface="Lucida Sans Unicode" panose="020B0602030504020204" pitchFamily="34" charset="0"/>
              </a:defRPr>
            </a:lvl2pPr>
            <a:lvl3pPr marL="1143000" indent="-228600">
              <a:defRPr sz="2400">
                <a:solidFill>
                  <a:schemeClr val="tx1"/>
                </a:solidFill>
                <a:latin typeface="Lucida Sans Unicode" panose="020B0602030504020204" pitchFamily="34" charset="0"/>
              </a:defRPr>
            </a:lvl3pPr>
            <a:lvl4pPr marL="1600200" indent="-228600">
              <a:defRPr sz="2400">
                <a:solidFill>
                  <a:schemeClr val="tx1"/>
                </a:solidFill>
                <a:latin typeface="Lucida Sans Unicode" panose="020B0602030504020204" pitchFamily="34" charset="0"/>
              </a:defRPr>
            </a:lvl4pPr>
            <a:lvl5pPr marL="2057400" indent="-228600">
              <a:defRPr sz="2400">
                <a:solidFill>
                  <a:schemeClr val="tx1"/>
                </a:solidFill>
                <a:latin typeface="Lucida Sans Unicode" panose="020B0602030504020204" pitchFamily="34" charset="0"/>
              </a:defRPr>
            </a:lvl5pPr>
            <a:lvl6pPr marL="2514600" indent="-228600" eaLnBrk="0" fontAlgn="base" hangingPunct="0">
              <a:spcBef>
                <a:spcPct val="0"/>
              </a:spcBef>
              <a:spcAft>
                <a:spcPct val="0"/>
              </a:spcAft>
              <a:defRPr sz="2400">
                <a:solidFill>
                  <a:schemeClr val="tx1"/>
                </a:solidFill>
                <a:latin typeface="Lucida Sans Unicode" panose="020B0602030504020204" pitchFamily="34" charset="0"/>
              </a:defRPr>
            </a:lvl6pPr>
            <a:lvl7pPr marL="2971800" indent="-228600" eaLnBrk="0" fontAlgn="base" hangingPunct="0">
              <a:spcBef>
                <a:spcPct val="0"/>
              </a:spcBef>
              <a:spcAft>
                <a:spcPct val="0"/>
              </a:spcAft>
              <a:defRPr sz="2400">
                <a:solidFill>
                  <a:schemeClr val="tx1"/>
                </a:solidFill>
                <a:latin typeface="Lucida Sans Unicode" panose="020B0602030504020204" pitchFamily="34" charset="0"/>
              </a:defRPr>
            </a:lvl7pPr>
            <a:lvl8pPr marL="3429000" indent="-228600" eaLnBrk="0" fontAlgn="base" hangingPunct="0">
              <a:spcBef>
                <a:spcPct val="0"/>
              </a:spcBef>
              <a:spcAft>
                <a:spcPct val="0"/>
              </a:spcAft>
              <a:defRPr sz="2400">
                <a:solidFill>
                  <a:schemeClr val="tx1"/>
                </a:solidFill>
                <a:latin typeface="Lucida Sans Unicode" panose="020B0602030504020204" pitchFamily="34" charset="0"/>
              </a:defRPr>
            </a:lvl8pPr>
            <a:lvl9pPr marL="3886200" indent="-228600" eaLnBrk="0" fontAlgn="base" hangingPunct="0">
              <a:spcBef>
                <a:spcPct val="0"/>
              </a:spcBef>
              <a:spcAft>
                <a:spcPct val="0"/>
              </a:spcAft>
              <a:defRPr sz="2400">
                <a:solidFill>
                  <a:schemeClr val="tx1"/>
                </a:solidFill>
                <a:latin typeface="Lucida Sans Unicode" panose="020B0602030504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1"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Early Start</a:t>
            </a:r>
          </a:p>
        </p:txBody>
      </p:sp>
      <p:sp>
        <p:nvSpPr>
          <p:cNvPr id="257040" name="Text Box 16"/>
          <p:cNvSpPr txBox="1">
            <a:spLocks noChangeArrowheads="1"/>
          </p:cNvSpPr>
          <p:nvPr/>
        </p:nvSpPr>
        <p:spPr bwMode="auto">
          <a:xfrm>
            <a:off x="4800600" y="1981200"/>
            <a:ext cx="1301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Lucida Sans Unicode" panose="020B0602030504020204" pitchFamily="34" charset="0"/>
              </a:defRPr>
            </a:lvl1pPr>
            <a:lvl2pPr marL="742950" indent="-285750">
              <a:defRPr sz="2400">
                <a:solidFill>
                  <a:schemeClr val="tx1"/>
                </a:solidFill>
                <a:latin typeface="Lucida Sans Unicode" panose="020B0602030504020204" pitchFamily="34" charset="0"/>
              </a:defRPr>
            </a:lvl2pPr>
            <a:lvl3pPr marL="1143000" indent="-228600">
              <a:defRPr sz="2400">
                <a:solidFill>
                  <a:schemeClr val="tx1"/>
                </a:solidFill>
                <a:latin typeface="Lucida Sans Unicode" panose="020B0602030504020204" pitchFamily="34" charset="0"/>
              </a:defRPr>
            </a:lvl3pPr>
            <a:lvl4pPr marL="1600200" indent="-228600">
              <a:defRPr sz="2400">
                <a:solidFill>
                  <a:schemeClr val="tx1"/>
                </a:solidFill>
                <a:latin typeface="Lucida Sans Unicode" panose="020B0602030504020204" pitchFamily="34" charset="0"/>
              </a:defRPr>
            </a:lvl4pPr>
            <a:lvl5pPr marL="2057400" indent="-228600">
              <a:defRPr sz="2400">
                <a:solidFill>
                  <a:schemeClr val="tx1"/>
                </a:solidFill>
                <a:latin typeface="Lucida Sans Unicode" panose="020B0602030504020204" pitchFamily="34" charset="0"/>
              </a:defRPr>
            </a:lvl5pPr>
            <a:lvl6pPr marL="2514600" indent="-228600" eaLnBrk="0" fontAlgn="base" hangingPunct="0">
              <a:spcBef>
                <a:spcPct val="0"/>
              </a:spcBef>
              <a:spcAft>
                <a:spcPct val="0"/>
              </a:spcAft>
              <a:defRPr sz="2400">
                <a:solidFill>
                  <a:schemeClr val="tx1"/>
                </a:solidFill>
                <a:latin typeface="Lucida Sans Unicode" panose="020B0602030504020204" pitchFamily="34" charset="0"/>
              </a:defRPr>
            </a:lvl6pPr>
            <a:lvl7pPr marL="2971800" indent="-228600" eaLnBrk="0" fontAlgn="base" hangingPunct="0">
              <a:spcBef>
                <a:spcPct val="0"/>
              </a:spcBef>
              <a:spcAft>
                <a:spcPct val="0"/>
              </a:spcAft>
              <a:defRPr sz="2400">
                <a:solidFill>
                  <a:schemeClr val="tx1"/>
                </a:solidFill>
                <a:latin typeface="Lucida Sans Unicode" panose="020B0602030504020204" pitchFamily="34" charset="0"/>
              </a:defRPr>
            </a:lvl7pPr>
            <a:lvl8pPr marL="3429000" indent="-228600" eaLnBrk="0" fontAlgn="base" hangingPunct="0">
              <a:spcBef>
                <a:spcPct val="0"/>
              </a:spcBef>
              <a:spcAft>
                <a:spcPct val="0"/>
              </a:spcAft>
              <a:defRPr sz="2400">
                <a:solidFill>
                  <a:schemeClr val="tx1"/>
                </a:solidFill>
                <a:latin typeface="Lucida Sans Unicode" panose="020B0602030504020204" pitchFamily="34" charset="0"/>
              </a:defRPr>
            </a:lvl8pPr>
            <a:lvl9pPr marL="3886200" indent="-228600" eaLnBrk="0" fontAlgn="base" hangingPunct="0">
              <a:spcBef>
                <a:spcPct val="0"/>
              </a:spcBef>
              <a:spcAft>
                <a:spcPct val="0"/>
              </a:spcAft>
              <a:defRPr sz="2400">
                <a:solidFill>
                  <a:schemeClr val="tx1"/>
                </a:solidFill>
                <a:latin typeface="Lucida Sans Unicode" panose="020B0602030504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1"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Duration</a:t>
            </a:r>
          </a:p>
        </p:txBody>
      </p:sp>
      <p:sp>
        <p:nvSpPr>
          <p:cNvPr id="257041" name="Text Box 17"/>
          <p:cNvSpPr txBox="1">
            <a:spLocks noChangeArrowheads="1"/>
          </p:cNvSpPr>
          <p:nvPr/>
        </p:nvSpPr>
        <p:spPr bwMode="auto">
          <a:xfrm>
            <a:off x="6324600" y="1981200"/>
            <a:ext cx="17145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Lucida Sans Unicode" panose="020B0602030504020204" pitchFamily="34" charset="0"/>
              </a:defRPr>
            </a:lvl1pPr>
            <a:lvl2pPr marL="742950" indent="-285750">
              <a:defRPr sz="2400">
                <a:solidFill>
                  <a:schemeClr val="tx1"/>
                </a:solidFill>
                <a:latin typeface="Lucida Sans Unicode" panose="020B0602030504020204" pitchFamily="34" charset="0"/>
              </a:defRPr>
            </a:lvl2pPr>
            <a:lvl3pPr marL="1143000" indent="-228600">
              <a:defRPr sz="2400">
                <a:solidFill>
                  <a:schemeClr val="tx1"/>
                </a:solidFill>
                <a:latin typeface="Lucida Sans Unicode" panose="020B0602030504020204" pitchFamily="34" charset="0"/>
              </a:defRPr>
            </a:lvl3pPr>
            <a:lvl4pPr marL="1600200" indent="-228600">
              <a:defRPr sz="2400">
                <a:solidFill>
                  <a:schemeClr val="tx1"/>
                </a:solidFill>
                <a:latin typeface="Lucida Sans Unicode" panose="020B0602030504020204" pitchFamily="34" charset="0"/>
              </a:defRPr>
            </a:lvl4pPr>
            <a:lvl5pPr marL="2057400" indent="-228600">
              <a:defRPr sz="2400">
                <a:solidFill>
                  <a:schemeClr val="tx1"/>
                </a:solidFill>
                <a:latin typeface="Lucida Sans Unicode" panose="020B0602030504020204" pitchFamily="34" charset="0"/>
              </a:defRPr>
            </a:lvl5pPr>
            <a:lvl6pPr marL="2514600" indent="-228600" eaLnBrk="0" fontAlgn="base" hangingPunct="0">
              <a:spcBef>
                <a:spcPct val="0"/>
              </a:spcBef>
              <a:spcAft>
                <a:spcPct val="0"/>
              </a:spcAft>
              <a:defRPr sz="2400">
                <a:solidFill>
                  <a:schemeClr val="tx1"/>
                </a:solidFill>
                <a:latin typeface="Lucida Sans Unicode" panose="020B0602030504020204" pitchFamily="34" charset="0"/>
              </a:defRPr>
            </a:lvl6pPr>
            <a:lvl7pPr marL="2971800" indent="-228600" eaLnBrk="0" fontAlgn="base" hangingPunct="0">
              <a:spcBef>
                <a:spcPct val="0"/>
              </a:spcBef>
              <a:spcAft>
                <a:spcPct val="0"/>
              </a:spcAft>
              <a:defRPr sz="2400">
                <a:solidFill>
                  <a:schemeClr val="tx1"/>
                </a:solidFill>
                <a:latin typeface="Lucida Sans Unicode" panose="020B0602030504020204" pitchFamily="34" charset="0"/>
              </a:defRPr>
            </a:lvl7pPr>
            <a:lvl8pPr marL="3429000" indent="-228600" eaLnBrk="0" fontAlgn="base" hangingPunct="0">
              <a:spcBef>
                <a:spcPct val="0"/>
              </a:spcBef>
              <a:spcAft>
                <a:spcPct val="0"/>
              </a:spcAft>
              <a:defRPr sz="2400">
                <a:solidFill>
                  <a:schemeClr val="tx1"/>
                </a:solidFill>
                <a:latin typeface="Lucida Sans Unicode" panose="020B0602030504020204" pitchFamily="34" charset="0"/>
              </a:defRPr>
            </a:lvl8pPr>
            <a:lvl9pPr marL="3886200" indent="-228600" eaLnBrk="0" fontAlgn="base" hangingPunct="0">
              <a:spcBef>
                <a:spcPct val="0"/>
              </a:spcBef>
              <a:spcAft>
                <a:spcPct val="0"/>
              </a:spcAft>
              <a:defRPr sz="2400">
                <a:solidFill>
                  <a:schemeClr val="tx1"/>
                </a:solidFill>
                <a:latin typeface="Lucida Sans Unicode" panose="020B0602030504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1"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Early Finish</a:t>
            </a:r>
          </a:p>
        </p:txBody>
      </p:sp>
      <p:sp>
        <p:nvSpPr>
          <p:cNvPr id="257042" name="Text Box 18"/>
          <p:cNvSpPr txBox="1">
            <a:spLocks noChangeArrowheads="1"/>
          </p:cNvSpPr>
          <p:nvPr/>
        </p:nvSpPr>
        <p:spPr bwMode="auto">
          <a:xfrm>
            <a:off x="3276602" y="4724400"/>
            <a:ext cx="13938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Lucida Sans Unicode" panose="020B0602030504020204" pitchFamily="34" charset="0"/>
              </a:defRPr>
            </a:lvl1pPr>
            <a:lvl2pPr marL="742950" indent="-285750">
              <a:defRPr sz="2400">
                <a:solidFill>
                  <a:schemeClr val="tx1"/>
                </a:solidFill>
                <a:latin typeface="Lucida Sans Unicode" panose="020B0602030504020204" pitchFamily="34" charset="0"/>
              </a:defRPr>
            </a:lvl2pPr>
            <a:lvl3pPr marL="1143000" indent="-228600">
              <a:defRPr sz="2400">
                <a:solidFill>
                  <a:schemeClr val="tx1"/>
                </a:solidFill>
                <a:latin typeface="Lucida Sans Unicode" panose="020B0602030504020204" pitchFamily="34" charset="0"/>
              </a:defRPr>
            </a:lvl3pPr>
            <a:lvl4pPr marL="1600200" indent="-228600">
              <a:defRPr sz="2400">
                <a:solidFill>
                  <a:schemeClr val="tx1"/>
                </a:solidFill>
                <a:latin typeface="Lucida Sans Unicode" panose="020B0602030504020204" pitchFamily="34" charset="0"/>
              </a:defRPr>
            </a:lvl4pPr>
            <a:lvl5pPr marL="2057400" indent="-228600">
              <a:defRPr sz="2400">
                <a:solidFill>
                  <a:schemeClr val="tx1"/>
                </a:solidFill>
                <a:latin typeface="Lucida Sans Unicode" panose="020B0602030504020204" pitchFamily="34" charset="0"/>
              </a:defRPr>
            </a:lvl5pPr>
            <a:lvl6pPr marL="2514600" indent="-228600" eaLnBrk="0" fontAlgn="base" hangingPunct="0">
              <a:spcBef>
                <a:spcPct val="0"/>
              </a:spcBef>
              <a:spcAft>
                <a:spcPct val="0"/>
              </a:spcAft>
              <a:defRPr sz="2400">
                <a:solidFill>
                  <a:schemeClr val="tx1"/>
                </a:solidFill>
                <a:latin typeface="Lucida Sans Unicode" panose="020B0602030504020204" pitchFamily="34" charset="0"/>
              </a:defRPr>
            </a:lvl6pPr>
            <a:lvl7pPr marL="2971800" indent="-228600" eaLnBrk="0" fontAlgn="base" hangingPunct="0">
              <a:spcBef>
                <a:spcPct val="0"/>
              </a:spcBef>
              <a:spcAft>
                <a:spcPct val="0"/>
              </a:spcAft>
              <a:defRPr sz="2400">
                <a:solidFill>
                  <a:schemeClr val="tx1"/>
                </a:solidFill>
                <a:latin typeface="Lucida Sans Unicode" panose="020B0602030504020204" pitchFamily="34" charset="0"/>
              </a:defRPr>
            </a:lvl7pPr>
            <a:lvl8pPr marL="3429000" indent="-228600" eaLnBrk="0" fontAlgn="base" hangingPunct="0">
              <a:spcBef>
                <a:spcPct val="0"/>
              </a:spcBef>
              <a:spcAft>
                <a:spcPct val="0"/>
              </a:spcAft>
              <a:defRPr sz="2400">
                <a:solidFill>
                  <a:schemeClr val="tx1"/>
                </a:solidFill>
                <a:latin typeface="Lucida Sans Unicode" panose="020B0602030504020204" pitchFamily="34" charset="0"/>
              </a:defRPr>
            </a:lvl8pPr>
            <a:lvl9pPr marL="3886200" indent="-228600" eaLnBrk="0" fontAlgn="base" hangingPunct="0">
              <a:spcBef>
                <a:spcPct val="0"/>
              </a:spcBef>
              <a:spcAft>
                <a:spcPct val="0"/>
              </a:spcAft>
              <a:defRPr sz="2400">
                <a:solidFill>
                  <a:schemeClr val="tx1"/>
                </a:solidFill>
                <a:latin typeface="Lucida Sans Unicode" panose="020B0602030504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1"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Late Start</a:t>
            </a:r>
          </a:p>
        </p:txBody>
      </p:sp>
      <p:sp>
        <p:nvSpPr>
          <p:cNvPr id="257043" name="Text Box 19"/>
          <p:cNvSpPr txBox="1">
            <a:spLocks noChangeArrowheads="1"/>
          </p:cNvSpPr>
          <p:nvPr/>
        </p:nvSpPr>
        <p:spPr bwMode="auto">
          <a:xfrm>
            <a:off x="4724402" y="4724400"/>
            <a:ext cx="15859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Lucida Sans Unicode" panose="020B0602030504020204" pitchFamily="34" charset="0"/>
              </a:defRPr>
            </a:lvl1pPr>
            <a:lvl2pPr marL="742950" indent="-285750">
              <a:defRPr sz="2400">
                <a:solidFill>
                  <a:schemeClr val="tx1"/>
                </a:solidFill>
                <a:latin typeface="Lucida Sans Unicode" panose="020B0602030504020204" pitchFamily="34" charset="0"/>
              </a:defRPr>
            </a:lvl2pPr>
            <a:lvl3pPr marL="1143000" indent="-228600">
              <a:defRPr sz="2400">
                <a:solidFill>
                  <a:schemeClr val="tx1"/>
                </a:solidFill>
                <a:latin typeface="Lucida Sans Unicode" panose="020B0602030504020204" pitchFamily="34" charset="0"/>
              </a:defRPr>
            </a:lvl3pPr>
            <a:lvl4pPr marL="1600200" indent="-228600">
              <a:defRPr sz="2400">
                <a:solidFill>
                  <a:schemeClr val="tx1"/>
                </a:solidFill>
                <a:latin typeface="Lucida Sans Unicode" panose="020B0602030504020204" pitchFamily="34" charset="0"/>
              </a:defRPr>
            </a:lvl4pPr>
            <a:lvl5pPr marL="2057400" indent="-228600">
              <a:defRPr sz="2400">
                <a:solidFill>
                  <a:schemeClr val="tx1"/>
                </a:solidFill>
                <a:latin typeface="Lucida Sans Unicode" panose="020B0602030504020204" pitchFamily="34" charset="0"/>
              </a:defRPr>
            </a:lvl5pPr>
            <a:lvl6pPr marL="2514600" indent="-228600" eaLnBrk="0" fontAlgn="base" hangingPunct="0">
              <a:spcBef>
                <a:spcPct val="0"/>
              </a:spcBef>
              <a:spcAft>
                <a:spcPct val="0"/>
              </a:spcAft>
              <a:defRPr sz="2400">
                <a:solidFill>
                  <a:schemeClr val="tx1"/>
                </a:solidFill>
                <a:latin typeface="Lucida Sans Unicode" panose="020B0602030504020204" pitchFamily="34" charset="0"/>
              </a:defRPr>
            </a:lvl6pPr>
            <a:lvl7pPr marL="2971800" indent="-228600" eaLnBrk="0" fontAlgn="base" hangingPunct="0">
              <a:spcBef>
                <a:spcPct val="0"/>
              </a:spcBef>
              <a:spcAft>
                <a:spcPct val="0"/>
              </a:spcAft>
              <a:defRPr sz="2400">
                <a:solidFill>
                  <a:schemeClr val="tx1"/>
                </a:solidFill>
                <a:latin typeface="Lucida Sans Unicode" panose="020B0602030504020204" pitchFamily="34" charset="0"/>
              </a:defRPr>
            </a:lvl7pPr>
            <a:lvl8pPr marL="3429000" indent="-228600" eaLnBrk="0" fontAlgn="base" hangingPunct="0">
              <a:spcBef>
                <a:spcPct val="0"/>
              </a:spcBef>
              <a:spcAft>
                <a:spcPct val="0"/>
              </a:spcAft>
              <a:defRPr sz="2400">
                <a:solidFill>
                  <a:schemeClr val="tx1"/>
                </a:solidFill>
                <a:latin typeface="Lucida Sans Unicode" panose="020B0602030504020204" pitchFamily="34" charset="0"/>
              </a:defRPr>
            </a:lvl8pPr>
            <a:lvl9pPr marL="3886200" indent="-228600" eaLnBrk="0" fontAlgn="base" hangingPunct="0">
              <a:spcBef>
                <a:spcPct val="0"/>
              </a:spcBef>
              <a:spcAft>
                <a:spcPct val="0"/>
              </a:spcAft>
              <a:defRPr sz="2400">
                <a:solidFill>
                  <a:schemeClr val="tx1"/>
                </a:solidFill>
                <a:latin typeface="Lucida Sans Unicode" panose="020B0602030504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1"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Float/Slack</a:t>
            </a:r>
          </a:p>
        </p:txBody>
      </p:sp>
      <p:sp>
        <p:nvSpPr>
          <p:cNvPr id="257044" name="Text Box 20"/>
          <p:cNvSpPr txBox="1">
            <a:spLocks noChangeArrowheads="1"/>
          </p:cNvSpPr>
          <p:nvPr/>
        </p:nvSpPr>
        <p:spPr bwMode="auto">
          <a:xfrm>
            <a:off x="6400802" y="4724400"/>
            <a:ext cx="15795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Lucida Sans Unicode" panose="020B0602030504020204" pitchFamily="34" charset="0"/>
              </a:defRPr>
            </a:lvl1pPr>
            <a:lvl2pPr marL="742950" indent="-285750">
              <a:defRPr sz="2400">
                <a:solidFill>
                  <a:schemeClr val="tx1"/>
                </a:solidFill>
                <a:latin typeface="Lucida Sans Unicode" panose="020B0602030504020204" pitchFamily="34" charset="0"/>
              </a:defRPr>
            </a:lvl2pPr>
            <a:lvl3pPr marL="1143000" indent="-228600">
              <a:defRPr sz="2400">
                <a:solidFill>
                  <a:schemeClr val="tx1"/>
                </a:solidFill>
                <a:latin typeface="Lucida Sans Unicode" panose="020B0602030504020204" pitchFamily="34" charset="0"/>
              </a:defRPr>
            </a:lvl3pPr>
            <a:lvl4pPr marL="1600200" indent="-228600">
              <a:defRPr sz="2400">
                <a:solidFill>
                  <a:schemeClr val="tx1"/>
                </a:solidFill>
                <a:latin typeface="Lucida Sans Unicode" panose="020B0602030504020204" pitchFamily="34" charset="0"/>
              </a:defRPr>
            </a:lvl4pPr>
            <a:lvl5pPr marL="2057400" indent="-228600">
              <a:defRPr sz="2400">
                <a:solidFill>
                  <a:schemeClr val="tx1"/>
                </a:solidFill>
                <a:latin typeface="Lucida Sans Unicode" panose="020B0602030504020204" pitchFamily="34" charset="0"/>
              </a:defRPr>
            </a:lvl5pPr>
            <a:lvl6pPr marL="2514600" indent="-228600" eaLnBrk="0" fontAlgn="base" hangingPunct="0">
              <a:spcBef>
                <a:spcPct val="0"/>
              </a:spcBef>
              <a:spcAft>
                <a:spcPct val="0"/>
              </a:spcAft>
              <a:defRPr sz="2400">
                <a:solidFill>
                  <a:schemeClr val="tx1"/>
                </a:solidFill>
                <a:latin typeface="Lucida Sans Unicode" panose="020B0602030504020204" pitchFamily="34" charset="0"/>
              </a:defRPr>
            </a:lvl6pPr>
            <a:lvl7pPr marL="2971800" indent="-228600" eaLnBrk="0" fontAlgn="base" hangingPunct="0">
              <a:spcBef>
                <a:spcPct val="0"/>
              </a:spcBef>
              <a:spcAft>
                <a:spcPct val="0"/>
              </a:spcAft>
              <a:defRPr sz="2400">
                <a:solidFill>
                  <a:schemeClr val="tx1"/>
                </a:solidFill>
                <a:latin typeface="Lucida Sans Unicode" panose="020B0602030504020204" pitchFamily="34" charset="0"/>
              </a:defRPr>
            </a:lvl7pPr>
            <a:lvl8pPr marL="3429000" indent="-228600" eaLnBrk="0" fontAlgn="base" hangingPunct="0">
              <a:spcBef>
                <a:spcPct val="0"/>
              </a:spcBef>
              <a:spcAft>
                <a:spcPct val="0"/>
              </a:spcAft>
              <a:defRPr sz="2400">
                <a:solidFill>
                  <a:schemeClr val="tx1"/>
                </a:solidFill>
                <a:latin typeface="Lucida Sans Unicode" panose="020B0602030504020204" pitchFamily="34" charset="0"/>
              </a:defRPr>
            </a:lvl8pPr>
            <a:lvl9pPr marL="3886200" indent="-228600" eaLnBrk="0" fontAlgn="base" hangingPunct="0">
              <a:spcBef>
                <a:spcPct val="0"/>
              </a:spcBef>
              <a:spcAft>
                <a:spcPct val="0"/>
              </a:spcAft>
              <a:defRPr sz="2400">
                <a:solidFill>
                  <a:schemeClr val="tx1"/>
                </a:solidFill>
                <a:latin typeface="Lucida Sans Unicode" panose="020B0602030504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1"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Late Finish</a:t>
            </a:r>
          </a:p>
        </p:txBody>
      </p:sp>
      <p:sp>
        <p:nvSpPr>
          <p:cNvPr id="257045" name="Text Box 21"/>
          <p:cNvSpPr txBox="1">
            <a:spLocks noChangeArrowheads="1"/>
          </p:cNvSpPr>
          <p:nvPr/>
        </p:nvSpPr>
        <p:spPr bwMode="auto">
          <a:xfrm>
            <a:off x="457200" y="325905"/>
            <a:ext cx="979967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Lucida Sans Unicode" panose="020B0602030504020204" pitchFamily="34" charset="0"/>
              </a:defRPr>
            </a:lvl1pPr>
            <a:lvl2pPr marL="742950" indent="-285750">
              <a:defRPr sz="2400">
                <a:solidFill>
                  <a:schemeClr val="tx1"/>
                </a:solidFill>
                <a:latin typeface="Lucida Sans Unicode" panose="020B0602030504020204" pitchFamily="34" charset="0"/>
              </a:defRPr>
            </a:lvl2pPr>
            <a:lvl3pPr marL="1143000" indent="-228600">
              <a:defRPr sz="2400">
                <a:solidFill>
                  <a:schemeClr val="tx1"/>
                </a:solidFill>
                <a:latin typeface="Lucida Sans Unicode" panose="020B0602030504020204" pitchFamily="34" charset="0"/>
              </a:defRPr>
            </a:lvl3pPr>
            <a:lvl4pPr marL="1600200" indent="-228600">
              <a:defRPr sz="2400">
                <a:solidFill>
                  <a:schemeClr val="tx1"/>
                </a:solidFill>
                <a:latin typeface="Lucida Sans Unicode" panose="020B0602030504020204" pitchFamily="34" charset="0"/>
              </a:defRPr>
            </a:lvl4pPr>
            <a:lvl5pPr marL="2057400" indent="-228600">
              <a:defRPr sz="2400">
                <a:solidFill>
                  <a:schemeClr val="tx1"/>
                </a:solidFill>
                <a:latin typeface="Lucida Sans Unicode" panose="020B0602030504020204" pitchFamily="34" charset="0"/>
              </a:defRPr>
            </a:lvl5pPr>
            <a:lvl6pPr marL="2514600" indent="-228600" eaLnBrk="0" fontAlgn="base" hangingPunct="0">
              <a:spcBef>
                <a:spcPct val="0"/>
              </a:spcBef>
              <a:spcAft>
                <a:spcPct val="0"/>
              </a:spcAft>
              <a:defRPr sz="2400">
                <a:solidFill>
                  <a:schemeClr val="tx1"/>
                </a:solidFill>
                <a:latin typeface="Lucida Sans Unicode" panose="020B0602030504020204" pitchFamily="34" charset="0"/>
              </a:defRPr>
            </a:lvl6pPr>
            <a:lvl7pPr marL="2971800" indent="-228600" eaLnBrk="0" fontAlgn="base" hangingPunct="0">
              <a:spcBef>
                <a:spcPct val="0"/>
              </a:spcBef>
              <a:spcAft>
                <a:spcPct val="0"/>
              </a:spcAft>
              <a:defRPr sz="2400">
                <a:solidFill>
                  <a:schemeClr val="tx1"/>
                </a:solidFill>
                <a:latin typeface="Lucida Sans Unicode" panose="020B0602030504020204" pitchFamily="34" charset="0"/>
              </a:defRPr>
            </a:lvl7pPr>
            <a:lvl8pPr marL="3429000" indent="-228600" eaLnBrk="0" fontAlgn="base" hangingPunct="0">
              <a:spcBef>
                <a:spcPct val="0"/>
              </a:spcBef>
              <a:spcAft>
                <a:spcPct val="0"/>
              </a:spcAft>
              <a:defRPr sz="2400">
                <a:solidFill>
                  <a:schemeClr val="tx1"/>
                </a:solidFill>
                <a:latin typeface="Lucida Sans Unicode" panose="020B0602030504020204" pitchFamily="34" charset="0"/>
              </a:defRPr>
            </a:lvl8pPr>
            <a:lvl9pPr marL="3886200" indent="-228600" eaLnBrk="0" fontAlgn="base" hangingPunct="0">
              <a:spcBef>
                <a:spcPct val="0"/>
              </a:spcBef>
              <a:spcAft>
                <a:spcPct val="0"/>
              </a:spcAft>
              <a:defRPr sz="2400">
                <a:solidFill>
                  <a:schemeClr val="tx1"/>
                </a:solidFill>
                <a:latin typeface="Lucida Sans Unicode" panose="020B0602030504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600" b="1" i="0" u="none" strike="noStrike" kern="1200" cap="none" spc="0" normalizeH="0" baseline="0" noProof="0" dirty="0">
                <a:ln>
                  <a:noFill/>
                </a:ln>
                <a:solidFill>
                  <a:srgbClr val="00AEEF">
                    <a:lumMod val="75000"/>
                  </a:srgbClr>
                </a:solidFill>
                <a:effectLst/>
                <a:uLnTx/>
                <a:uFillTx/>
                <a:latin typeface="Franklin Gothic Medium"/>
                <a:ea typeface="+mn-ea"/>
                <a:cs typeface="+mn-cs"/>
              </a:rPr>
              <a:t>A common notation for labeling tasks with detail</a:t>
            </a:r>
          </a:p>
        </p:txBody>
      </p:sp>
    </p:spTree>
    <p:extLst>
      <p:ext uri="{BB962C8B-B14F-4D97-AF65-F5344CB8AC3E}">
        <p14:creationId xmlns:p14="http://schemas.microsoft.com/office/powerpoint/2010/main" val="4294069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450" name="Rectangle 2"/>
          <p:cNvSpPr>
            <a:spLocks noGrp="1" noChangeArrowheads="1"/>
          </p:cNvSpPr>
          <p:nvPr>
            <p:ph type="title"/>
          </p:nvPr>
        </p:nvSpPr>
        <p:spPr>
          <a:xfrm>
            <a:off x="1048107" y="152400"/>
            <a:ext cx="7772400" cy="914400"/>
          </a:xfrm>
        </p:spPr>
        <p:txBody>
          <a:bodyPr/>
          <a:lstStyle/>
          <a:p>
            <a:pPr>
              <a:defRPr/>
            </a:pPr>
            <a:r>
              <a:rPr lang="en-US" b="1" dirty="0"/>
              <a:t>Forward Pass Computation*</a:t>
            </a:r>
          </a:p>
        </p:txBody>
      </p:sp>
      <p:sp>
        <p:nvSpPr>
          <p:cNvPr id="49155" name="Rectangle 3"/>
          <p:cNvSpPr>
            <a:spLocks noGrp="1" noChangeArrowheads="1"/>
          </p:cNvSpPr>
          <p:nvPr>
            <p:ph sz="quarter" idx="1"/>
          </p:nvPr>
        </p:nvSpPr>
        <p:spPr>
          <a:xfrm>
            <a:off x="914400" y="1600200"/>
            <a:ext cx="9829800" cy="4648200"/>
          </a:xfrm>
        </p:spPr>
        <p:txBody>
          <a:bodyPr/>
          <a:lstStyle/>
          <a:p>
            <a:pPr eaLnBrk="1" hangingPunct="1">
              <a:spcBef>
                <a:spcPct val="50000"/>
              </a:spcBef>
            </a:pPr>
            <a:r>
              <a:rPr lang="en-US" altLang="en-US" sz="2800" b="1" dirty="0">
                <a:solidFill>
                  <a:schemeClr val="accent1">
                    <a:lumMod val="75000"/>
                  </a:schemeClr>
                </a:solidFill>
              </a:rPr>
              <a:t>Add activity times along each path in the network (ES + Duration = EF).</a:t>
            </a:r>
          </a:p>
          <a:p>
            <a:pPr eaLnBrk="1" hangingPunct="1">
              <a:spcBef>
                <a:spcPct val="50000"/>
              </a:spcBef>
            </a:pPr>
            <a:r>
              <a:rPr lang="en-US" altLang="en-US" sz="2800" b="1" dirty="0">
                <a:solidFill>
                  <a:schemeClr val="accent1">
                    <a:lumMod val="75000"/>
                  </a:schemeClr>
                </a:solidFill>
              </a:rPr>
              <a:t>Carry the early finish (EF) to the next activity where it becomes its early start (ES) </a:t>
            </a:r>
            <a:r>
              <a:rPr lang="en-US" altLang="en-US" sz="2800" b="1" i="1" dirty="0">
                <a:solidFill>
                  <a:schemeClr val="accent1">
                    <a:lumMod val="75000"/>
                  </a:schemeClr>
                </a:solidFill>
              </a:rPr>
              <a:t>unless…</a:t>
            </a:r>
          </a:p>
          <a:p>
            <a:pPr eaLnBrk="1" hangingPunct="1">
              <a:spcBef>
                <a:spcPct val="50000"/>
              </a:spcBef>
            </a:pPr>
            <a:r>
              <a:rPr lang="en-US" altLang="en-US" sz="2800" b="1" dirty="0">
                <a:solidFill>
                  <a:schemeClr val="accent1">
                    <a:lumMod val="75000"/>
                  </a:schemeClr>
                </a:solidFill>
              </a:rPr>
              <a:t>The next succeeding activity is a merge activity, in which case the </a:t>
            </a:r>
            <a:r>
              <a:rPr lang="en-US" altLang="en-US" sz="2800" b="1" u="sng" dirty="0">
                <a:solidFill>
                  <a:schemeClr val="accent1">
                    <a:lumMod val="75000"/>
                  </a:schemeClr>
                </a:solidFill>
              </a:rPr>
              <a:t>largest</a:t>
            </a:r>
            <a:r>
              <a:rPr lang="en-US" altLang="en-US" sz="2800" b="1" dirty="0">
                <a:solidFill>
                  <a:schemeClr val="accent1">
                    <a:lumMod val="75000"/>
                  </a:schemeClr>
                </a:solidFill>
              </a:rPr>
              <a:t> EF of all preceding activities is selected.</a:t>
            </a:r>
          </a:p>
        </p:txBody>
      </p:sp>
      <p:sp>
        <p:nvSpPr>
          <p:cNvPr id="49156"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2B1F0DF0-E7D8-4FEE-8116-AE892AB3E1AC}" type="slidenum">
              <a:rPr kumimoji="0" lang="en-US" altLang="en-US" sz="1400" b="1" i="0" u="none" strike="noStrike" kern="1200" cap="none" spc="0" normalizeH="0" baseline="0" noProof="0">
                <a:ln>
                  <a:noFill/>
                </a:ln>
                <a:solidFill>
                  <a:srgbClr val="FFFFFF"/>
                </a:solidFill>
                <a:effectLst/>
                <a:uLnTx/>
                <a:uFillTx/>
                <a:latin typeface="Times New Roman" pitchFamily="18"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28</a:t>
            </a:fld>
            <a:endParaRPr kumimoji="0" lang="en-US" altLang="en-US" sz="1400" b="1" i="0" u="none" strike="noStrike" kern="1200" cap="none" spc="0" normalizeH="0" baseline="0" noProof="0" dirty="0">
              <a:ln>
                <a:noFill/>
              </a:ln>
              <a:solidFill>
                <a:srgbClr val="FFFFFF"/>
              </a:solidFill>
              <a:effectLst/>
              <a:uLnTx/>
              <a:uFillTx/>
              <a:latin typeface="Times New Roman" pitchFamily="18" charset="0"/>
              <a:ea typeface="+mn-ea"/>
              <a:cs typeface="+mn-cs"/>
            </a:endParaRPr>
          </a:p>
        </p:txBody>
      </p:sp>
      <p:sp>
        <p:nvSpPr>
          <p:cNvPr id="2" name="TextBox 1"/>
          <p:cNvSpPr txBox="1"/>
          <p:nvPr/>
        </p:nvSpPr>
        <p:spPr>
          <a:xfrm>
            <a:off x="1676400" y="5329020"/>
            <a:ext cx="7772400" cy="923330"/>
          </a:xfrm>
          <a:prstGeom prst="rect">
            <a:avLst/>
          </a:prstGeom>
          <a:solidFill>
            <a:schemeClr val="accent4">
              <a:lumMod val="40000"/>
              <a:lumOff val="6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AEEF">
                    <a:lumMod val="75000"/>
                  </a:srgbClr>
                </a:solidFill>
                <a:effectLst/>
                <a:uLnTx/>
                <a:uFillTx/>
                <a:latin typeface="Franklin Gothic Medium"/>
                <a:ea typeface="+mn-ea"/>
                <a:cs typeface="+mn-cs"/>
              </a:rPr>
              <a:t>*</a:t>
            </a:r>
            <a:r>
              <a:rPr kumimoji="0" lang="en-US" sz="1800" b="0" i="0" u="none" strike="noStrike" kern="1200" cap="none" spc="0" normalizeH="0" baseline="0" noProof="0" dirty="0">
                <a:ln>
                  <a:noFill/>
                </a:ln>
                <a:solidFill>
                  <a:srgbClr val="000000"/>
                </a:solidFill>
                <a:effectLst/>
                <a:uLnTx/>
                <a:uFillTx/>
                <a:latin typeface="Franklin Gothic Medium"/>
                <a:ea typeface="+mn-ea"/>
                <a:cs typeface="+mn-cs"/>
              </a:rPr>
              <a:t>In the “1” method I will show you , instead of starting at “Day 0” or “Week 0” we start with Day 1 or week 1, so we’ll subtract 1 from this total in the forward pass.  This will become clearer in the upcoming animation.</a:t>
            </a:r>
          </a:p>
        </p:txBody>
      </p:sp>
    </p:spTree>
    <p:extLst>
      <p:ext uri="{BB962C8B-B14F-4D97-AF65-F5344CB8AC3E}">
        <p14:creationId xmlns:p14="http://schemas.microsoft.com/office/powerpoint/2010/main" val="2042249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6" name="Rectangle 2"/>
          <p:cNvSpPr>
            <a:spLocks noGrp="1" noChangeArrowheads="1"/>
          </p:cNvSpPr>
          <p:nvPr>
            <p:ph type="title"/>
          </p:nvPr>
        </p:nvSpPr>
        <p:spPr>
          <a:xfrm>
            <a:off x="2209800" y="304800"/>
            <a:ext cx="7772400" cy="914400"/>
          </a:xfrm>
        </p:spPr>
        <p:txBody>
          <a:bodyPr/>
          <a:lstStyle/>
          <a:p>
            <a:pPr>
              <a:defRPr/>
            </a:pPr>
            <a:r>
              <a:rPr lang="en-US" sz="4000" dirty="0"/>
              <a:t>Backward Pass Computation</a:t>
            </a:r>
          </a:p>
        </p:txBody>
      </p:sp>
      <p:sp>
        <p:nvSpPr>
          <p:cNvPr id="50179" name="Rectangle 3"/>
          <p:cNvSpPr>
            <a:spLocks noGrp="1" noChangeArrowheads="1"/>
          </p:cNvSpPr>
          <p:nvPr>
            <p:ph sz="quarter" idx="1"/>
          </p:nvPr>
        </p:nvSpPr>
        <p:spPr>
          <a:xfrm>
            <a:off x="533400" y="1524000"/>
            <a:ext cx="9677400" cy="4800600"/>
          </a:xfrm>
        </p:spPr>
        <p:txBody>
          <a:bodyPr/>
          <a:lstStyle/>
          <a:p>
            <a:pPr eaLnBrk="1" hangingPunct="1">
              <a:spcBef>
                <a:spcPct val="50000"/>
              </a:spcBef>
            </a:pPr>
            <a:r>
              <a:rPr lang="en-US" altLang="en-US" sz="2800" b="1" dirty="0">
                <a:solidFill>
                  <a:schemeClr val="accent1">
                    <a:lumMod val="75000"/>
                  </a:schemeClr>
                </a:solidFill>
              </a:rPr>
              <a:t>Subtract activity times along each path in the network (LF - Duration = LS).</a:t>
            </a:r>
          </a:p>
          <a:p>
            <a:pPr eaLnBrk="1" hangingPunct="1">
              <a:spcBef>
                <a:spcPct val="50000"/>
              </a:spcBef>
            </a:pPr>
            <a:r>
              <a:rPr lang="en-US" altLang="en-US" sz="2800" b="1" dirty="0">
                <a:solidFill>
                  <a:schemeClr val="accent1">
                    <a:lumMod val="75000"/>
                  </a:schemeClr>
                </a:solidFill>
              </a:rPr>
              <a:t>Carry the late start (LS) to the next activity where it becomes its late finish (LF) </a:t>
            </a:r>
            <a:r>
              <a:rPr lang="en-US" altLang="en-US" sz="2800" b="1" i="1" dirty="0">
                <a:solidFill>
                  <a:schemeClr val="accent1">
                    <a:lumMod val="75000"/>
                  </a:schemeClr>
                </a:solidFill>
              </a:rPr>
              <a:t>unless</a:t>
            </a:r>
          </a:p>
          <a:p>
            <a:pPr eaLnBrk="1" hangingPunct="1">
              <a:spcBef>
                <a:spcPct val="50000"/>
              </a:spcBef>
            </a:pPr>
            <a:r>
              <a:rPr lang="en-US" altLang="en-US" sz="2800" b="1" dirty="0">
                <a:solidFill>
                  <a:schemeClr val="accent1">
                    <a:lumMod val="75000"/>
                  </a:schemeClr>
                </a:solidFill>
              </a:rPr>
              <a:t>The next succeeding activity is a burst activity, in which case the </a:t>
            </a:r>
            <a:r>
              <a:rPr lang="en-US" altLang="en-US" sz="2800" b="1" u="sng" dirty="0">
                <a:solidFill>
                  <a:schemeClr val="accent1">
                    <a:lumMod val="75000"/>
                  </a:schemeClr>
                </a:solidFill>
              </a:rPr>
              <a:t>smallest</a:t>
            </a:r>
            <a:r>
              <a:rPr lang="en-US" altLang="en-US" sz="2800" b="1" dirty="0">
                <a:solidFill>
                  <a:schemeClr val="accent1">
                    <a:lumMod val="75000"/>
                  </a:schemeClr>
                </a:solidFill>
              </a:rPr>
              <a:t> LF of all preceding activities is selected.</a:t>
            </a:r>
          </a:p>
          <a:p>
            <a:pPr eaLnBrk="1" hangingPunct="1"/>
            <a:endParaRPr lang="en-US" altLang="en-US" sz="2800" b="1" dirty="0">
              <a:solidFill>
                <a:schemeClr val="accent1">
                  <a:lumMod val="75000"/>
                </a:schemeClr>
              </a:solidFill>
            </a:endParaRPr>
          </a:p>
        </p:txBody>
      </p:sp>
      <p:sp>
        <p:nvSpPr>
          <p:cNvPr id="50180"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1CAF4DB4-0B5F-409B-AE0D-32BC4ED91D75}" type="slidenum">
              <a:rPr kumimoji="0" lang="en-US" altLang="en-US" sz="1400" b="1" i="0" u="none" strike="noStrike" kern="1200" cap="none" spc="0" normalizeH="0" baseline="0" noProof="0">
                <a:ln>
                  <a:noFill/>
                </a:ln>
                <a:solidFill>
                  <a:srgbClr val="FFFFFF"/>
                </a:solidFill>
                <a:effectLst/>
                <a:uLnTx/>
                <a:uFillTx/>
                <a:latin typeface="Times New Roman" pitchFamily="18"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29</a:t>
            </a:fld>
            <a:endParaRPr kumimoji="0" lang="en-US" altLang="en-US" sz="1400" b="1" i="0" u="none" strike="noStrike" kern="1200" cap="none" spc="0" normalizeH="0" baseline="0" noProof="0" dirty="0">
              <a:ln>
                <a:noFill/>
              </a:ln>
              <a:solidFill>
                <a:srgbClr val="FFFFFF"/>
              </a:solidFill>
              <a:effectLst/>
              <a:uLnTx/>
              <a:uFillTx/>
              <a:latin typeface="Times New Roman" pitchFamily="18" charset="0"/>
              <a:ea typeface="+mn-ea"/>
              <a:cs typeface="+mn-cs"/>
            </a:endParaRPr>
          </a:p>
        </p:txBody>
      </p:sp>
      <p:sp>
        <p:nvSpPr>
          <p:cNvPr id="5" name="TextBox 4"/>
          <p:cNvSpPr txBox="1"/>
          <p:nvPr/>
        </p:nvSpPr>
        <p:spPr>
          <a:xfrm>
            <a:off x="1676400" y="5329020"/>
            <a:ext cx="7772400" cy="923330"/>
          </a:xfrm>
          <a:prstGeom prst="rect">
            <a:avLst/>
          </a:prstGeom>
          <a:solidFill>
            <a:schemeClr val="accent4">
              <a:lumMod val="40000"/>
              <a:lumOff val="6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AEEF">
                    <a:lumMod val="75000"/>
                  </a:srgbClr>
                </a:solidFill>
                <a:effectLst/>
                <a:uLnTx/>
                <a:uFillTx/>
                <a:latin typeface="Franklin Gothic Medium"/>
                <a:ea typeface="+mn-ea"/>
                <a:cs typeface="+mn-cs"/>
              </a:rPr>
              <a:t>*</a:t>
            </a:r>
            <a:r>
              <a:rPr kumimoji="0" lang="en-US" sz="1800" b="0" i="0" u="none" strike="noStrike" kern="1200" cap="none" spc="0" normalizeH="0" baseline="0" noProof="0" dirty="0">
                <a:ln>
                  <a:noFill/>
                </a:ln>
                <a:solidFill>
                  <a:srgbClr val="000000"/>
                </a:solidFill>
                <a:effectLst/>
                <a:uLnTx/>
                <a:uFillTx/>
                <a:latin typeface="Franklin Gothic Medium"/>
                <a:ea typeface="+mn-ea"/>
                <a:cs typeface="+mn-cs"/>
              </a:rPr>
              <a:t>In the “1” method I will show you , instead of starting at “Day 0” or “Week 0” we start with Day 1 or week 1, so we’ll add 1 from this total in the backward pass.  This will become clearer in the upcoming animation.</a:t>
            </a:r>
          </a:p>
        </p:txBody>
      </p:sp>
    </p:spTree>
    <p:extLst>
      <p:ext uri="{BB962C8B-B14F-4D97-AF65-F5344CB8AC3E}">
        <p14:creationId xmlns:p14="http://schemas.microsoft.com/office/powerpoint/2010/main" val="3297823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8322" name="Rectangle 2"/>
          <p:cNvSpPr>
            <a:spLocks noGrp="1" noChangeArrowheads="1"/>
          </p:cNvSpPr>
          <p:nvPr>
            <p:ph type="title"/>
          </p:nvPr>
        </p:nvSpPr>
        <p:spPr>
          <a:xfrm>
            <a:off x="533400" y="152400"/>
            <a:ext cx="9296400" cy="1066800"/>
          </a:xfrm>
        </p:spPr>
        <p:txBody>
          <a:bodyPr/>
          <a:lstStyle/>
          <a:p>
            <a:pPr>
              <a:defRPr/>
            </a:pPr>
            <a:r>
              <a:rPr lang="en-US" b="1" dirty="0">
                <a:latin typeface="Arial" charset="0"/>
              </a:rPr>
              <a:t>Determining Slack (or Float)</a:t>
            </a:r>
          </a:p>
        </p:txBody>
      </p:sp>
      <p:sp>
        <p:nvSpPr>
          <p:cNvPr id="51203" name="Rectangle 3"/>
          <p:cNvSpPr>
            <a:spLocks noGrp="1" noChangeArrowheads="1"/>
          </p:cNvSpPr>
          <p:nvPr>
            <p:ph sz="quarter" idx="1"/>
          </p:nvPr>
        </p:nvSpPr>
        <p:spPr>
          <a:xfrm>
            <a:off x="685800" y="1600202"/>
            <a:ext cx="8763000" cy="4873625"/>
          </a:xfrm>
        </p:spPr>
        <p:txBody>
          <a:bodyPr>
            <a:normAutofit/>
          </a:bodyPr>
          <a:lstStyle/>
          <a:p>
            <a:pPr eaLnBrk="1" hangingPunct="1"/>
            <a:r>
              <a:rPr lang="en-US" altLang="en-US" sz="3600" b="1" dirty="0">
                <a:solidFill>
                  <a:schemeClr val="accent1">
                    <a:lumMod val="75000"/>
                  </a:schemeClr>
                </a:solidFill>
              </a:rPr>
              <a:t>Slack (or Float)</a:t>
            </a:r>
          </a:p>
          <a:p>
            <a:pPr lvl="1" eaLnBrk="1" hangingPunct="1"/>
            <a:r>
              <a:rPr lang="en-US" altLang="en-US" sz="3200" b="1" dirty="0">
                <a:solidFill>
                  <a:schemeClr val="accent1">
                    <a:lumMod val="75000"/>
                  </a:schemeClr>
                </a:solidFill>
              </a:rPr>
              <a:t>The amount of time an activity can be delayed after the start of a longer parallel activity or activities.</a:t>
            </a:r>
          </a:p>
          <a:p>
            <a:pPr eaLnBrk="1" hangingPunct="1"/>
            <a:r>
              <a:rPr lang="en-US" altLang="en-US" sz="3600" b="1" dirty="0">
                <a:solidFill>
                  <a:schemeClr val="accent1">
                    <a:lumMod val="75000"/>
                  </a:schemeClr>
                </a:solidFill>
              </a:rPr>
              <a:t>Total slack</a:t>
            </a:r>
          </a:p>
          <a:p>
            <a:pPr lvl="1" eaLnBrk="1" hangingPunct="1"/>
            <a:r>
              <a:rPr lang="en-US" altLang="en-US" sz="3200" b="1" dirty="0">
                <a:solidFill>
                  <a:schemeClr val="accent1">
                    <a:lumMod val="75000"/>
                  </a:schemeClr>
                </a:solidFill>
              </a:rPr>
              <a:t>The amount of time an activity can be delayed without delaying the entire project.</a:t>
            </a:r>
          </a:p>
        </p:txBody>
      </p:sp>
      <p:sp>
        <p:nvSpPr>
          <p:cNvPr id="51204"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477B8483-6DB4-4A51-9A8B-F90413564C27}" type="slidenum">
              <a:rPr kumimoji="0" lang="en-US" altLang="en-US" sz="1400" b="1" i="0" u="none" strike="noStrike" kern="1200" cap="none" spc="0" normalizeH="0" baseline="0" noProof="0">
                <a:ln>
                  <a:noFill/>
                </a:ln>
                <a:solidFill>
                  <a:srgbClr val="FFFFFF"/>
                </a:solidFill>
                <a:effectLst/>
                <a:uLnTx/>
                <a:uFillTx/>
                <a:latin typeface="Times New Roman" pitchFamily="18"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30</a:t>
            </a:fld>
            <a:endParaRPr kumimoji="0" lang="en-US" altLang="en-US" sz="1400" b="1" i="0" u="none" strike="noStrike" kern="1200" cap="none" spc="0" normalizeH="0" baseline="0" noProof="0" dirty="0">
              <a:ln>
                <a:noFill/>
              </a:ln>
              <a:solidFill>
                <a:srgbClr val="FFFFFF"/>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1621239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2"/>
          <p:cNvSpPr>
            <a:spLocks noGrp="1" noChangeArrowheads="1"/>
          </p:cNvSpPr>
          <p:nvPr>
            <p:ph type="title"/>
          </p:nvPr>
        </p:nvSpPr>
        <p:spPr bwMode="auto">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rmAutofit/>
          </a:bodyPr>
          <a:lstStyle/>
          <a:p>
            <a:pPr eaLnBrk="1" hangingPunct="1"/>
            <a:r>
              <a:rPr lang="en-US" altLang="en-US" dirty="0"/>
              <a:t>Dependencies</a:t>
            </a:r>
          </a:p>
        </p:txBody>
      </p:sp>
      <p:sp>
        <p:nvSpPr>
          <p:cNvPr id="246787" name="Rectangle 3"/>
          <p:cNvSpPr>
            <a:spLocks noGrp="1" noChangeArrowheads="1"/>
          </p:cNvSpPr>
          <p:nvPr>
            <p:ph type="body" idx="1"/>
          </p:nvPr>
        </p:nvSpPr>
        <p:spPr bwMode="auto">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rmAutofit/>
          </a:bodyPr>
          <a:lstStyle/>
          <a:p>
            <a:pPr eaLnBrk="1" hangingPunct="1"/>
            <a:r>
              <a:rPr lang="en-US" altLang="en-US" dirty="0"/>
              <a:t>Usually are “finish to start”</a:t>
            </a:r>
          </a:p>
          <a:p>
            <a:pPr eaLnBrk="1" hangingPunct="1"/>
            <a:r>
              <a:rPr lang="en-US" altLang="en-US" dirty="0"/>
              <a:t>Show how the tasks relate</a:t>
            </a:r>
          </a:p>
          <a:p>
            <a:pPr eaLnBrk="1" hangingPunct="1"/>
            <a:r>
              <a:rPr lang="en-US" altLang="en-US" dirty="0"/>
              <a:t>i.e. </a:t>
            </a:r>
            <a:r>
              <a:rPr lang="en-US" altLang="en-US" dirty="0">
                <a:solidFill>
                  <a:schemeClr val="accent2">
                    <a:lumMod val="75000"/>
                  </a:schemeClr>
                </a:solidFill>
              </a:rPr>
              <a:t>First coat must be dry </a:t>
            </a:r>
            <a:r>
              <a:rPr lang="en-US" altLang="en-US" dirty="0"/>
              <a:t>before </a:t>
            </a:r>
            <a:r>
              <a:rPr lang="en-US" altLang="en-US" dirty="0">
                <a:solidFill>
                  <a:schemeClr val="accent6">
                    <a:lumMod val="75000"/>
                  </a:schemeClr>
                </a:solidFill>
              </a:rPr>
              <a:t>second coat is applied</a:t>
            </a:r>
          </a:p>
          <a:p>
            <a:pPr eaLnBrk="1" hangingPunct="1">
              <a:buFont typeface="Wingdings" panose="05000000000000000000" pitchFamily="2" charset="2"/>
              <a:buNone/>
            </a:pPr>
            <a:endParaRPr lang="en-US" altLang="en-US" dirty="0"/>
          </a:p>
        </p:txBody>
      </p:sp>
      <p:grpSp>
        <p:nvGrpSpPr>
          <p:cNvPr id="234504" name="Group 8"/>
          <p:cNvGrpSpPr>
            <a:grpSpLocks/>
          </p:cNvGrpSpPr>
          <p:nvPr/>
        </p:nvGrpSpPr>
        <p:grpSpPr bwMode="auto">
          <a:xfrm>
            <a:off x="3066822" y="3251200"/>
            <a:ext cx="1204913" cy="1930400"/>
            <a:chOff x="3840" y="2000"/>
            <a:chExt cx="759" cy="1216"/>
          </a:xfrm>
        </p:grpSpPr>
        <p:sp>
          <p:nvSpPr>
            <p:cNvPr id="246792" name="Text Box 4"/>
            <p:cNvSpPr txBox="1">
              <a:spLocks noChangeArrowheads="1"/>
            </p:cNvSpPr>
            <p:nvPr/>
          </p:nvSpPr>
          <p:spPr bwMode="auto">
            <a:xfrm>
              <a:off x="3840" y="2928"/>
              <a:ext cx="75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Lucida Sans Unicode" panose="020B0602030504020204" pitchFamily="34" charset="0"/>
                </a:defRPr>
              </a:lvl1pPr>
              <a:lvl2pPr marL="742950" indent="-285750">
                <a:defRPr sz="2400">
                  <a:solidFill>
                    <a:schemeClr val="tx1"/>
                  </a:solidFill>
                  <a:latin typeface="Lucida Sans Unicode" panose="020B0602030504020204" pitchFamily="34" charset="0"/>
                </a:defRPr>
              </a:lvl2pPr>
              <a:lvl3pPr marL="1143000" indent="-228600">
                <a:defRPr sz="2400">
                  <a:solidFill>
                    <a:schemeClr val="tx1"/>
                  </a:solidFill>
                  <a:latin typeface="Lucida Sans Unicode" panose="020B0602030504020204" pitchFamily="34" charset="0"/>
                </a:defRPr>
              </a:lvl3pPr>
              <a:lvl4pPr marL="1600200" indent="-228600">
                <a:defRPr sz="2400">
                  <a:solidFill>
                    <a:schemeClr val="tx1"/>
                  </a:solidFill>
                  <a:latin typeface="Lucida Sans Unicode" panose="020B0602030504020204" pitchFamily="34" charset="0"/>
                </a:defRPr>
              </a:lvl4pPr>
              <a:lvl5pPr marL="2057400" indent="-228600">
                <a:defRPr sz="2400">
                  <a:solidFill>
                    <a:schemeClr val="tx1"/>
                  </a:solidFill>
                  <a:latin typeface="Lucida Sans Unicode" panose="020B0602030504020204" pitchFamily="34" charset="0"/>
                </a:defRPr>
              </a:lvl5pPr>
              <a:lvl6pPr marL="2514600" indent="-228600" eaLnBrk="0" fontAlgn="base" hangingPunct="0">
                <a:spcBef>
                  <a:spcPct val="0"/>
                </a:spcBef>
                <a:spcAft>
                  <a:spcPct val="0"/>
                </a:spcAft>
                <a:defRPr sz="2400">
                  <a:solidFill>
                    <a:schemeClr val="tx1"/>
                  </a:solidFill>
                  <a:latin typeface="Lucida Sans Unicode" panose="020B0602030504020204" pitchFamily="34" charset="0"/>
                </a:defRPr>
              </a:lvl6pPr>
              <a:lvl7pPr marL="2971800" indent="-228600" eaLnBrk="0" fontAlgn="base" hangingPunct="0">
                <a:spcBef>
                  <a:spcPct val="0"/>
                </a:spcBef>
                <a:spcAft>
                  <a:spcPct val="0"/>
                </a:spcAft>
                <a:defRPr sz="2400">
                  <a:solidFill>
                    <a:schemeClr val="tx1"/>
                  </a:solidFill>
                  <a:latin typeface="Lucida Sans Unicode" panose="020B0602030504020204" pitchFamily="34" charset="0"/>
                </a:defRPr>
              </a:lvl7pPr>
              <a:lvl8pPr marL="3429000" indent="-228600" eaLnBrk="0" fontAlgn="base" hangingPunct="0">
                <a:spcBef>
                  <a:spcPct val="0"/>
                </a:spcBef>
                <a:spcAft>
                  <a:spcPct val="0"/>
                </a:spcAft>
                <a:defRPr sz="2400">
                  <a:solidFill>
                    <a:schemeClr val="tx1"/>
                  </a:solidFill>
                  <a:latin typeface="Lucida Sans Unicode" panose="020B0602030504020204" pitchFamily="34" charset="0"/>
                </a:defRPr>
              </a:lvl8pPr>
              <a:lvl9pPr marL="3886200" indent="-228600" eaLnBrk="0" fontAlgn="base" hangingPunct="0">
                <a:spcBef>
                  <a:spcPct val="0"/>
                </a:spcBef>
                <a:spcAft>
                  <a:spcPct val="0"/>
                </a:spcAft>
                <a:defRPr sz="2400">
                  <a:solidFill>
                    <a:schemeClr val="tx1"/>
                  </a:solidFill>
                  <a:latin typeface="Lucida Sans Unicode" panose="020B0602030504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CC"/>
                  </a:solidFill>
                  <a:effectLst/>
                  <a:uLnTx/>
                  <a:uFillTx/>
                  <a:latin typeface="Lucida Sans Unicode" panose="020B0602030504020204" pitchFamily="34" charset="0"/>
                  <a:ea typeface="+mn-ea"/>
                  <a:cs typeface="+mn-cs"/>
                </a:rPr>
                <a:t>(finish)</a:t>
              </a:r>
            </a:p>
          </p:txBody>
        </p:sp>
        <p:sp>
          <p:nvSpPr>
            <p:cNvPr id="246793" name="Line 6"/>
            <p:cNvSpPr>
              <a:spLocks noChangeShapeType="1"/>
            </p:cNvSpPr>
            <p:nvPr/>
          </p:nvSpPr>
          <p:spPr bwMode="auto">
            <a:xfrm flipV="1">
              <a:off x="4128" y="2000"/>
              <a:ext cx="228" cy="976"/>
            </a:xfrm>
            <a:prstGeom prst="line">
              <a:avLst/>
            </a:prstGeom>
            <a:noFill/>
            <a:ln w="9525">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Lucida Sans Unicode" panose="020B0602030504020204" pitchFamily="34" charset="0"/>
                <a:ea typeface="+mn-ea"/>
                <a:cs typeface="+mn-cs"/>
              </a:endParaRPr>
            </a:p>
          </p:txBody>
        </p:sp>
      </p:grpSp>
      <p:grpSp>
        <p:nvGrpSpPr>
          <p:cNvPr id="234505" name="Group 9"/>
          <p:cNvGrpSpPr>
            <a:grpSpLocks/>
          </p:cNvGrpSpPr>
          <p:nvPr/>
        </p:nvGrpSpPr>
        <p:grpSpPr bwMode="auto">
          <a:xfrm>
            <a:off x="4728935" y="3251200"/>
            <a:ext cx="1058863" cy="1930400"/>
            <a:chOff x="1248" y="2240"/>
            <a:chExt cx="667" cy="1216"/>
          </a:xfrm>
        </p:grpSpPr>
        <p:sp>
          <p:nvSpPr>
            <p:cNvPr id="246790" name="Text Box 5"/>
            <p:cNvSpPr txBox="1">
              <a:spLocks noChangeArrowheads="1"/>
            </p:cNvSpPr>
            <p:nvPr/>
          </p:nvSpPr>
          <p:spPr bwMode="auto">
            <a:xfrm>
              <a:off x="1248" y="3168"/>
              <a:ext cx="667"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Lucida Sans Unicode" panose="020B0602030504020204" pitchFamily="34" charset="0"/>
                </a:defRPr>
              </a:lvl1pPr>
              <a:lvl2pPr marL="742950" indent="-285750">
                <a:defRPr sz="2400">
                  <a:solidFill>
                    <a:schemeClr val="tx1"/>
                  </a:solidFill>
                  <a:latin typeface="Lucida Sans Unicode" panose="020B0602030504020204" pitchFamily="34" charset="0"/>
                </a:defRPr>
              </a:lvl2pPr>
              <a:lvl3pPr marL="1143000" indent="-228600">
                <a:defRPr sz="2400">
                  <a:solidFill>
                    <a:schemeClr val="tx1"/>
                  </a:solidFill>
                  <a:latin typeface="Lucida Sans Unicode" panose="020B0602030504020204" pitchFamily="34" charset="0"/>
                </a:defRPr>
              </a:lvl3pPr>
              <a:lvl4pPr marL="1600200" indent="-228600">
                <a:defRPr sz="2400">
                  <a:solidFill>
                    <a:schemeClr val="tx1"/>
                  </a:solidFill>
                  <a:latin typeface="Lucida Sans Unicode" panose="020B0602030504020204" pitchFamily="34" charset="0"/>
                </a:defRPr>
              </a:lvl4pPr>
              <a:lvl5pPr marL="2057400" indent="-228600">
                <a:defRPr sz="2400">
                  <a:solidFill>
                    <a:schemeClr val="tx1"/>
                  </a:solidFill>
                  <a:latin typeface="Lucida Sans Unicode" panose="020B0602030504020204" pitchFamily="34" charset="0"/>
                </a:defRPr>
              </a:lvl5pPr>
              <a:lvl6pPr marL="2514600" indent="-228600" eaLnBrk="0" fontAlgn="base" hangingPunct="0">
                <a:spcBef>
                  <a:spcPct val="0"/>
                </a:spcBef>
                <a:spcAft>
                  <a:spcPct val="0"/>
                </a:spcAft>
                <a:defRPr sz="2400">
                  <a:solidFill>
                    <a:schemeClr val="tx1"/>
                  </a:solidFill>
                  <a:latin typeface="Lucida Sans Unicode" panose="020B0602030504020204" pitchFamily="34" charset="0"/>
                </a:defRPr>
              </a:lvl6pPr>
              <a:lvl7pPr marL="2971800" indent="-228600" eaLnBrk="0" fontAlgn="base" hangingPunct="0">
                <a:spcBef>
                  <a:spcPct val="0"/>
                </a:spcBef>
                <a:spcAft>
                  <a:spcPct val="0"/>
                </a:spcAft>
                <a:defRPr sz="2400">
                  <a:solidFill>
                    <a:schemeClr val="tx1"/>
                  </a:solidFill>
                  <a:latin typeface="Lucida Sans Unicode" panose="020B0602030504020204" pitchFamily="34" charset="0"/>
                </a:defRPr>
              </a:lvl7pPr>
              <a:lvl8pPr marL="3429000" indent="-228600" eaLnBrk="0" fontAlgn="base" hangingPunct="0">
                <a:spcBef>
                  <a:spcPct val="0"/>
                </a:spcBef>
                <a:spcAft>
                  <a:spcPct val="0"/>
                </a:spcAft>
                <a:defRPr sz="2400">
                  <a:solidFill>
                    <a:schemeClr val="tx1"/>
                  </a:solidFill>
                  <a:latin typeface="Lucida Sans Unicode" panose="020B0602030504020204" pitchFamily="34" charset="0"/>
                </a:defRPr>
              </a:lvl8pPr>
              <a:lvl9pPr marL="3886200" indent="-228600" eaLnBrk="0" fontAlgn="base" hangingPunct="0">
                <a:spcBef>
                  <a:spcPct val="0"/>
                </a:spcBef>
                <a:spcAft>
                  <a:spcPct val="0"/>
                </a:spcAft>
                <a:defRPr sz="2400">
                  <a:solidFill>
                    <a:schemeClr val="tx1"/>
                  </a:solidFill>
                  <a:latin typeface="Lucida Sans Unicode" panose="020B0602030504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CC"/>
                  </a:solidFill>
                  <a:effectLst/>
                  <a:uLnTx/>
                  <a:uFillTx/>
                  <a:latin typeface="Lucida Sans Unicode" panose="020B0602030504020204" pitchFamily="34" charset="0"/>
                  <a:ea typeface="+mn-ea"/>
                  <a:cs typeface="+mn-cs"/>
                </a:rPr>
                <a:t>(start)</a:t>
              </a:r>
            </a:p>
          </p:txBody>
        </p:sp>
        <p:sp>
          <p:nvSpPr>
            <p:cNvPr id="246791" name="Line 7"/>
            <p:cNvSpPr>
              <a:spLocks noChangeShapeType="1"/>
            </p:cNvSpPr>
            <p:nvPr/>
          </p:nvSpPr>
          <p:spPr bwMode="auto">
            <a:xfrm flipH="1" flipV="1">
              <a:off x="1677" y="2240"/>
              <a:ext cx="3" cy="976"/>
            </a:xfrm>
            <a:prstGeom prst="line">
              <a:avLst/>
            </a:prstGeom>
            <a:noFill/>
            <a:ln w="9525">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Lucida Sans Unicode" panose="020B0602030504020204" pitchFamily="34" charset="0"/>
                <a:ea typeface="+mn-ea"/>
                <a:cs typeface="+mn-cs"/>
              </a:endParaRPr>
            </a:p>
          </p:txBody>
        </p:sp>
      </p:grpSp>
    </p:spTree>
    <p:extLst>
      <p:ext uri="{BB962C8B-B14F-4D97-AF65-F5344CB8AC3E}">
        <p14:creationId xmlns:p14="http://schemas.microsoft.com/office/powerpoint/2010/main" val="2728859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34504"/>
                                        </p:tgtEl>
                                        <p:attrNameLst>
                                          <p:attrName>style.visibility</p:attrName>
                                        </p:attrNameLst>
                                      </p:cBhvr>
                                      <p:to>
                                        <p:strVal val="visible"/>
                                      </p:to>
                                    </p:set>
                                    <p:anim calcmode="lin" valueType="num">
                                      <p:cBhvr additive="base">
                                        <p:cTn id="7" dur="500" fill="hold"/>
                                        <p:tgtEl>
                                          <p:spTgt spid="234504"/>
                                        </p:tgtEl>
                                        <p:attrNameLst>
                                          <p:attrName>ppt_x</p:attrName>
                                        </p:attrNameLst>
                                      </p:cBhvr>
                                      <p:tavLst>
                                        <p:tav tm="0">
                                          <p:val>
                                            <p:strVal val="#ppt_x"/>
                                          </p:val>
                                        </p:tav>
                                        <p:tav tm="100000">
                                          <p:val>
                                            <p:strVal val="#ppt_x"/>
                                          </p:val>
                                        </p:tav>
                                      </p:tavLst>
                                    </p:anim>
                                    <p:anim calcmode="lin" valueType="num">
                                      <p:cBhvr additive="base">
                                        <p:cTn id="8" dur="500" fill="hold"/>
                                        <p:tgtEl>
                                          <p:spTgt spid="23450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234505"/>
                                        </p:tgtEl>
                                        <p:attrNameLst>
                                          <p:attrName>style.visibility</p:attrName>
                                        </p:attrNameLst>
                                      </p:cBhvr>
                                      <p:to>
                                        <p:strVal val="visible"/>
                                      </p:to>
                                    </p:set>
                                    <p:anim calcmode="lin" valueType="num">
                                      <p:cBhvr additive="base">
                                        <p:cTn id="13" dur="500" fill="hold"/>
                                        <p:tgtEl>
                                          <p:spTgt spid="234505"/>
                                        </p:tgtEl>
                                        <p:attrNameLst>
                                          <p:attrName>ppt_x</p:attrName>
                                        </p:attrNameLst>
                                      </p:cBhvr>
                                      <p:tavLst>
                                        <p:tav tm="0">
                                          <p:val>
                                            <p:strVal val="#ppt_x"/>
                                          </p:val>
                                        </p:tav>
                                        <p:tav tm="100000">
                                          <p:val>
                                            <p:strVal val="#ppt_x"/>
                                          </p:val>
                                        </p:tav>
                                      </p:tavLst>
                                    </p:anim>
                                    <p:anim calcmode="lin" valueType="num">
                                      <p:cBhvr additive="base">
                                        <p:cTn id="14" dur="500" fill="hold"/>
                                        <p:tgtEl>
                                          <p:spTgt spid="23450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8834" name="Group 4"/>
          <p:cNvGrpSpPr>
            <a:grpSpLocks/>
          </p:cNvGrpSpPr>
          <p:nvPr/>
        </p:nvGrpSpPr>
        <p:grpSpPr bwMode="auto">
          <a:xfrm>
            <a:off x="6438900" y="1587500"/>
            <a:ext cx="4216400" cy="3390900"/>
            <a:chOff x="3000" y="904"/>
            <a:chExt cx="2656" cy="2136"/>
          </a:xfrm>
        </p:grpSpPr>
        <p:sp>
          <p:nvSpPr>
            <p:cNvPr id="248860" name="Oval 5"/>
            <p:cNvSpPr>
              <a:spLocks noChangeArrowheads="1"/>
            </p:cNvSpPr>
            <p:nvPr/>
          </p:nvSpPr>
          <p:spPr bwMode="auto">
            <a:xfrm>
              <a:off x="3000" y="904"/>
              <a:ext cx="2656" cy="2136"/>
            </a:xfrm>
            <a:prstGeom prst="ellipse">
              <a:avLst/>
            </a:prstGeom>
            <a:noFill/>
            <a:ln w="9525">
              <a:solidFill>
                <a:schemeClr val="accent1"/>
              </a:solidFill>
              <a:round/>
              <a:headEnd/>
              <a:tailEnd/>
            </a:ln>
            <a:effectLst/>
            <a:extLst>
              <a:ext uri="{909E8E84-426E-40DD-AFC4-6F175D3DCCD1}">
                <a14:hiddenFill xmlns:a14="http://schemas.microsoft.com/office/drawing/2010/main">
                  <a:solidFill>
                    <a:srgbClr val="FFFF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Lucida Sans Unicode" panose="020B0602030504020204" pitchFamily="34" charset="0"/>
                </a:defRPr>
              </a:lvl1pPr>
              <a:lvl2pPr marL="742950" indent="-285750">
                <a:defRPr sz="2400">
                  <a:solidFill>
                    <a:schemeClr val="tx1"/>
                  </a:solidFill>
                  <a:latin typeface="Lucida Sans Unicode" panose="020B0602030504020204" pitchFamily="34" charset="0"/>
                </a:defRPr>
              </a:lvl2pPr>
              <a:lvl3pPr marL="1143000" indent="-228600">
                <a:defRPr sz="2400">
                  <a:solidFill>
                    <a:schemeClr val="tx1"/>
                  </a:solidFill>
                  <a:latin typeface="Lucida Sans Unicode" panose="020B0602030504020204" pitchFamily="34" charset="0"/>
                </a:defRPr>
              </a:lvl3pPr>
              <a:lvl4pPr marL="1600200" indent="-228600">
                <a:defRPr sz="2400">
                  <a:solidFill>
                    <a:schemeClr val="tx1"/>
                  </a:solidFill>
                  <a:latin typeface="Lucida Sans Unicode" panose="020B0602030504020204" pitchFamily="34" charset="0"/>
                </a:defRPr>
              </a:lvl4pPr>
              <a:lvl5pPr marL="2057400" indent="-228600">
                <a:defRPr sz="2400">
                  <a:solidFill>
                    <a:schemeClr val="tx1"/>
                  </a:solidFill>
                  <a:latin typeface="Lucida Sans Unicode" panose="020B0602030504020204" pitchFamily="34" charset="0"/>
                </a:defRPr>
              </a:lvl5pPr>
              <a:lvl6pPr marL="2514600" indent="-228600" eaLnBrk="0" fontAlgn="base" hangingPunct="0">
                <a:spcBef>
                  <a:spcPct val="0"/>
                </a:spcBef>
                <a:spcAft>
                  <a:spcPct val="0"/>
                </a:spcAft>
                <a:defRPr sz="2400">
                  <a:solidFill>
                    <a:schemeClr val="tx1"/>
                  </a:solidFill>
                  <a:latin typeface="Lucida Sans Unicode" panose="020B0602030504020204" pitchFamily="34" charset="0"/>
                </a:defRPr>
              </a:lvl6pPr>
              <a:lvl7pPr marL="2971800" indent="-228600" eaLnBrk="0" fontAlgn="base" hangingPunct="0">
                <a:spcBef>
                  <a:spcPct val="0"/>
                </a:spcBef>
                <a:spcAft>
                  <a:spcPct val="0"/>
                </a:spcAft>
                <a:defRPr sz="2400">
                  <a:solidFill>
                    <a:schemeClr val="tx1"/>
                  </a:solidFill>
                  <a:latin typeface="Lucida Sans Unicode" panose="020B0602030504020204" pitchFamily="34" charset="0"/>
                </a:defRPr>
              </a:lvl7pPr>
              <a:lvl8pPr marL="3429000" indent="-228600" eaLnBrk="0" fontAlgn="base" hangingPunct="0">
                <a:spcBef>
                  <a:spcPct val="0"/>
                </a:spcBef>
                <a:spcAft>
                  <a:spcPct val="0"/>
                </a:spcAft>
                <a:defRPr sz="2400">
                  <a:solidFill>
                    <a:schemeClr val="tx1"/>
                  </a:solidFill>
                  <a:latin typeface="Lucida Sans Unicode" panose="020B0602030504020204" pitchFamily="34" charset="0"/>
                </a:defRPr>
              </a:lvl8pPr>
              <a:lvl9pPr marL="3886200" indent="-228600" eaLnBrk="0" fontAlgn="base" hangingPunct="0">
                <a:spcBef>
                  <a:spcPct val="0"/>
                </a:spcBef>
                <a:spcAft>
                  <a:spcPct val="0"/>
                </a:spcAft>
                <a:defRPr sz="2400">
                  <a:solidFill>
                    <a:schemeClr val="tx1"/>
                  </a:solidFill>
                  <a:latin typeface="Lucida Sans Unicode" panose="020B0602030504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Lucida Sans Unicode" panose="020B0602030504020204" pitchFamily="34" charset="0"/>
                <a:ea typeface="+mn-ea"/>
                <a:cs typeface="+mn-cs"/>
              </a:endParaRPr>
            </a:p>
          </p:txBody>
        </p:sp>
        <p:sp>
          <p:nvSpPr>
            <p:cNvPr id="248861" name="Rectangle 6"/>
            <p:cNvSpPr>
              <a:spLocks noChangeArrowheads="1"/>
            </p:cNvSpPr>
            <p:nvPr/>
          </p:nvSpPr>
          <p:spPr bwMode="auto">
            <a:xfrm>
              <a:off x="3208" y="1622"/>
              <a:ext cx="1176" cy="55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Lucida Sans Unicode" panose="020B0602030504020204" pitchFamily="34" charset="0"/>
                </a:defRPr>
              </a:lvl1pPr>
              <a:lvl2pPr marL="742950" indent="-285750">
                <a:defRPr sz="2400">
                  <a:solidFill>
                    <a:schemeClr val="tx1"/>
                  </a:solidFill>
                  <a:latin typeface="Lucida Sans Unicode" panose="020B0602030504020204" pitchFamily="34" charset="0"/>
                </a:defRPr>
              </a:lvl2pPr>
              <a:lvl3pPr marL="1143000" indent="-228600">
                <a:defRPr sz="2400">
                  <a:solidFill>
                    <a:schemeClr val="tx1"/>
                  </a:solidFill>
                  <a:latin typeface="Lucida Sans Unicode" panose="020B0602030504020204" pitchFamily="34" charset="0"/>
                </a:defRPr>
              </a:lvl3pPr>
              <a:lvl4pPr marL="1600200" indent="-228600">
                <a:defRPr sz="2400">
                  <a:solidFill>
                    <a:schemeClr val="tx1"/>
                  </a:solidFill>
                  <a:latin typeface="Lucida Sans Unicode" panose="020B0602030504020204" pitchFamily="34" charset="0"/>
                </a:defRPr>
              </a:lvl4pPr>
              <a:lvl5pPr marL="2057400" indent="-228600">
                <a:defRPr sz="2400">
                  <a:solidFill>
                    <a:schemeClr val="tx1"/>
                  </a:solidFill>
                  <a:latin typeface="Lucida Sans Unicode" panose="020B0602030504020204" pitchFamily="34" charset="0"/>
                </a:defRPr>
              </a:lvl5pPr>
              <a:lvl6pPr marL="2514600" indent="-228600" eaLnBrk="0" fontAlgn="base" hangingPunct="0">
                <a:spcBef>
                  <a:spcPct val="0"/>
                </a:spcBef>
                <a:spcAft>
                  <a:spcPct val="0"/>
                </a:spcAft>
                <a:defRPr sz="2400">
                  <a:solidFill>
                    <a:schemeClr val="tx1"/>
                  </a:solidFill>
                  <a:latin typeface="Lucida Sans Unicode" panose="020B0602030504020204" pitchFamily="34" charset="0"/>
                </a:defRPr>
              </a:lvl6pPr>
              <a:lvl7pPr marL="2971800" indent="-228600" eaLnBrk="0" fontAlgn="base" hangingPunct="0">
                <a:spcBef>
                  <a:spcPct val="0"/>
                </a:spcBef>
                <a:spcAft>
                  <a:spcPct val="0"/>
                </a:spcAft>
                <a:defRPr sz="2400">
                  <a:solidFill>
                    <a:schemeClr val="tx1"/>
                  </a:solidFill>
                  <a:latin typeface="Lucida Sans Unicode" panose="020B0602030504020204" pitchFamily="34" charset="0"/>
                </a:defRPr>
              </a:lvl7pPr>
              <a:lvl8pPr marL="3429000" indent="-228600" eaLnBrk="0" fontAlgn="base" hangingPunct="0">
                <a:spcBef>
                  <a:spcPct val="0"/>
                </a:spcBef>
                <a:spcAft>
                  <a:spcPct val="0"/>
                </a:spcAft>
                <a:defRPr sz="2400">
                  <a:solidFill>
                    <a:schemeClr val="tx1"/>
                  </a:solidFill>
                  <a:latin typeface="Lucida Sans Unicode" panose="020B0602030504020204" pitchFamily="34" charset="0"/>
                </a:defRPr>
              </a:lvl8pPr>
              <a:lvl9pPr marL="3886200" indent="-228600" eaLnBrk="0" fontAlgn="base" hangingPunct="0">
                <a:spcBef>
                  <a:spcPct val="0"/>
                </a:spcBef>
                <a:spcAft>
                  <a:spcPct val="0"/>
                </a:spcAft>
                <a:defRPr sz="2400">
                  <a:solidFill>
                    <a:schemeClr val="tx1"/>
                  </a:solidFill>
                  <a:latin typeface="Lucida Sans Unicode" panose="020B0602030504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1900" b="1" i="0" u="none" strike="noStrike" kern="1200" cap="none" spc="0" normalizeH="0" baseline="0" noProof="0" dirty="0">
                  <a:ln>
                    <a:noFill/>
                  </a:ln>
                  <a:solidFill>
                    <a:srgbClr val="0099CC"/>
                  </a:solidFill>
                  <a:effectLst/>
                  <a:uLnTx/>
                  <a:uFillTx/>
                  <a:latin typeface="Arial" panose="020B0604020202020204" pitchFamily="34" charset="0"/>
                  <a:ea typeface="+mn-ea"/>
                  <a:cs typeface="Arial" panose="020B0604020202020204" pitchFamily="34" charset="0"/>
                </a:rPr>
                <a:t>FF</a:t>
              </a:r>
              <a:r>
                <a:rPr kumimoji="0" lang="en-US" altLang="en-US" sz="19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r>
                <a:rPr kumimoji="0" lang="en-US" altLang="en-US" sz="11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Your main course must </a:t>
              </a:r>
              <a:r>
                <a:rPr kumimoji="0" lang="en-US" altLang="en-US" sz="1100" b="1"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finish</a:t>
              </a:r>
              <a:r>
                <a:rPr kumimoji="0" lang="en-US" altLang="en-US" sz="11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cooking at the same time as the side dish </a:t>
              </a:r>
              <a:r>
                <a:rPr kumimoji="0" lang="en-US" altLang="en-US" sz="1100" b="1"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finishes</a:t>
              </a:r>
              <a:r>
                <a:rPr kumimoji="0" lang="en-US" altLang="en-US" sz="11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endParaRPr kumimoji="0" lang="en-US" alt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pic>
          <p:nvPicPr>
            <p:cNvPr id="248862" name="Picture 7" descr="tenderloin">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8" y="1326"/>
              <a:ext cx="713" cy="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8863" name="Picture 8" descr="ph02761j">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36" y="1960"/>
              <a:ext cx="716" cy="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8864" name="Line 9"/>
            <p:cNvSpPr>
              <a:spLocks noChangeShapeType="1"/>
            </p:cNvSpPr>
            <p:nvPr/>
          </p:nvSpPr>
          <p:spPr bwMode="auto">
            <a:xfrm>
              <a:off x="5112" y="1552"/>
              <a:ext cx="2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Lucida Sans Unicode" panose="020B0602030504020204" pitchFamily="34" charset="0"/>
                <a:ea typeface="+mn-ea"/>
                <a:cs typeface="+mn-cs"/>
              </a:endParaRPr>
            </a:p>
          </p:txBody>
        </p:sp>
        <p:sp>
          <p:nvSpPr>
            <p:cNvPr id="248865" name="Line 10"/>
            <p:cNvSpPr>
              <a:spLocks noChangeShapeType="1"/>
            </p:cNvSpPr>
            <p:nvPr/>
          </p:nvSpPr>
          <p:spPr bwMode="auto">
            <a:xfrm>
              <a:off x="5312" y="1552"/>
              <a:ext cx="0" cy="712"/>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Lucida Sans Unicode" panose="020B0602030504020204" pitchFamily="34" charset="0"/>
                <a:ea typeface="+mn-ea"/>
                <a:cs typeface="+mn-cs"/>
              </a:endParaRPr>
            </a:p>
          </p:txBody>
        </p:sp>
        <p:sp>
          <p:nvSpPr>
            <p:cNvPr id="248866" name="Line 11"/>
            <p:cNvSpPr>
              <a:spLocks noChangeShapeType="1"/>
            </p:cNvSpPr>
            <p:nvPr/>
          </p:nvSpPr>
          <p:spPr bwMode="auto">
            <a:xfrm flipH="1">
              <a:off x="5152" y="2256"/>
              <a:ext cx="160"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Lucida Sans Unicode" panose="020B0602030504020204" pitchFamily="34" charset="0"/>
                <a:ea typeface="+mn-ea"/>
                <a:cs typeface="+mn-cs"/>
              </a:endParaRPr>
            </a:p>
          </p:txBody>
        </p:sp>
      </p:grpSp>
      <p:grpSp>
        <p:nvGrpSpPr>
          <p:cNvPr id="248835" name="Group 12"/>
          <p:cNvGrpSpPr>
            <a:grpSpLocks/>
          </p:cNvGrpSpPr>
          <p:nvPr/>
        </p:nvGrpSpPr>
        <p:grpSpPr bwMode="auto">
          <a:xfrm>
            <a:off x="3111500" y="5067300"/>
            <a:ext cx="6275388" cy="1752600"/>
            <a:chOff x="904" y="3096"/>
            <a:chExt cx="3953" cy="1104"/>
          </a:xfrm>
        </p:grpSpPr>
        <p:sp>
          <p:nvSpPr>
            <p:cNvPr id="248851" name="Rectangle 13"/>
            <p:cNvSpPr>
              <a:spLocks noChangeArrowheads="1"/>
            </p:cNvSpPr>
            <p:nvPr/>
          </p:nvSpPr>
          <p:spPr bwMode="auto">
            <a:xfrm>
              <a:off x="1037" y="3118"/>
              <a:ext cx="3820" cy="26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Lucida Sans Unicode" panose="020B0602030504020204" pitchFamily="34" charset="0"/>
                </a:defRPr>
              </a:lvl1pPr>
              <a:lvl2pPr marL="742950" indent="-285750">
                <a:defRPr sz="2400">
                  <a:solidFill>
                    <a:schemeClr val="tx1"/>
                  </a:solidFill>
                  <a:latin typeface="Lucida Sans Unicode" panose="020B0602030504020204" pitchFamily="34" charset="0"/>
                </a:defRPr>
              </a:lvl2pPr>
              <a:lvl3pPr marL="1143000" indent="-228600">
                <a:defRPr sz="2400">
                  <a:solidFill>
                    <a:schemeClr val="tx1"/>
                  </a:solidFill>
                  <a:latin typeface="Lucida Sans Unicode" panose="020B0602030504020204" pitchFamily="34" charset="0"/>
                </a:defRPr>
              </a:lvl3pPr>
              <a:lvl4pPr marL="1600200" indent="-228600">
                <a:defRPr sz="2400">
                  <a:solidFill>
                    <a:schemeClr val="tx1"/>
                  </a:solidFill>
                  <a:latin typeface="Lucida Sans Unicode" panose="020B0602030504020204" pitchFamily="34" charset="0"/>
                </a:defRPr>
              </a:lvl4pPr>
              <a:lvl5pPr marL="2057400" indent="-228600">
                <a:defRPr sz="2400">
                  <a:solidFill>
                    <a:schemeClr val="tx1"/>
                  </a:solidFill>
                  <a:latin typeface="Lucida Sans Unicode" panose="020B0602030504020204" pitchFamily="34" charset="0"/>
                </a:defRPr>
              </a:lvl5pPr>
              <a:lvl6pPr marL="2514600" indent="-228600" eaLnBrk="0" fontAlgn="base" hangingPunct="0">
                <a:spcBef>
                  <a:spcPct val="0"/>
                </a:spcBef>
                <a:spcAft>
                  <a:spcPct val="0"/>
                </a:spcAft>
                <a:defRPr sz="2400">
                  <a:solidFill>
                    <a:schemeClr val="tx1"/>
                  </a:solidFill>
                  <a:latin typeface="Lucida Sans Unicode" panose="020B0602030504020204" pitchFamily="34" charset="0"/>
                </a:defRPr>
              </a:lvl6pPr>
              <a:lvl7pPr marL="2971800" indent="-228600" eaLnBrk="0" fontAlgn="base" hangingPunct="0">
                <a:spcBef>
                  <a:spcPct val="0"/>
                </a:spcBef>
                <a:spcAft>
                  <a:spcPct val="0"/>
                </a:spcAft>
                <a:defRPr sz="2400">
                  <a:solidFill>
                    <a:schemeClr val="tx1"/>
                  </a:solidFill>
                  <a:latin typeface="Lucida Sans Unicode" panose="020B0602030504020204" pitchFamily="34" charset="0"/>
                </a:defRPr>
              </a:lvl7pPr>
              <a:lvl8pPr marL="3429000" indent="-228600" eaLnBrk="0" fontAlgn="base" hangingPunct="0">
                <a:spcBef>
                  <a:spcPct val="0"/>
                </a:spcBef>
                <a:spcAft>
                  <a:spcPct val="0"/>
                </a:spcAft>
                <a:defRPr sz="2400">
                  <a:solidFill>
                    <a:schemeClr val="tx1"/>
                  </a:solidFill>
                  <a:latin typeface="Lucida Sans Unicode" panose="020B0602030504020204" pitchFamily="34" charset="0"/>
                </a:defRPr>
              </a:lvl8pPr>
              <a:lvl9pPr marL="3886200" indent="-228600" eaLnBrk="0" fontAlgn="base" hangingPunct="0">
                <a:spcBef>
                  <a:spcPct val="0"/>
                </a:spcBef>
                <a:spcAft>
                  <a:spcPct val="0"/>
                </a:spcAft>
                <a:defRPr sz="2400">
                  <a:solidFill>
                    <a:schemeClr val="tx1"/>
                  </a:solidFill>
                  <a:latin typeface="Lucida Sans Unicode" panose="020B0602030504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2100" b="1" i="0" u="none" strike="noStrike" kern="1200" cap="none" spc="0" normalizeH="0" baseline="0" noProof="0" dirty="0">
                  <a:ln>
                    <a:noFill/>
                  </a:ln>
                  <a:solidFill>
                    <a:srgbClr val="5490A8"/>
                  </a:solidFill>
                  <a:effectLst/>
                  <a:uLnTx/>
                  <a:uFillTx/>
                  <a:latin typeface="Arial" panose="020B0604020202020204" pitchFamily="34" charset="0"/>
                  <a:ea typeface="+mn-ea"/>
                  <a:cs typeface="Arial" panose="020B0604020202020204" pitchFamily="34" charset="0"/>
                </a:rPr>
                <a:t>SF:</a:t>
              </a:r>
              <a:r>
                <a:rPr kumimoji="0" lang="en-US" altLang="en-US" sz="1100" b="1" i="0" u="none" strike="noStrike" kern="1200" cap="none" spc="0" normalizeH="0" baseline="0" noProof="0" dirty="0">
                  <a:ln>
                    <a:noFill/>
                  </a:ln>
                  <a:solidFill>
                    <a:srgbClr val="5490A8"/>
                  </a:solidFill>
                  <a:effectLst/>
                  <a:uLnTx/>
                  <a:uFillTx/>
                  <a:latin typeface="Arial" panose="020B0604020202020204" pitchFamily="34" charset="0"/>
                  <a:ea typeface="+mn-ea"/>
                  <a:cs typeface="Arial" panose="020B0604020202020204" pitchFamily="34" charset="0"/>
                </a:rPr>
                <a:t> </a:t>
              </a:r>
              <a:r>
                <a:rPr kumimoji="0" lang="en-US" altLang="en-US" sz="1100" b="1" i="0" u="none" strike="noStrike" kern="1200" cap="none" spc="0" normalizeH="0" baseline="0" noProof="0" dirty="0">
                  <a:ln>
                    <a:noFill/>
                  </a:ln>
                  <a:solidFill>
                    <a:srgbClr val="3366CC"/>
                  </a:solidFill>
                  <a:effectLst/>
                  <a:uLnTx/>
                  <a:uFillTx/>
                  <a:latin typeface="Arial" panose="020B0604020202020204" pitchFamily="34" charset="0"/>
                  <a:ea typeface="+mn-ea"/>
                  <a:cs typeface="Arial" panose="020B0604020202020204" pitchFamily="34" charset="0"/>
                </a:rPr>
                <a:t>(very rare)</a:t>
              </a:r>
              <a:r>
                <a:rPr kumimoji="0" lang="en-US" altLang="en-US" sz="11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I won’t </a:t>
              </a:r>
              <a:r>
                <a:rPr kumimoji="0" lang="en-US" altLang="en-US" sz="1100" b="1"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finish</a:t>
              </a:r>
              <a:r>
                <a:rPr kumimoji="0" lang="en-US" altLang="en-US" sz="11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eating the donut until you </a:t>
              </a:r>
              <a:r>
                <a:rPr kumimoji="0" lang="en-US" altLang="en-US" sz="1100" b="1"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start</a:t>
              </a:r>
              <a:r>
                <a:rPr kumimoji="0" lang="en-US" altLang="en-US" sz="11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pouring the coffee.</a:t>
              </a:r>
              <a:endParaRPr kumimoji="0" lang="en-US" alt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pic>
          <p:nvPicPr>
            <p:cNvPr id="248852" name="Picture 14" descr="pouring">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92" y="3440"/>
              <a:ext cx="713"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8853" name="Picture 15" descr="1765897">
              <a:hlinkClick r:id="rId9"/>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569" y="3430"/>
              <a:ext cx="799" cy="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8854" name="Line 16"/>
            <p:cNvSpPr>
              <a:spLocks noChangeShapeType="1"/>
            </p:cNvSpPr>
            <p:nvPr/>
          </p:nvSpPr>
          <p:spPr bwMode="auto">
            <a:xfrm flipH="1">
              <a:off x="1328" y="3672"/>
              <a:ext cx="16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Lucida Sans Unicode" panose="020B0602030504020204" pitchFamily="34" charset="0"/>
                <a:ea typeface="+mn-ea"/>
                <a:cs typeface="+mn-cs"/>
              </a:endParaRPr>
            </a:p>
          </p:txBody>
        </p:sp>
        <p:sp>
          <p:nvSpPr>
            <p:cNvPr id="248855" name="Line 17"/>
            <p:cNvSpPr>
              <a:spLocks noChangeShapeType="1"/>
            </p:cNvSpPr>
            <p:nvPr/>
          </p:nvSpPr>
          <p:spPr bwMode="auto">
            <a:xfrm>
              <a:off x="1328" y="3672"/>
              <a:ext cx="0" cy="376"/>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Lucida Sans Unicode" panose="020B0602030504020204" pitchFamily="34" charset="0"/>
                <a:ea typeface="+mn-ea"/>
                <a:cs typeface="+mn-cs"/>
              </a:endParaRPr>
            </a:p>
          </p:txBody>
        </p:sp>
        <p:sp>
          <p:nvSpPr>
            <p:cNvPr id="248856" name="Line 18"/>
            <p:cNvSpPr>
              <a:spLocks noChangeShapeType="1"/>
            </p:cNvSpPr>
            <p:nvPr/>
          </p:nvSpPr>
          <p:spPr bwMode="auto">
            <a:xfrm>
              <a:off x="1328" y="4048"/>
              <a:ext cx="2214"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Lucida Sans Unicode" panose="020B0602030504020204" pitchFamily="34" charset="0"/>
                <a:ea typeface="+mn-ea"/>
                <a:cs typeface="+mn-cs"/>
              </a:endParaRPr>
            </a:p>
          </p:txBody>
        </p:sp>
        <p:sp>
          <p:nvSpPr>
            <p:cNvPr id="248857" name="Line 19"/>
            <p:cNvSpPr>
              <a:spLocks noChangeShapeType="1"/>
            </p:cNvSpPr>
            <p:nvPr/>
          </p:nvSpPr>
          <p:spPr bwMode="auto">
            <a:xfrm flipV="1">
              <a:off x="3550" y="3671"/>
              <a:ext cx="0" cy="376"/>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Lucida Sans Unicode" panose="020B0602030504020204" pitchFamily="34" charset="0"/>
                <a:ea typeface="+mn-ea"/>
                <a:cs typeface="+mn-cs"/>
              </a:endParaRPr>
            </a:p>
          </p:txBody>
        </p:sp>
        <p:sp>
          <p:nvSpPr>
            <p:cNvPr id="248858" name="Line 20"/>
            <p:cNvSpPr>
              <a:spLocks noChangeShapeType="1"/>
            </p:cNvSpPr>
            <p:nvPr/>
          </p:nvSpPr>
          <p:spPr bwMode="auto">
            <a:xfrm flipH="1" flipV="1">
              <a:off x="3368" y="3672"/>
              <a:ext cx="186" cy="6"/>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Lucida Sans Unicode" panose="020B0602030504020204" pitchFamily="34" charset="0"/>
                <a:ea typeface="+mn-ea"/>
                <a:cs typeface="+mn-cs"/>
              </a:endParaRPr>
            </a:p>
          </p:txBody>
        </p:sp>
        <p:sp>
          <p:nvSpPr>
            <p:cNvPr id="248859" name="AutoShape 21"/>
            <p:cNvSpPr>
              <a:spLocks noChangeArrowheads="1"/>
            </p:cNvSpPr>
            <p:nvPr/>
          </p:nvSpPr>
          <p:spPr bwMode="auto">
            <a:xfrm>
              <a:off x="904" y="3096"/>
              <a:ext cx="3912" cy="1104"/>
            </a:xfrm>
            <a:prstGeom prst="roundRect">
              <a:avLst>
                <a:gd name="adj" fmla="val 36231"/>
              </a:avLst>
            </a:prstGeom>
            <a:noFill/>
            <a:ln w="9525">
              <a:solidFill>
                <a:schemeClr val="fo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Lucida Sans Unicode" panose="020B0602030504020204" pitchFamily="34" charset="0"/>
                </a:defRPr>
              </a:lvl1pPr>
              <a:lvl2pPr marL="742950" indent="-285750">
                <a:defRPr sz="2400">
                  <a:solidFill>
                    <a:schemeClr val="tx1"/>
                  </a:solidFill>
                  <a:latin typeface="Lucida Sans Unicode" panose="020B0602030504020204" pitchFamily="34" charset="0"/>
                </a:defRPr>
              </a:lvl2pPr>
              <a:lvl3pPr marL="1143000" indent="-228600">
                <a:defRPr sz="2400">
                  <a:solidFill>
                    <a:schemeClr val="tx1"/>
                  </a:solidFill>
                  <a:latin typeface="Lucida Sans Unicode" panose="020B0602030504020204" pitchFamily="34" charset="0"/>
                </a:defRPr>
              </a:lvl3pPr>
              <a:lvl4pPr marL="1600200" indent="-228600">
                <a:defRPr sz="2400">
                  <a:solidFill>
                    <a:schemeClr val="tx1"/>
                  </a:solidFill>
                  <a:latin typeface="Lucida Sans Unicode" panose="020B0602030504020204" pitchFamily="34" charset="0"/>
                </a:defRPr>
              </a:lvl4pPr>
              <a:lvl5pPr marL="2057400" indent="-228600">
                <a:defRPr sz="2400">
                  <a:solidFill>
                    <a:schemeClr val="tx1"/>
                  </a:solidFill>
                  <a:latin typeface="Lucida Sans Unicode" panose="020B0602030504020204" pitchFamily="34" charset="0"/>
                </a:defRPr>
              </a:lvl5pPr>
              <a:lvl6pPr marL="2514600" indent="-228600" eaLnBrk="0" fontAlgn="base" hangingPunct="0">
                <a:spcBef>
                  <a:spcPct val="0"/>
                </a:spcBef>
                <a:spcAft>
                  <a:spcPct val="0"/>
                </a:spcAft>
                <a:defRPr sz="2400">
                  <a:solidFill>
                    <a:schemeClr val="tx1"/>
                  </a:solidFill>
                  <a:latin typeface="Lucida Sans Unicode" panose="020B0602030504020204" pitchFamily="34" charset="0"/>
                </a:defRPr>
              </a:lvl6pPr>
              <a:lvl7pPr marL="2971800" indent="-228600" eaLnBrk="0" fontAlgn="base" hangingPunct="0">
                <a:spcBef>
                  <a:spcPct val="0"/>
                </a:spcBef>
                <a:spcAft>
                  <a:spcPct val="0"/>
                </a:spcAft>
                <a:defRPr sz="2400">
                  <a:solidFill>
                    <a:schemeClr val="tx1"/>
                  </a:solidFill>
                  <a:latin typeface="Lucida Sans Unicode" panose="020B0602030504020204" pitchFamily="34" charset="0"/>
                </a:defRPr>
              </a:lvl7pPr>
              <a:lvl8pPr marL="3429000" indent="-228600" eaLnBrk="0" fontAlgn="base" hangingPunct="0">
                <a:spcBef>
                  <a:spcPct val="0"/>
                </a:spcBef>
                <a:spcAft>
                  <a:spcPct val="0"/>
                </a:spcAft>
                <a:defRPr sz="2400">
                  <a:solidFill>
                    <a:schemeClr val="tx1"/>
                  </a:solidFill>
                  <a:latin typeface="Lucida Sans Unicode" panose="020B0602030504020204" pitchFamily="34" charset="0"/>
                </a:defRPr>
              </a:lvl8pPr>
              <a:lvl9pPr marL="3886200" indent="-228600" eaLnBrk="0" fontAlgn="base" hangingPunct="0">
                <a:spcBef>
                  <a:spcPct val="0"/>
                </a:spcBef>
                <a:spcAft>
                  <a:spcPct val="0"/>
                </a:spcAft>
                <a:defRPr sz="2400">
                  <a:solidFill>
                    <a:schemeClr val="tx1"/>
                  </a:solidFill>
                  <a:latin typeface="Lucida Sans Unicode" panose="020B0602030504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Lucida Sans Unicode" panose="020B0602030504020204" pitchFamily="34" charset="0"/>
                <a:ea typeface="+mn-ea"/>
                <a:cs typeface="+mn-cs"/>
              </a:endParaRPr>
            </a:p>
          </p:txBody>
        </p:sp>
      </p:grpSp>
      <p:grpSp>
        <p:nvGrpSpPr>
          <p:cNvPr id="248836" name="Group 22"/>
          <p:cNvGrpSpPr>
            <a:grpSpLocks/>
          </p:cNvGrpSpPr>
          <p:nvPr/>
        </p:nvGrpSpPr>
        <p:grpSpPr bwMode="auto">
          <a:xfrm>
            <a:off x="1701800" y="304800"/>
            <a:ext cx="5245100" cy="1752600"/>
            <a:chOff x="16" y="96"/>
            <a:chExt cx="3304" cy="1104"/>
          </a:xfrm>
        </p:grpSpPr>
        <p:sp>
          <p:nvSpPr>
            <p:cNvPr id="248846" name="Rectangle 23"/>
            <p:cNvSpPr>
              <a:spLocks noChangeArrowheads="1"/>
            </p:cNvSpPr>
            <p:nvPr/>
          </p:nvSpPr>
          <p:spPr bwMode="auto">
            <a:xfrm>
              <a:off x="157" y="302"/>
              <a:ext cx="1376" cy="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Lucida Sans Unicode" panose="020B0602030504020204" pitchFamily="34" charset="0"/>
                </a:defRPr>
              </a:lvl1pPr>
              <a:lvl2pPr marL="742950" indent="-285750">
                <a:defRPr sz="2400">
                  <a:solidFill>
                    <a:schemeClr val="tx1"/>
                  </a:solidFill>
                  <a:latin typeface="Lucida Sans Unicode" panose="020B0602030504020204" pitchFamily="34" charset="0"/>
                </a:defRPr>
              </a:lvl2pPr>
              <a:lvl3pPr marL="1143000" indent="-228600">
                <a:defRPr sz="2400">
                  <a:solidFill>
                    <a:schemeClr val="tx1"/>
                  </a:solidFill>
                  <a:latin typeface="Lucida Sans Unicode" panose="020B0602030504020204" pitchFamily="34" charset="0"/>
                </a:defRPr>
              </a:lvl3pPr>
              <a:lvl4pPr marL="1600200" indent="-228600">
                <a:defRPr sz="2400">
                  <a:solidFill>
                    <a:schemeClr val="tx1"/>
                  </a:solidFill>
                  <a:latin typeface="Lucida Sans Unicode" panose="020B0602030504020204" pitchFamily="34" charset="0"/>
                </a:defRPr>
              </a:lvl4pPr>
              <a:lvl5pPr marL="2057400" indent="-228600">
                <a:defRPr sz="2400">
                  <a:solidFill>
                    <a:schemeClr val="tx1"/>
                  </a:solidFill>
                  <a:latin typeface="Lucida Sans Unicode" panose="020B0602030504020204" pitchFamily="34" charset="0"/>
                </a:defRPr>
              </a:lvl5pPr>
              <a:lvl6pPr marL="2514600" indent="-228600" eaLnBrk="0" fontAlgn="base" hangingPunct="0">
                <a:spcBef>
                  <a:spcPct val="0"/>
                </a:spcBef>
                <a:spcAft>
                  <a:spcPct val="0"/>
                </a:spcAft>
                <a:defRPr sz="2400">
                  <a:solidFill>
                    <a:schemeClr val="tx1"/>
                  </a:solidFill>
                  <a:latin typeface="Lucida Sans Unicode" panose="020B0602030504020204" pitchFamily="34" charset="0"/>
                </a:defRPr>
              </a:lvl6pPr>
              <a:lvl7pPr marL="2971800" indent="-228600" eaLnBrk="0" fontAlgn="base" hangingPunct="0">
                <a:spcBef>
                  <a:spcPct val="0"/>
                </a:spcBef>
                <a:spcAft>
                  <a:spcPct val="0"/>
                </a:spcAft>
                <a:defRPr sz="2400">
                  <a:solidFill>
                    <a:schemeClr val="tx1"/>
                  </a:solidFill>
                  <a:latin typeface="Lucida Sans Unicode" panose="020B0602030504020204" pitchFamily="34" charset="0"/>
                </a:defRPr>
              </a:lvl7pPr>
              <a:lvl8pPr marL="3429000" indent="-228600" eaLnBrk="0" fontAlgn="base" hangingPunct="0">
                <a:spcBef>
                  <a:spcPct val="0"/>
                </a:spcBef>
                <a:spcAft>
                  <a:spcPct val="0"/>
                </a:spcAft>
                <a:defRPr sz="2400">
                  <a:solidFill>
                    <a:schemeClr val="tx1"/>
                  </a:solidFill>
                  <a:latin typeface="Lucida Sans Unicode" panose="020B0602030504020204" pitchFamily="34" charset="0"/>
                </a:defRPr>
              </a:lvl8pPr>
              <a:lvl9pPr marL="3886200" indent="-228600" eaLnBrk="0" fontAlgn="base" hangingPunct="0">
                <a:spcBef>
                  <a:spcPct val="0"/>
                </a:spcBef>
                <a:spcAft>
                  <a:spcPct val="0"/>
                </a:spcAft>
                <a:defRPr sz="2400">
                  <a:solidFill>
                    <a:schemeClr val="tx1"/>
                  </a:solidFill>
                  <a:latin typeface="Lucida Sans Unicode" panose="020B0602030504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1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FS</a:t>
              </a:r>
              <a:r>
                <a:rPr kumimoji="0" lang="en-US" altLang="en-US" sz="21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r>
                <a:rPr kumimoji="0" lang="en-US" altLang="en-US" sz="11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altLang="en-US" sz="11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You </a:t>
              </a:r>
              <a:r>
                <a:rPr kumimoji="0" lang="en-US" altLang="en-US" sz="1100" b="1"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finish</a:t>
              </a:r>
              <a:r>
                <a:rPr kumimoji="0" lang="en-US" altLang="en-US" sz="11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opening the milk carton before you </a:t>
              </a:r>
              <a:r>
                <a:rPr kumimoji="0" lang="en-US" altLang="en-US" sz="1100" b="1"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start</a:t>
              </a:r>
              <a:r>
                <a:rPr kumimoji="0" lang="en-US" altLang="en-US" sz="11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pouring it.</a:t>
              </a:r>
              <a:endParaRPr kumimoji="0" lang="en-US" altLang="en-US" sz="24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pic>
          <p:nvPicPr>
            <p:cNvPr id="248847" name="Picture 24" descr="Milk_Carton">
              <a:hlinkClick r:id="rId11"/>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565" y="96"/>
              <a:ext cx="518" cy="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8848" name="Picture 25" descr="milkrasp">
              <a:hlinkClick r:id="rId13"/>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470" y="298"/>
              <a:ext cx="669" cy="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8849" name="Line 26"/>
            <p:cNvSpPr>
              <a:spLocks noChangeShapeType="1"/>
            </p:cNvSpPr>
            <p:nvPr/>
          </p:nvSpPr>
          <p:spPr bwMode="auto">
            <a:xfrm>
              <a:off x="2128" y="472"/>
              <a:ext cx="336"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Lucida Sans Unicode" panose="020B0602030504020204" pitchFamily="34" charset="0"/>
                <a:ea typeface="+mn-ea"/>
                <a:cs typeface="+mn-cs"/>
              </a:endParaRPr>
            </a:p>
          </p:txBody>
        </p:sp>
        <p:sp>
          <p:nvSpPr>
            <p:cNvPr id="248850" name="AutoShape 27"/>
            <p:cNvSpPr>
              <a:spLocks noChangeArrowheads="1"/>
            </p:cNvSpPr>
            <p:nvPr/>
          </p:nvSpPr>
          <p:spPr bwMode="auto">
            <a:xfrm>
              <a:off x="16" y="96"/>
              <a:ext cx="3304" cy="1104"/>
            </a:xfrm>
            <a:prstGeom prst="roundRect">
              <a:avLst>
                <a:gd name="adj" fmla="val 36231"/>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Lucida Sans Unicode" panose="020B0602030504020204" pitchFamily="34" charset="0"/>
                </a:defRPr>
              </a:lvl1pPr>
              <a:lvl2pPr marL="742950" indent="-285750">
                <a:defRPr sz="2400">
                  <a:solidFill>
                    <a:schemeClr val="tx1"/>
                  </a:solidFill>
                  <a:latin typeface="Lucida Sans Unicode" panose="020B0602030504020204" pitchFamily="34" charset="0"/>
                </a:defRPr>
              </a:lvl2pPr>
              <a:lvl3pPr marL="1143000" indent="-228600">
                <a:defRPr sz="2400">
                  <a:solidFill>
                    <a:schemeClr val="tx1"/>
                  </a:solidFill>
                  <a:latin typeface="Lucida Sans Unicode" panose="020B0602030504020204" pitchFamily="34" charset="0"/>
                </a:defRPr>
              </a:lvl3pPr>
              <a:lvl4pPr marL="1600200" indent="-228600">
                <a:defRPr sz="2400">
                  <a:solidFill>
                    <a:schemeClr val="tx1"/>
                  </a:solidFill>
                  <a:latin typeface="Lucida Sans Unicode" panose="020B0602030504020204" pitchFamily="34" charset="0"/>
                </a:defRPr>
              </a:lvl4pPr>
              <a:lvl5pPr marL="2057400" indent="-228600">
                <a:defRPr sz="2400">
                  <a:solidFill>
                    <a:schemeClr val="tx1"/>
                  </a:solidFill>
                  <a:latin typeface="Lucida Sans Unicode" panose="020B0602030504020204" pitchFamily="34" charset="0"/>
                </a:defRPr>
              </a:lvl5pPr>
              <a:lvl6pPr marL="2514600" indent="-228600" eaLnBrk="0" fontAlgn="base" hangingPunct="0">
                <a:spcBef>
                  <a:spcPct val="0"/>
                </a:spcBef>
                <a:spcAft>
                  <a:spcPct val="0"/>
                </a:spcAft>
                <a:defRPr sz="2400">
                  <a:solidFill>
                    <a:schemeClr val="tx1"/>
                  </a:solidFill>
                  <a:latin typeface="Lucida Sans Unicode" panose="020B0602030504020204" pitchFamily="34" charset="0"/>
                </a:defRPr>
              </a:lvl6pPr>
              <a:lvl7pPr marL="2971800" indent="-228600" eaLnBrk="0" fontAlgn="base" hangingPunct="0">
                <a:spcBef>
                  <a:spcPct val="0"/>
                </a:spcBef>
                <a:spcAft>
                  <a:spcPct val="0"/>
                </a:spcAft>
                <a:defRPr sz="2400">
                  <a:solidFill>
                    <a:schemeClr val="tx1"/>
                  </a:solidFill>
                  <a:latin typeface="Lucida Sans Unicode" panose="020B0602030504020204" pitchFamily="34" charset="0"/>
                </a:defRPr>
              </a:lvl7pPr>
              <a:lvl8pPr marL="3429000" indent="-228600" eaLnBrk="0" fontAlgn="base" hangingPunct="0">
                <a:spcBef>
                  <a:spcPct val="0"/>
                </a:spcBef>
                <a:spcAft>
                  <a:spcPct val="0"/>
                </a:spcAft>
                <a:defRPr sz="2400">
                  <a:solidFill>
                    <a:schemeClr val="tx1"/>
                  </a:solidFill>
                  <a:latin typeface="Lucida Sans Unicode" panose="020B0602030504020204" pitchFamily="34" charset="0"/>
                </a:defRPr>
              </a:lvl8pPr>
              <a:lvl9pPr marL="3886200" indent="-228600" eaLnBrk="0" fontAlgn="base" hangingPunct="0">
                <a:spcBef>
                  <a:spcPct val="0"/>
                </a:spcBef>
                <a:spcAft>
                  <a:spcPct val="0"/>
                </a:spcAft>
                <a:defRPr sz="2400">
                  <a:solidFill>
                    <a:schemeClr val="tx1"/>
                  </a:solidFill>
                  <a:latin typeface="Lucida Sans Unicode" panose="020B0602030504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Lucida Sans Unicode" panose="020B0602030504020204" pitchFamily="34" charset="0"/>
                <a:ea typeface="+mn-ea"/>
                <a:cs typeface="+mn-cs"/>
              </a:endParaRPr>
            </a:p>
          </p:txBody>
        </p:sp>
      </p:grpSp>
      <p:grpSp>
        <p:nvGrpSpPr>
          <p:cNvPr id="248837" name="Group 28"/>
          <p:cNvGrpSpPr>
            <a:grpSpLocks/>
          </p:cNvGrpSpPr>
          <p:nvPr/>
        </p:nvGrpSpPr>
        <p:grpSpPr bwMode="auto">
          <a:xfrm>
            <a:off x="1943100" y="2235200"/>
            <a:ext cx="4254500" cy="2603500"/>
            <a:chOff x="168" y="1312"/>
            <a:chExt cx="2680" cy="1640"/>
          </a:xfrm>
        </p:grpSpPr>
        <p:sp>
          <p:nvSpPr>
            <p:cNvPr id="248839" name="Rectangle 29"/>
            <p:cNvSpPr>
              <a:spLocks noChangeArrowheads="1"/>
            </p:cNvSpPr>
            <p:nvPr/>
          </p:nvSpPr>
          <p:spPr bwMode="auto">
            <a:xfrm>
              <a:off x="208" y="1746"/>
              <a:ext cx="1184" cy="47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Lucida Sans Unicode" panose="020B0602030504020204" pitchFamily="34" charset="0"/>
                </a:defRPr>
              </a:lvl1pPr>
              <a:lvl2pPr marL="742950" indent="-285750">
                <a:defRPr sz="2400">
                  <a:solidFill>
                    <a:schemeClr val="tx1"/>
                  </a:solidFill>
                  <a:latin typeface="Lucida Sans Unicode" panose="020B0602030504020204" pitchFamily="34" charset="0"/>
                </a:defRPr>
              </a:lvl2pPr>
              <a:lvl3pPr marL="1143000" indent="-228600">
                <a:defRPr sz="2400">
                  <a:solidFill>
                    <a:schemeClr val="tx1"/>
                  </a:solidFill>
                  <a:latin typeface="Lucida Sans Unicode" panose="020B0602030504020204" pitchFamily="34" charset="0"/>
                </a:defRPr>
              </a:lvl3pPr>
              <a:lvl4pPr marL="1600200" indent="-228600">
                <a:defRPr sz="2400">
                  <a:solidFill>
                    <a:schemeClr val="tx1"/>
                  </a:solidFill>
                  <a:latin typeface="Lucida Sans Unicode" panose="020B0602030504020204" pitchFamily="34" charset="0"/>
                </a:defRPr>
              </a:lvl4pPr>
              <a:lvl5pPr marL="2057400" indent="-228600">
                <a:defRPr sz="2400">
                  <a:solidFill>
                    <a:schemeClr val="tx1"/>
                  </a:solidFill>
                  <a:latin typeface="Lucida Sans Unicode" panose="020B0602030504020204" pitchFamily="34" charset="0"/>
                </a:defRPr>
              </a:lvl5pPr>
              <a:lvl6pPr marL="2514600" indent="-228600" eaLnBrk="0" fontAlgn="base" hangingPunct="0">
                <a:spcBef>
                  <a:spcPct val="0"/>
                </a:spcBef>
                <a:spcAft>
                  <a:spcPct val="0"/>
                </a:spcAft>
                <a:defRPr sz="2400">
                  <a:solidFill>
                    <a:schemeClr val="tx1"/>
                  </a:solidFill>
                  <a:latin typeface="Lucida Sans Unicode" panose="020B0602030504020204" pitchFamily="34" charset="0"/>
                </a:defRPr>
              </a:lvl6pPr>
              <a:lvl7pPr marL="2971800" indent="-228600" eaLnBrk="0" fontAlgn="base" hangingPunct="0">
                <a:spcBef>
                  <a:spcPct val="0"/>
                </a:spcBef>
                <a:spcAft>
                  <a:spcPct val="0"/>
                </a:spcAft>
                <a:defRPr sz="2400">
                  <a:solidFill>
                    <a:schemeClr val="tx1"/>
                  </a:solidFill>
                  <a:latin typeface="Lucida Sans Unicode" panose="020B0602030504020204" pitchFamily="34" charset="0"/>
                </a:defRPr>
              </a:lvl7pPr>
              <a:lvl8pPr marL="3429000" indent="-228600" eaLnBrk="0" fontAlgn="base" hangingPunct="0">
                <a:spcBef>
                  <a:spcPct val="0"/>
                </a:spcBef>
                <a:spcAft>
                  <a:spcPct val="0"/>
                </a:spcAft>
                <a:defRPr sz="2400">
                  <a:solidFill>
                    <a:schemeClr val="tx1"/>
                  </a:solidFill>
                  <a:latin typeface="Lucida Sans Unicode" panose="020B0602030504020204" pitchFamily="34" charset="0"/>
                </a:defRPr>
              </a:lvl8pPr>
              <a:lvl9pPr marL="3886200" indent="-228600" eaLnBrk="0" fontAlgn="base" hangingPunct="0">
                <a:spcBef>
                  <a:spcPct val="0"/>
                </a:spcBef>
                <a:spcAft>
                  <a:spcPct val="0"/>
                </a:spcAft>
                <a:defRPr sz="2400">
                  <a:solidFill>
                    <a:schemeClr val="tx1"/>
                  </a:solidFill>
                  <a:latin typeface="Lucida Sans Unicode" panose="020B0602030504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2100" b="1" i="0" u="none" strike="noStrike" kern="1200" cap="none" spc="0" normalizeH="0" baseline="0" noProof="0" dirty="0">
                  <a:ln>
                    <a:noFill/>
                  </a:ln>
                  <a:solidFill>
                    <a:srgbClr val="EC4104"/>
                  </a:solidFill>
                  <a:effectLst/>
                  <a:uLnTx/>
                  <a:uFillTx/>
                  <a:latin typeface="Arial" panose="020B0604020202020204" pitchFamily="34" charset="0"/>
                  <a:ea typeface="+mn-ea"/>
                  <a:cs typeface="Arial" panose="020B0604020202020204" pitchFamily="34" charset="0"/>
                </a:rPr>
                <a:t>SS</a:t>
              </a:r>
              <a:r>
                <a:rPr kumimoji="0" lang="en-US" altLang="en-US" sz="21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r>
                <a:rPr kumimoji="0" lang="en-US" altLang="en-US" sz="11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You </a:t>
              </a:r>
              <a:r>
                <a:rPr kumimoji="0" lang="en-US" altLang="en-US" sz="1100" b="1"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start</a:t>
              </a:r>
              <a:r>
                <a:rPr kumimoji="0" lang="en-US" altLang="en-US" sz="11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your coffee at the same time you </a:t>
              </a:r>
              <a:r>
                <a:rPr kumimoji="0" lang="en-US" altLang="en-US" sz="1100" b="1"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start</a:t>
              </a:r>
              <a:r>
                <a:rPr kumimoji="0" lang="en-US" altLang="en-US" sz="11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your toast.</a:t>
              </a:r>
              <a:endParaRPr kumimoji="0" lang="en-US" alt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pic>
          <p:nvPicPr>
            <p:cNvPr id="248840" name="Picture 30" descr="BUM-Coffee-Thermal-Brewer">
              <a:hlinkClick r:id="rId15"/>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671" y="1316"/>
              <a:ext cx="760" cy="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8841" name="Line 31"/>
            <p:cNvSpPr>
              <a:spLocks noChangeShapeType="1"/>
            </p:cNvSpPr>
            <p:nvPr/>
          </p:nvSpPr>
          <p:spPr bwMode="auto">
            <a:xfrm flipH="1">
              <a:off x="1464" y="1672"/>
              <a:ext cx="304"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Lucida Sans Unicode" panose="020B0602030504020204" pitchFamily="34" charset="0"/>
                <a:ea typeface="+mn-ea"/>
                <a:cs typeface="+mn-cs"/>
              </a:endParaRPr>
            </a:p>
          </p:txBody>
        </p:sp>
        <p:sp>
          <p:nvSpPr>
            <p:cNvPr id="248842" name="Line 32"/>
            <p:cNvSpPr>
              <a:spLocks noChangeShapeType="1"/>
            </p:cNvSpPr>
            <p:nvPr/>
          </p:nvSpPr>
          <p:spPr bwMode="auto">
            <a:xfrm>
              <a:off x="1464" y="1672"/>
              <a:ext cx="0" cy="752"/>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Lucida Sans Unicode" panose="020B0602030504020204" pitchFamily="34" charset="0"/>
                <a:ea typeface="+mn-ea"/>
                <a:cs typeface="+mn-cs"/>
              </a:endParaRPr>
            </a:p>
          </p:txBody>
        </p:sp>
        <p:sp>
          <p:nvSpPr>
            <p:cNvPr id="248843" name="Rectangle 33"/>
            <p:cNvSpPr>
              <a:spLocks noChangeArrowheads="1"/>
            </p:cNvSpPr>
            <p:nvPr/>
          </p:nvSpPr>
          <p:spPr bwMode="auto">
            <a:xfrm>
              <a:off x="168" y="1312"/>
              <a:ext cx="2680" cy="1640"/>
            </a:xfrm>
            <a:prstGeom prst="rect">
              <a:avLst/>
            </a:prstGeom>
            <a:noFill/>
            <a:ln w="9525">
              <a:solidFill>
                <a:srgbClr val="EC4104"/>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Lucida Sans Unicode" panose="020B0602030504020204" pitchFamily="34" charset="0"/>
                </a:defRPr>
              </a:lvl1pPr>
              <a:lvl2pPr marL="742950" indent="-285750">
                <a:defRPr sz="2400">
                  <a:solidFill>
                    <a:schemeClr val="tx1"/>
                  </a:solidFill>
                  <a:latin typeface="Lucida Sans Unicode" panose="020B0602030504020204" pitchFamily="34" charset="0"/>
                </a:defRPr>
              </a:lvl2pPr>
              <a:lvl3pPr marL="1143000" indent="-228600">
                <a:defRPr sz="2400">
                  <a:solidFill>
                    <a:schemeClr val="tx1"/>
                  </a:solidFill>
                  <a:latin typeface="Lucida Sans Unicode" panose="020B0602030504020204" pitchFamily="34" charset="0"/>
                </a:defRPr>
              </a:lvl3pPr>
              <a:lvl4pPr marL="1600200" indent="-228600">
                <a:defRPr sz="2400">
                  <a:solidFill>
                    <a:schemeClr val="tx1"/>
                  </a:solidFill>
                  <a:latin typeface="Lucida Sans Unicode" panose="020B0602030504020204" pitchFamily="34" charset="0"/>
                </a:defRPr>
              </a:lvl4pPr>
              <a:lvl5pPr marL="2057400" indent="-228600">
                <a:defRPr sz="2400">
                  <a:solidFill>
                    <a:schemeClr val="tx1"/>
                  </a:solidFill>
                  <a:latin typeface="Lucida Sans Unicode" panose="020B0602030504020204" pitchFamily="34" charset="0"/>
                </a:defRPr>
              </a:lvl5pPr>
              <a:lvl6pPr marL="2514600" indent="-228600" eaLnBrk="0" fontAlgn="base" hangingPunct="0">
                <a:spcBef>
                  <a:spcPct val="0"/>
                </a:spcBef>
                <a:spcAft>
                  <a:spcPct val="0"/>
                </a:spcAft>
                <a:defRPr sz="2400">
                  <a:solidFill>
                    <a:schemeClr val="tx1"/>
                  </a:solidFill>
                  <a:latin typeface="Lucida Sans Unicode" panose="020B0602030504020204" pitchFamily="34" charset="0"/>
                </a:defRPr>
              </a:lvl6pPr>
              <a:lvl7pPr marL="2971800" indent="-228600" eaLnBrk="0" fontAlgn="base" hangingPunct="0">
                <a:spcBef>
                  <a:spcPct val="0"/>
                </a:spcBef>
                <a:spcAft>
                  <a:spcPct val="0"/>
                </a:spcAft>
                <a:defRPr sz="2400">
                  <a:solidFill>
                    <a:schemeClr val="tx1"/>
                  </a:solidFill>
                  <a:latin typeface="Lucida Sans Unicode" panose="020B0602030504020204" pitchFamily="34" charset="0"/>
                </a:defRPr>
              </a:lvl7pPr>
              <a:lvl8pPr marL="3429000" indent="-228600" eaLnBrk="0" fontAlgn="base" hangingPunct="0">
                <a:spcBef>
                  <a:spcPct val="0"/>
                </a:spcBef>
                <a:spcAft>
                  <a:spcPct val="0"/>
                </a:spcAft>
                <a:defRPr sz="2400">
                  <a:solidFill>
                    <a:schemeClr val="tx1"/>
                  </a:solidFill>
                  <a:latin typeface="Lucida Sans Unicode" panose="020B0602030504020204" pitchFamily="34" charset="0"/>
                </a:defRPr>
              </a:lvl8pPr>
              <a:lvl9pPr marL="3886200" indent="-228600" eaLnBrk="0" fontAlgn="base" hangingPunct="0">
                <a:spcBef>
                  <a:spcPct val="0"/>
                </a:spcBef>
                <a:spcAft>
                  <a:spcPct val="0"/>
                </a:spcAft>
                <a:defRPr sz="2400">
                  <a:solidFill>
                    <a:schemeClr val="tx1"/>
                  </a:solidFill>
                  <a:latin typeface="Lucida Sans Unicode" panose="020B0602030504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Lucida Sans Unicode" panose="020B0602030504020204" pitchFamily="34" charset="0"/>
                <a:ea typeface="+mn-ea"/>
                <a:cs typeface="+mn-cs"/>
              </a:endParaRPr>
            </a:p>
          </p:txBody>
        </p:sp>
        <p:pic>
          <p:nvPicPr>
            <p:cNvPr id="248844" name="Picture 34" descr="toast">
              <a:hlinkClick r:id="rId17"/>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667" y="2062"/>
              <a:ext cx="907" cy="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8845" name="Line 35"/>
            <p:cNvSpPr>
              <a:spLocks noChangeShapeType="1"/>
            </p:cNvSpPr>
            <p:nvPr/>
          </p:nvSpPr>
          <p:spPr bwMode="auto">
            <a:xfrm>
              <a:off x="1464" y="2424"/>
              <a:ext cx="240"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Lucida Sans Unicode" panose="020B0602030504020204" pitchFamily="34" charset="0"/>
                <a:ea typeface="+mn-ea"/>
                <a:cs typeface="+mn-cs"/>
              </a:endParaRPr>
            </a:p>
          </p:txBody>
        </p:sp>
      </p:grpSp>
      <p:sp>
        <p:nvSpPr>
          <p:cNvPr id="248838" name="Text Box 36"/>
          <p:cNvSpPr txBox="1">
            <a:spLocks noChangeArrowheads="1"/>
          </p:cNvSpPr>
          <p:nvPr/>
        </p:nvSpPr>
        <p:spPr bwMode="auto">
          <a:xfrm>
            <a:off x="7585358" y="282576"/>
            <a:ext cx="3601755"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Lucida Sans Unicode" panose="020B0602030504020204" pitchFamily="34" charset="0"/>
              </a:defRPr>
            </a:lvl1pPr>
            <a:lvl2pPr marL="742950" indent="-285750">
              <a:defRPr sz="2400">
                <a:solidFill>
                  <a:schemeClr val="tx1"/>
                </a:solidFill>
                <a:latin typeface="Lucida Sans Unicode" panose="020B0602030504020204" pitchFamily="34" charset="0"/>
              </a:defRPr>
            </a:lvl2pPr>
            <a:lvl3pPr marL="1143000" indent="-228600">
              <a:defRPr sz="2400">
                <a:solidFill>
                  <a:schemeClr val="tx1"/>
                </a:solidFill>
                <a:latin typeface="Lucida Sans Unicode" panose="020B0602030504020204" pitchFamily="34" charset="0"/>
              </a:defRPr>
            </a:lvl3pPr>
            <a:lvl4pPr marL="1600200" indent="-228600">
              <a:defRPr sz="2400">
                <a:solidFill>
                  <a:schemeClr val="tx1"/>
                </a:solidFill>
                <a:latin typeface="Lucida Sans Unicode" panose="020B0602030504020204" pitchFamily="34" charset="0"/>
              </a:defRPr>
            </a:lvl4pPr>
            <a:lvl5pPr marL="2057400" indent="-228600">
              <a:defRPr sz="2400">
                <a:solidFill>
                  <a:schemeClr val="tx1"/>
                </a:solidFill>
                <a:latin typeface="Lucida Sans Unicode" panose="020B0602030504020204" pitchFamily="34" charset="0"/>
              </a:defRPr>
            </a:lvl5pPr>
            <a:lvl6pPr marL="2514600" indent="-228600" eaLnBrk="0" fontAlgn="base" hangingPunct="0">
              <a:spcBef>
                <a:spcPct val="0"/>
              </a:spcBef>
              <a:spcAft>
                <a:spcPct val="0"/>
              </a:spcAft>
              <a:defRPr sz="2400">
                <a:solidFill>
                  <a:schemeClr val="tx1"/>
                </a:solidFill>
                <a:latin typeface="Lucida Sans Unicode" panose="020B0602030504020204" pitchFamily="34" charset="0"/>
              </a:defRPr>
            </a:lvl6pPr>
            <a:lvl7pPr marL="2971800" indent="-228600" eaLnBrk="0" fontAlgn="base" hangingPunct="0">
              <a:spcBef>
                <a:spcPct val="0"/>
              </a:spcBef>
              <a:spcAft>
                <a:spcPct val="0"/>
              </a:spcAft>
              <a:defRPr sz="2400">
                <a:solidFill>
                  <a:schemeClr val="tx1"/>
                </a:solidFill>
                <a:latin typeface="Lucida Sans Unicode" panose="020B0602030504020204" pitchFamily="34" charset="0"/>
              </a:defRPr>
            </a:lvl7pPr>
            <a:lvl8pPr marL="3429000" indent="-228600" eaLnBrk="0" fontAlgn="base" hangingPunct="0">
              <a:spcBef>
                <a:spcPct val="0"/>
              </a:spcBef>
              <a:spcAft>
                <a:spcPct val="0"/>
              </a:spcAft>
              <a:defRPr sz="2400">
                <a:solidFill>
                  <a:schemeClr val="tx1"/>
                </a:solidFill>
                <a:latin typeface="Lucida Sans Unicode" panose="020B0602030504020204" pitchFamily="34" charset="0"/>
              </a:defRPr>
            </a:lvl8pPr>
            <a:lvl9pPr marL="3886200" indent="-228600" eaLnBrk="0" fontAlgn="base" hangingPunct="0">
              <a:spcBef>
                <a:spcPct val="0"/>
              </a:spcBef>
              <a:spcAft>
                <a:spcPct val="0"/>
              </a:spcAft>
              <a:defRPr sz="2400">
                <a:solidFill>
                  <a:schemeClr val="tx1"/>
                </a:solidFill>
                <a:latin typeface="Lucida Sans Unicode" panose="020B0602030504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70C0"/>
                </a:solidFill>
                <a:effectLst/>
                <a:uLnTx/>
                <a:uFillTx/>
                <a:latin typeface="Franklin Gothic Medium"/>
                <a:ea typeface="+mn-ea"/>
                <a:cs typeface="+mn-cs"/>
              </a:rPr>
              <a:t>Precedence Relationships</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70C0"/>
                </a:solidFill>
                <a:effectLst/>
                <a:uLnTx/>
                <a:uFillTx/>
                <a:latin typeface="Franklin Gothic Medium"/>
                <a:ea typeface="+mn-ea"/>
                <a:cs typeface="+mn-cs"/>
              </a:rPr>
              <a:t>(Dependencies)</a:t>
            </a:r>
          </a:p>
        </p:txBody>
      </p:sp>
    </p:spTree>
    <p:extLst>
      <p:ext uri="{BB962C8B-B14F-4D97-AF65-F5344CB8AC3E}">
        <p14:creationId xmlns:p14="http://schemas.microsoft.com/office/powerpoint/2010/main" val="2108009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4"/>
          <p:cNvSpPr>
            <a:spLocks noGrp="1" noChangeArrowheads="1"/>
          </p:cNvSpPr>
          <p:nvPr>
            <p:ph type="title"/>
          </p:nvPr>
        </p:nvSpPr>
        <p:spPr bwMode="auto">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rmAutofit/>
          </a:bodyPr>
          <a:lstStyle/>
          <a:p>
            <a:pPr eaLnBrk="1" hangingPunct="1"/>
            <a:r>
              <a:rPr lang="en-US" altLang="en-US" dirty="0">
                <a:latin typeface="Arial" charset="0"/>
              </a:rPr>
              <a:t>List of Tasks – creating the network diagram</a:t>
            </a:r>
          </a:p>
        </p:txBody>
      </p:sp>
      <p:graphicFrame>
        <p:nvGraphicFramePr>
          <p:cNvPr id="229440" name="Group 64"/>
          <p:cNvGraphicFramePr>
            <a:graphicFrameLocks noGrp="1"/>
          </p:cNvGraphicFramePr>
          <p:nvPr>
            <p:ph idx="1"/>
          </p:nvPr>
        </p:nvGraphicFramePr>
        <p:xfrm>
          <a:off x="1981200" y="1600200"/>
          <a:ext cx="8229600" cy="4344988"/>
        </p:xfrm>
        <a:graphic>
          <a:graphicData uri="http://schemas.openxmlformats.org/drawingml/2006/table">
            <a:tbl>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647747">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US" sz="2800" b="1" i="0" u="sng" strike="noStrike" cap="none" normalizeH="0" baseline="0" dirty="0">
                          <a:ln>
                            <a:noFill/>
                          </a:ln>
                          <a:solidFill>
                            <a:schemeClr val="tx1"/>
                          </a:solidFill>
                          <a:effectLst/>
                          <a:latin typeface="Arial" charset="0"/>
                        </a:rPr>
                        <a:t>Task Name</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US" sz="2800" b="1" i="0" u="sng" strike="noStrike" cap="none" normalizeH="0" baseline="0" dirty="0">
                          <a:ln>
                            <a:noFill/>
                          </a:ln>
                          <a:solidFill>
                            <a:schemeClr val="tx1"/>
                          </a:solidFill>
                          <a:effectLst/>
                          <a:latin typeface="Arial" charset="0"/>
                        </a:rPr>
                        <a:t>Duration</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US" sz="2800" b="1" i="0" u="sng" strike="noStrike" cap="none" normalizeH="0" baseline="0" dirty="0">
                          <a:ln>
                            <a:noFill/>
                          </a:ln>
                          <a:solidFill>
                            <a:schemeClr val="tx1"/>
                          </a:solidFill>
                          <a:effectLst/>
                          <a:latin typeface="Arial" charset="0"/>
                        </a:rPr>
                        <a:t>Predecessors</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18198">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US" sz="2800" b="0" i="0" u="none" strike="noStrike" cap="none" normalizeH="0" baseline="0" dirty="0">
                          <a:ln>
                            <a:noFill/>
                          </a:ln>
                          <a:solidFill>
                            <a:schemeClr val="tx1"/>
                          </a:solidFill>
                          <a:effectLst/>
                          <a:latin typeface="Arial" charset="0"/>
                        </a:rPr>
                        <a:t>Start</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US" sz="2800" b="0" i="0" u="none" strike="noStrike" cap="none" normalizeH="0" baseline="0" dirty="0">
                          <a:ln>
                            <a:noFill/>
                          </a:ln>
                          <a:solidFill>
                            <a:schemeClr val="tx1"/>
                          </a:solidFill>
                          <a:effectLst/>
                          <a:latin typeface="Arial" charset="0"/>
                        </a:rPr>
                        <a:t>0</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US" sz="2800" b="0" i="0" u="none" strike="noStrike" cap="none" normalizeH="0" baseline="0" dirty="0">
                          <a:ln>
                            <a:noFill/>
                          </a:ln>
                          <a:solidFill>
                            <a:schemeClr val="tx1"/>
                          </a:solidFill>
                          <a:effectLst/>
                          <a:latin typeface="Arial" charset="0"/>
                        </a:rPr>
                        <a:t>None</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18198">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US" sz="2800" b="0" i="0" u="none" strike="noStrike" cap="none" normalizeH="0" baseline="0" dirty="0">
                          <a:ln>
                            <a:noFill/>
                          </a:ln>
                          <a:solidFill>
                            <a:schemeClr val="tx1"/>
                          </a:solidFill>
                          <a:effectLst/>
                          <a:latin typeface="Arial" charset="0"/>
                        </a:rPr>
                        <a:t>A</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US" sz="2800" b="0" i="0" u="none" strike="noStrike" cap="none" normalizeH="0" baseline="0" dirty="0">
                          <a:ln>
                            <a:noFill/>
                          </a:ln>
                          <a:solidFill>
                            <a:schemeClr val="tx1"/>
                          </a:solidFill>
                          <a:effectLst/>
                          <a:latin typeface="Arial" charset="0"/>
                        </a:rPr>
                        <a:t>6</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US" sz="2800" b="0" i="0" u="none" strike="noStrike" cap="none" normalizeH="0" baseline="0" dirty="0">
                          <a:ln>
                            <a:noFill/>
                          </a:ln>
                          <a:solidFill>
                            <a:schemeClr val="tx1"/>
                          </a:solidFill>
                          <a:effectLst/>
                          <a:latin typeface="Arial" charset="0"/>
                        </a:rPr>
                        <a:t>Start</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27089">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US" sz="2800" b="0" i="0" u="none" strike="noStrike" cap="none" normalizeH="0" baseline="0" dirty="0">
                          <a:ln>
                            <a:noFill/>
                          </a:ln>
                          <a:solidFill>
                            <a:schemeClr val="tx1"/>
                          </a:solidFill>
                          <a:effectLst/>
                          <a:latin typeface="Arial" charset="0"/>
                        </a:rPr>
                        <a:t>B</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US" sz="2800" b="0" i="0" u="none" strike="noStrike" cap="none" normalizeH="0" baseline="0" dirty="0">
                          <a:ln>
                            <a:noFill/>
                          </a:ln>
                          <a:solidFill>
                            <a:schemeClr val="tx1"/>
                          </a:solidFill>
                          <a:effectLst/>
                          <a:latin typeface="Arial" charset="0"/>
                        </a:rPr>
                        <a:t>4</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US" sz="2800" b="0" i="0" u="none" strike="noStrike" cap="none" normalizeH="0" baseline="0" dirty="0">
                          <a:ln>
                            <a:noFill/>
                          </a:ln>
                          <a:solidFill>
                            <a:schemeClr val="tx1"/>
                          </a:solidFill>
                          <a:effectLst/>
                          <a:latin typeface="Arial" charset="0"/>
                        </a:rPr>
                        <a:t>Start</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33439">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US" sz="2800" b="0" i="0" u="none" strike="noStrike" cap="none" normalizeH="0" baseline="0" dirty="0">
                          <a:ln>
                            <a:noFill/>
                          </a:ln>
                          <a:solidFill>
                            <a:schemeClr val="tx1"/>
                          </a:solidFill>
                          <a:effectLst/>
                          <a:latin typeface="Arial" charset="0"/>
                        </a:rPr>
                        <a:t>C</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US" sz="2800" b="0" i="0" u="none" strike="noStrike" cap="none" normalizeH="0" baseline="0" dirty="0">
                          <a:ln>
                            <a:noFill/>
                          </a:ln>
                          <a:solidFill>
                            <a:schemeClr val="tx1"/>
                          </a:solidFill>
                          <a:effectLst/>
                          <a:latin typeface="Arial" charset="0"/>
                        </a:rPr>
                        <a:t>7</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US" sz="2800" b="0" i="0" u="none" strike="noStrike" cap="none" normalizeH="0" baseline="0" dirty="0">
                          <a:ln>
                            <a:noFill/>
                          </a:ln>
                          <a:solidFill>
                            <a:schemeClr val="tx1"/>
                          </a:solidFill>
                          <a:effectLst/>
                          <a:latin typeface="Arial" charset="0"/>
                        </a:rPr>
                        <a:t>A and B</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33439">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US" sz="2800" b="0" i="0" u="none" strike="noStrike" cap="none" normalizeH="0" baseline="0" dirty="0">
                          <a:ln>
                            <a:noFill/>
                          </a:ln>
                          <a:solidFill>
                            <a:schemeClr val="tx1"/>
                          </a:solidFill>
                          <a:effectLst/>
                          <a:latin typeface="Arial" charset="0"/>
                        </a:rPr>
                        <a:t>D</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US" sz="2800" b="0" i="0" u="none" strike="noStrike" cap="none" normalizeH="0" baseline="0" dirty="0">
                          <a:ln>
                            <a:noFill/>
                          </a:ln>
                          <a:solidFill>
                            <a:schemeClr val="tx1"/>
                          </a:solidFill>
                          <a:effectLst/>
                          <a:latin typeface="Arial" charset="0"/>
                        </a:rPr>
                        <a:t>8</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US" sz="2800" b="0" i="0" u="none" strike="noStrike" cap="none" normalizeH="0" baseline="0" dirty="0">
                          <a:ln>
                            <a:noFill/>
                          </a:ln>
                          <a:solidFill>
                            <a:schemeClr val="tx1"/>
                          </a:solidFill>
                          <a:effectLst/>
                          <a:latin typeface="Arial" charset="0"/>
                        </a:rPr>
                        <a:t>B</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533439">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US" sz="2800" b="0" i="0" u="none" strike="noStrike" cap="none" normalizeH="0" baseline="0" dirty="0">
                          <a:ln>
                            <a:noFill/>
                          </a:ln>
                          <a:solidFill>
                            <a:schemeClr val="tx1"/>
                          </a:solidFill>
                          <a:effectLst/>
                          <a:latin typeface="Arial" charset="0"/>
                        </a:rPr>
                        <a:t>E</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US" sz="2800" b="0" i="0" u="none" strike="noStrike" cap="none" normalizeH="0" baseline="0" dirty="0">
                          <a:ln>
                            <a:noFill/>
                          </a:ln>
                          <a:solidFill>
                            <a:schemeClr val="tx1"/>
                          </a:solidFill>
                          <a:effectLst/>
                          <a:latin typeface="Arial" charset="0"/>
                        </a:rPr>
                        <a:t>5</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US" sz="2800" b="0" i="0" u="none" strike="noStrike" cap="none" normalizeH="0" baseline="0" dirty="0">
                          <a:ln>
                            <a:noFill/>
                          </a:ln>
                          <a:solidFill>
                            <a:schemeClr val="tx1"/>
                          </a:solidFill>
                          <a:effectLst/>
                          <a:latin typeface="Arial" charset="0"/>
                        </a:rPr>
                        <a:t>C and D</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533439">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US" sz="2800" b="0" i="0" u="none" strike="noStrike" cap="none" normalizeH="0" baseline="0" dirty="0">
                          <a:ln>
                            <a:noFill/>
                          </a:ln>
                          <a:solidFill>
                            <a:schemeClr val="tx1"/>
                          </a:solidFill>
                          <a:effectLst/>
                          <a:latin typeface="Arial" charset="0"/>
                        </a:rPr>
                        <a:t>End</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US" sz="2800" b="0" i="0" u="none" strike="noStrike" cap="none" normalizeH="0" baseline="0" dirty="0">
                          <a:ln>
                            <a:noFill/>
                          </a:ln>
                          <a:solidFill>
                            <a:schemeClr val="tx1"/>
                          </a:solidFill>
                          <a:effectLst/>
                          <a:latin typeface="Arial" charset="0"/>
                        </a:rPr>
                        <a:t>0</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itchFamily="2" charset="2"/>
                        <a:buNone/>
                        <a:tabLst/>
                      </a:pPr>
                      <a:r>
                        <a:rPr kumimoji="0" lang="en-US" sz="2800" b="0" i="0" u="none" strike="noStrike" cap="none" normalizeH="0" baseline="0" dirty="0">
                          <a:ln>
                            <a:noFill/>
                          </a:ln>
                          <a:solidFill>
                            <a:schemeClr val="tx1"/>
                          </a:solidFill>
                          <a:effectLst/>
                          <a:latin typeface="Arial" charset="0"/>
                        </a:rPr>
                        <a:t>E</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3789813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0" y="127001"/>
            <a:ext cx="9829800" cy="1066800"/>
          </a:xfrm>
        </p:spPr>
        <p:txBody>
          <a:bodyPr/>
          <a:lstStyle/>
          <a:p>
            <a:pPr>
              <a:defRPr/>
            </a:pPr>
            <a:r>
              <a:rPr lang="en-US" u="sng" dirty="0"/>
              <a:t>Leads</a:t>
            </a:r>
            <a:r>
              <a:rPr lang="en-US" dirty="0"/>
              <a:t> in project networks</a:t>
            </a:r>
          </a:p>
        </p:txBody>
      </p:sp>
      <p:cxnSp>
        <p:nvCxnSpPr>
          <p:cNvPr id="23" name="Elbow Connector 22"/>
          <p:cNvCxnSpPr>
            <a:stCxn id="3" idx="3"/>
            <a:endCxn id="22" idx="1"/>
          </p:cNvCxnSpPr>
          <p:nvPr/>
        </p:nvCxnSpPr>
        <p:spPr>
          <a:xfrm flipH="1">
            <a:off x="3886200" y="2171700"/>
            <a:ext cx="1752600" cy="1220018"/>
          </a:xfrm>
          <a:prstGeom prst="bentConnector5">
            <a:avLst>
              <a:gd name="adj1" fmla="val -13043"/>
              <a:gd name="adj2" fmla="val 47582"/>
              <a:gd name="adj3" fmla="val 113043"/>
            </a:avLst>
          </a:prstGeom>
          <a:ln w="38100">
            <a:solidFill>
              <a:srgbClr val="4A2F0A"/>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1981200" y="4495800"/>
            <a:ext cx="6172200" cy="0"/>
          </a:xfrm>
          <a:prstGeom prst="line">
            <a:avLst/>
          </a:prstGeom>
          <a:ln>
            <a:solidFill>
              <a:schemeClr val="tx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20574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22098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23622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25146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26670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28194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29718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31242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32766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34290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35814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37338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38862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40386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41910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43434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44958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46482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48006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49530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51054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52578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54102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55626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57150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58674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60198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61722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63246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64770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66294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67818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69342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70866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72390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73914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75438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76962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78486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80010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4372852" y="4611736"/>
            <a:ext cx="118974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Franklin Gothic Medium"/>
                <a:ea typeface="+mn-ea"/>
                <a:cs typeface="+mn-cs"/>
              </a:rPr>
              <a:t>Timescale</a:t>
            </a:r>
          </a:p>
        </p:txBody>
      </p:sp>
      <p:cxnSp>
        <p:nvCxnSpPr>
          <p:cNvPr id="31" name="Straight Connector 30"/>
          <p:cNvCxnSpPr/>
          <p:nvPr/>
        </p:nvCxnSpPr>
        <p:spPr>
          <a:xfrm>
            <a:off x="3886200" y="1600200"/>
            <a:ext cx="0" cy="2895600"/>
          </a:xfrm>
          <a:prstGeom prst="line">
            <a:avLst/>
          </a:prstGeom>
          <a:ln>
            <a:solidFill>
              <a:srgbClr val="FF0000"/>
            </a:solidFill>
            <a:prstDash val="lgDashDotDot"/>
          </a:ln>
          <a:effectLst>
            <a:glow rad="635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2133600" y="1905000"/>
            <a:ext cx="35052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Franklin Gothic Medium"/>
                <a:ea typeface="+mn-ea"/>
                <a:cs typeface="+mn-cs"/>
              </a:rPr>
              <a:t>Define Requirements</a:t>
            </a:r>
          </a:p>
        </p:txBody>
      </p:sp>
      <p:sp>
        <p:nvSpPr>
          <p:cNvPr id="22" name="Rectangle 21"/>
          <p:cNvSpPr/>
          <p:nvPr/>
        </p:nvSpPr>
        <p:spPr>
          <a:xfrm>
            <a:off x="3886200" y="3125018"/>
            <a:ext cx="35052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Franklin Gothic Medium"/>
                <a:ea typeface="+mn-ea"/>
                <a:cs typeface="+mn-cs"/>
              </a:rPr>
              <a:t>Code Module 1A</a:t>
            </a:r>
          </a:p>
        </p:txBody>
      </p:sp>
      <p:sp>
        <p:nvSpPr>
          <p:cNvPr id="34" name="TextBox 33"/>
          <p:cNvSpPr txBox="1"/>
          <p:nvPr/>
        </p:nvSpPr>
        <p:spPr>
          <a:xfrm>
            <a:off x="914400" y="5417234"/>
            <a:ext cx="980929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Franklin Gothic Medium"/>
                <a:ea typeface="+mn-ea"/>
                <a:cs typeface="+mn-cs"/>
              </a:rPr>
              <a:t>Halfway through “Define Requirements” we have enough information to begin coding module 1A, so there  is a Lead of the Code task on the Define task.</a:t>
            </a:r>
          </a:p>
        </p:txBody>
      </p:sp>
    </p:spTree>
    <p:extLst>
      <p:ext uri="{BB962C8B-B14F-4D97-AF65-F5344CB8AC3E}">
        <p14:creationId xmlns:p14="http://schemas.microsoft.com/office/powerpoint/2010/main" val="933718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0" y="127001"/>
            <a:ext cx="9829800" cy="1066800"/>
          </a:xfrm>
        </p:spPr>
        <p:txBody>
          <a:bodyPr/>
          <a:lstStyle/>
          <a:p>
            <a:pPr>
              <a:defRPr/>
            </a:pPr>
            <a:r>
              <a:rPr lang="en-US" u="sng" dirty="0"/>
              <a:t>Leads</a:t>
            </a:r>
            <a:r>
              <a:rPr lang="en-US" dirty="0"/>
              <a:t> in project networks</a:t>
            </a:r>
          </a:p>
        </p:txBody>
      </p:sp>
      <p:cxnSp>
        <p:nvCxnSpPr>
          <p:cNvPr id="21" name="Elbow Connector 20"/>
          <p:cNvCxnSpPr>
            <a:stCxn id="65" idx="3"/>
            <a:endCxn id="66" idx="1"/>
          </p:cNvCxnSpPr>
          <p:nvPr/>
        </p:nvCxnSpPr>
        <p:spPr>
          <a:xfrm flipH="1">
            <a:off x="3886200" y="2171700"/>
            <a:ext cx="1752600" cy="1220018"/>
          </a:xfrm>
          <a:prstGeom prst="bentConnector5">
            <a:avLst>
              <a:gd name="adj1" fmla="val -13043"/>
              <a:gd name="adj2" fmla="val 47582"/>
              <a:gd name="adj3" fmla="val 113043"/>
            </a:avLst>
          </a:prstGeom>
          <a:ln w="38100">
            <a:solidFill>
              <a:srgbClr val="4A2F0A"/>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1981200" y="4495800"/>
            <a:ext cx="6172200" cy="0"/>
          </a:xfrm>
          <a:prstGeom prst="line">
            <a:avLst/>
          </a:prstGeom>
          <a:ln>
            <a:solidFill>
              <a:schemeClr val="tx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20574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22098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23622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25146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26670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28194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29718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31242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32766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34290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35814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37338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8862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40386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41910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43434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44958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46482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48006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49530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51054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52578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54102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55626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57150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58674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60198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61722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63246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64770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66294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67818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69342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70866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72390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73914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75438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76962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78486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8001000" y="4343400"/>
            <a:ext cx="0" cy="304800"/>
          </a:xfrm>
          <a:prstGeom prst="line">
            <a:avLst/>
          </a:prstGeom>
        </p:spPr>
        <p:style>
          <a:lnRef idx="1">
            <a:schemeClr val="accent1"/>
          </a:lnRef>
          <a:fillRef idx="0">
            <a:schemeClr val="accent1"/>
          </a:fillRef>
          <a:effectRef idx="0">
            <a:schemeClr val="accent1"/>
          </a:effectRef>
          <a:fontRef idx="minor">
            <a:schemeClr val="tx1"/>
          </a:fontRef>
        </p:style>
      </p:cxnSp>
      <p:sp>
        <p:nvSpPr>
          <p:cNvPr id="63" name="TextBox 62"/>
          <p:cNvSpPr txBox="1"/>
          <p:nvPr/>
        </p:nvSpPr>
        <p:spPr>
          <a:xfrm>
            <a:off x="4372852" y="4611736"/>
            <a:ext cx="118974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Franklin Gothic Medium"/>
                <a:ea typeface="+mn-ea"/>
                <a:cs typeface="+mn-cs"/>
              </a:rPr>
              <a:t>Timescale</a:t>
            </a:r>
          </a:p>
        </p:txBody>
      </p:sp>
      <p:cxnSp>
        <p:nvCxnSpPr>
          <p:cNvPr id="64" name="Straight Connector 63"/>
          <p:cNvCxnSpPr/>
          <p:nvPr/>
        </p:nvCxnSpPr>
        <p:spPr>
          <a:xfrm>
            <a:off x="3886200" y="1600200"/>
            <a:ext cx="0" cy="2895600"/>
          </a:xfrm>
          <a:prstGeom prst="line">
            <a:avLst/>
          </a:prstGeom>
          <a:ln>
            <a:solidFill>
              <a:srgbClr val="FF0000"/>
            </a:solidFill>
            <a:prstDash val="lgDashDotDot"/>
          </a:ln>
          <a:effectLst>
            <a:glow rad="635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65" name="Rectangle 64"/>
          <p:cNvSpPr/>
          <p:nvPr/>
        </p:nvSpPr>
        <p:spPr>
          <a:xfrm>
            <a:off x="2133600" y="1905000"/>
            <a:ext cx="35052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Franklin Gothic Medium"/>
                <a:ea typeface="+mn-ea"/>
                <a:cs typeface="+mn-cs"/>
              </a:rPr>
              <a:t>Take Yearbook Photos</a:t>
            </a:r>
          </a:p>
        </p:txBody>
      </p:sp>
      <p:sp>
        <p:nvSpPr>
          <p:cNvPr id="66" name="Rectangle 65"/>
          <p:cNvSpPr/>
          <p:nvPr/>
        </p:nvSpPr>
        <p:spPr>
          <a:xfrm>
            <a:off x="3886200" y="3125018"/>
            <a:ext cx="35052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Franklin Gothic Medium"/>
                <a:ea typeface="+mn-ea"/>
                <a:cs typeface="+mn-cs"/>
              </a:rPr>
              <a:t>Begin Editing Yearbook Photo Section</a:t>
            </a:r>
          </a:p>
        </p:txBody>
      </p:sp>
      <p:sp>
        <p:nvSpPr>
          <p:cNvPr id="67" name="TextBox 66"/>
          <p:cNvSpPr txBox="1"/>
          <p:nvPr/>
        </p:nvSpPr>
        <p:spPr>
          <a:xfrm>
            <a:off x="914400" y="5417234"/>
            <a:ext cx="980929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Franklin Gothic Medium"/>
                <a:ea typeface="+mn-ea"/>
                <a:cs typeface="+mn-cs"/>
              </a:rPr>
              <a:t>Maybe we have 200 students: Aaronson through Zussman.  We only got through McIntyre, but we have enough photos to start the layout of the photo section.</a:t>
            </a:r>
          </a:p>
        </p:txBody>
      </p:sp>
    </p:spTree>
    <p:extLst>
      <p:ext uri="{BB962C8B-B14F-4D97-AF65-F5344CB8AC3E}">
        <p14:creationId xmlns:p14="http://schemas.microsoft.com/office/powerpoint/2010/main" val="1498096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0" y="127001"/>
            <a:ext cx="9829800" cy="1066800"/>
          </a:xfrm>
        </p:spPr>
        <p:txBody>
          <a:bodyPr/>
          <a:lstStyle/>
          <a:p>
            <a:pPr>
              <a:defRPr/>
            </a:pPr>
            <a:r>
              <a:rPr lang="en-US" dirty="0"/>
              <a:t>Checking in with the PMBOK® Guide, 6</a:t>
            </a:r>
            <a:r>
              <a:rPr lang="en-US" baseline="30000" dirty="0"/>
              <a:t>th</a:t>
            </a:r>
            <a:r>
              <a:rPr lang="en-US" dirty="0"/>
              <a:t> Edition</a:t>
            </a:r>
          </a:p>
        </p:txBody>
      </p:sp>
      <p:grpSp>
        <p:nvGrpSpPr>
          <p:cNvPr id="118788" name="Group 15"/>
          <p:cNvGrpSpPr>
            <a:grpSpLocks/>
          </p:cNvGrpSpPr>
          <p:nvPr/>
        </p:nvGrpSpPr>
        <p:grpSpPr bwMode="auto">
          <a:xfrm>
            <a:off x="3505200" y="3276600"/>
            <a:ext cx="1828800" cy="838200"/>
            <a:chOff x="685800" y="1447800"/>
            <a:chExt cx="1600200" cy="1143000"/>
          </a:xfrm>
        </p:grpSpPr>
        <p:sp>
          <p:nvSpPr>
            <p:cNvPr id="6" name="Rectangle 5"/>
            <p:cNvSpPr/>
            <p:nvPr/>
          </p:nvSpPr>
          <p:spPr>
            <a:xfrm>
              <a:off x="685800" y="1447800"/>
              <a:ext cx="1600200" cy="1143000"/>
            </a:xfrm>
            <a:prstGeom prst="rect">
              <a:avLst/>
            </a:prstGeom>
            <a:ln>
              <a:solidFill>
                <a:schemeClr val="bg2">
                  <a:lumMod val="50000"/>
                </a:schemeClr>
              </a:solidFill>
            </a:ln>
          </p:spPr>
          <p:style>
            <a:lnRef idx="2">
              <a:schemeClr val="dk1"/>
            </a:lnRef>
            <a:fillRef idx="1">
              <a:schemeClr val="lt1"/>
            </a:fillRef>
            <a:effectRef idx="0">
              <a:schemeClr val="dk1"/>
            </a:effectRef>
            <a:fontRef idx="minor">
              <a:schemeClr val="dk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entury Schoolbook"/>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entury Schoolbook"/>
                  <a:ea typeface="+mn-ea"/>
                  <a:cs typeface="+mn-cs"/>
                </a:rPr>
                <a:t>Define Activities</a:t>
              </a:r>
            </a:p>
          </p:txBody>
        </p:sp>
        <p:sp>
          <p:nvSpPr>
            <p:cNvPr id="7" name="Rectangle 6"/>
            <p:cNvSpPr/>
            <p:nvPr/>
          </p:nvSpPr>
          <p:spPr>
            <a:xfrm>
              <a:off x="685800" y="1447800"/>
              <a:ext cx="1600200" cy="381000"/>
            </a:xfrm>
            <a:prstGeom prst="rect">
              <a:avLst/>
            </a:prstGeom>
            <a:ln>
              <a:solidFill>
                <a:schemeClr val="bg2">
                  <a:lumMod val="50000"/>
                </a:schemeClr>
              </a:solidFill>
            </a:ln>
          </p:spPr>
          <p:style>
            <a:lnRef idx="2">
              <a:schemeClr val="dk1">
                <a:shade val="50000"/>
              </a:schemeClr>
            </a:lnRef>
            <a:fillRef idx="1">
              <a:schemeClr val="dk1"/>
            </a:fillRef>
            <a:effectRef idx="0">
              <a:schemeClr val="dk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Century Schoolbook"/>
                <a:ea typeface="+mn-ea"/>
                <a:cs typeface="+mn-cs"/>
              </a:endParaRPr>
            </a:p>
          </p:txBody>
        </p:sp>
      </p:grpSp>
      <p:grpSp>
        <p:nvGrpSpPr>
          <p:cNvPr id="118789" name="Group 21"/>
          <p:cNvGrpSpPr>
            <a:grpSpLocks/>
          </p:cNvGrpSpPr>
          <p:nvPr/>
        </p:nvGrpSpPr>
        <p:grpSpPr bwMode="auto">
          <a:xfrm>
            <a:off x="5410200" y="3276600"/>
            <a:ext cx="1828800" cy="838200"/>
            <a:chOff x="685800" y="1447800"/>
            <a:chExt cx="1600200" cy="1143000"/>
          </a:xfrm>
        </p:grpSpPr>
        <p:sp>
          <p:nvSpPr>
            <p:cNvPr id="9" name="Rectangle 8"/>
            <p:cNvSpPr/>
            <p:nvPr/>
          </p:nvSpPr>
          <p:spPr>
            <a:xfrm>
              <a:off x="685800" y="1447800"/>
              <a:ext cx="1600200" cy="1143000"/>
            </a:xfrm>
            <a:prstGeom prst="rect">
              <a:avLst/>
            </a:prstGeom>
            <a:ln>
              <a:solidFill>
                <a:schemeClr val="bg2">
                  <a:lumMod val="50000"/>
                </a:schemeClr>
              </a:solidFill>
            </a:ln>
          </p:spPr>
          <p:style>
            <a:lnRef idx="2">
              <a:schemeClr val="dk1"/>
            </a:lnRef>
            <a:fillRef idx="1">
              <a:schemeClr val="lt1"/>
            </a:fillRef>
            <a:effectRef idx="0">
              <a:schemeClr val="dk1"/>
            </a:effectRef>
            <a:fontRef idx="minor">
              <a:schemeClr val="dk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entury Schoolbook"/>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entury Schoolbook"/>
                  <a:ea typeface="+mn-ea"/>
                  <a:cs typeface="+mn-cs"/>
                </a:rPr>
                <a:t>Sequence Activities</a:t>
              </a:r>
            </a:p>
          </p:txBody>
        </p:sp>
        <p:sp>
          <p:nvSpPr>
            <p:cNvPr id="10" name="Rectangle 9"/>
            <p:cNvSpPr/>
            <p:nvPr/>
          </p:nvSpPr>
          <p:spPr>
            <a:xfrm>
              <a:off x="685800" y="1447800"/>
              <a:ext cx="1600200" cy="381000"/>
            </a:xfrm>
            <a:prstGeom prst="rect">
              <a:avLst/>
            </a:prstGeom>
            <a:ln>
              <a:solidFill>
                <a:schemeClr val="bg2">
                  <a:lumMod val="50000"/>
                </a:schemeClr>
              </a:solidFill>
            </a:ln>
          </p:spPr>
          <p:style>
            <a:lnRef idx="2">
              <a:schemeClr val="dk1">
                <a:shade val="50000"/>
              </a:schemeClr>
            </a:lnRef>
            <a:fillRef idx="1">
              <a:schemeClr val="dk1"/>
            </a:fillRef>
            <a:effectRef idx="0">
              <a:schemeClr val="dk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Century Schoolbook"/>
                <a:ea typeface="+mn-ea"/>
                <a:cs typeface="+mn-cs"/>
              </a:endParaRPr>
            </a:p>
          </p:txBody>
        </p:sp>
      </p:grpSp>
      <p:grpSp>
        <p:nvGrpSpPr>
          <p:cNvPr id="118790" name="Group 24"/>
          <p:cNvGrpSpPr>
            <a:grpSpLocks/>
          </p:cNvGrpSpPr>
          <p:nvPr/>
        </p:nvGrpSpPr>
        <p:grpSpPr bwMode="auto">
          <a:xfrm>
            <a:off x="3505200" y="4267200"/>
            <a:ext cx="1828800" cy="838200"/>
            <a:chOff x="685800" y="1447800"/>
            <a:chExt cx="1600200" cy="1143000"/>
          </a:xfrm>
        </p:grpSpPr>
        <p:sp>
          <p:nvSpPr>
            <p:cNvPr id="12" name="Rectangle 11"/>
            <p:cNvSpPr/>
            <p:nvPr/>
          </p:nvSpPr>
          <p:spPr>
            <a:xfrm>
              <a:off x="685800" y="1447800"/>
              <a:ext cx="1600200" cy="1143000"/>
            </a:xfrm>
            <a:prstGeom prst="rect">
              <a:avLst/>
            </a:prstGeom>
            <a:ln>
              <a:solidFill>
                <a:schemeClr val="bg2">
                  <a:lumMod val="50000"/>
                </a:schemeClr>
              </a:solidFill>
            </a:ln>
          </p:spPr>
          <p:style>
            <a:lnRef idx="2">
              <a:schemeClr val="dk1"/>
            </a:lnRef>
            <a:fillRef idx="1">
              <a:schemeClr val="lt1"/>
            </a:fillRef>
            <a:effectRef idx="0">
              <a:schemeClr val="dk1"/>
            </a:effectRef>
            <a:fontRef idx="minor">
              <a:schemeClr val="dk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entury Schoolbook"/>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entury Schoolbook"/>
                  <a:ea typeface="+mn-ea"/>
                  <a:cs typeface="+mn-cs"/>
                </a:rPr>
                <a:t>Estimate Activity Resources</a:t>
              </a:r>
            </a:p>
          </p:txBody>
        </p:sp>
        <p:sp>
          <p:nvSpPr>
            <p:cNvPr id="13" name="Rectangle 12"/>
            <p:cNvSpPr/>
            <p:nvPr/>
          </p:nvSpPr>
          <p:spPr>
            <a:xfrm>
              <a:off x="685800" y="1447800"/>
              <a:ext cx="1600200" cy="381000"/>
            </a:xfrm>
            <a:prstGeom prst="rect">
              <a:avLst/>
            </a:prstGeom>
            <a:ln>
              <a:solidFill>
                <a:schemeClr val="bg2">
                  <a:lumMod val="50000"/>
                </a:schemeClr>
              </a:solidFill>
            </a:ln>
          </p:spPr>
          <p:style>
            <a:lnRef idx="2">
              <a:schemeClr val="dk1">
                <a:shade val="50000"/>
              </a:schemeClr>
            </a:lnRef>
            <a:fillRef idx="1">
              <a:schemeClr val="dk1"/>
            </a:fillRef>
            <a:effectRef idx="0">
              <a:schemeClr val="dk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Century Schoolbook"/>
                <a:ea typeface="+mn-ea"/>
                <a:cs typeface="+mn-cs"/>
              </a:endParaRPr>
            </a:p>
          </p:txBody>
        </p:sp>
      </p:grpSp>
      <p:grpSp>
        <p:nvGrpSpPr>
          <p:cNvPr id="118791" name="Group 27"/>
          <p:cNvGrpSpPr>
            <a:grpSpLocks/>
          </p:cNvGrpSpPr>
          <p:nvPr/>
        </p:nvGrpSpPr>
        <p:grpSpPr bwMode="auto">
          <a:xfrm>
            <a:off x="7315200" y="3276600"/>
            <a:ext cx="1828800" cy="838200"/>
            <a:chOff x="685800" y="1447800"/>
            <a:chExt cx="1600200" cy="1143000"/>
          </a:xfrm>
        </p:grpSpPr>
        <p:sp>
          <p:nvSpPr>
            <p:cNvPr id="15" name="Rectangle 14"/>
            <p:cNvSpPr/>
            <p:nvPr/>
          </p:nvSpPr>
          <p:spPr>
            <a:xfrm>
              <a:off x="685800" y="1447800"/>
              <a:ext cx="1600200" cy="1143000"/>
            </a:xfrm>
            <a:prstGeom prst="rect">
              <a:avLst/>
            </a:prstGeom>
            <a:ln>
              <a:solidFill>
                <a:schemeClr val="bg2">
                  <a:lumMod val="50000"/>
                </a:schemeClr>
              </a:solidFill>
            </a:ln>
          </p:spPr>
          <p:style>
            <a:lnRef idx="2">
              <a:schemeClr val="dk1"/>
            </a:lnRef>
            <a:fillRef idx="1">
              <a:schemeClr val="lt1"/>
            </a:fillRef>
            <a:effectRef idx="0">
              <a:schemeClr val="dk1"/>
            </a:effectRef>
            <a:fontRef idx="minor">
              <a:schemeClr val="dk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entury Schoolbook"/>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entury Schoolbook"/>
                  <a:ea typeface="+mn-ea"/>
                  <a:cs typeface="+mn-cs"/>
                </a:rPr>
                <a:t>Estimate Activity Durations</a:t>
              </a:r>
            </a:p>
          </p:txBody>
        </p:sp>
        <p:sp>
          <p:nvSpPr>
            <p:cNvPr id="16" name="Rectangle 15"/>
            <p:cNvSpPr/>
            <p:nvPr/>
          </p:nvSpPr>
          <p:spPr>
            <a:xfrm>
              <a:off x="685800" y="1447800"/>
              <a:ext cx="1600200" cy="381000"/>
            </a:xfrm>
            <a:prstGeom prst="rect">
              <a:avLst/>
            </a:prstGeom>
            <a:ln>
              <a:solidFill>
                <a:schemeClr val="bg2">
                  <a:lumMod val="50000"/>
                </a:schemeClr>
              </a:solidFill>
            </a:ln>
          </p:spPr>
          <p:style>
            <a:lnRef idx="2">
              <a:schemeClr val="dk1">
                <a:shade val="50000"/>
              </a:schemeClr>
            </a:lnRef>
            <a:fillRef idx="1">
              <a:schemeClr val="dk1"/>
            </a:fillRef>
            <a:effectRef idx="0">
              <a:schemeClr val="dk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Century Schoolbook"/>
                <a:ea typeface="+mn-ea"/>
                <a:cs typeface="+mn-cs"/>
              </a:endParaRPr>
            </a:p>
          </p:txBody>
        </p:sp>
      </p:grpSp>
      <p:grpSp>
        <p:nvGrpSpPr>
          <p:cNvPr id="118792" name="Group 30"/>
          <p:cNvGrpSpPr>
            <a:grpSpLocks/>
          </p:cNvGrpSpPr>
          <p:nvPr/>
        </p:nvGrpSpPr>
        <p:grpSpPr bwMode="auto">
          <a:xfrm>
            <a:off x="5410200" y="4267200"/>
            <a:ext cx="1828800" cy="838200"/>
            <a:chOff x="685800" y="1447800"/>
            <a:chExt cx="1600200" cy="1143000"/>
          </a:xfrm>
        </p:grpSpPr>
        <p:sp>
          <p:nvSpPr>
            <p:cNvPr id="18" name="Rectangle 17"/>
            <p:cNvSpPr/>
            <p:nvPr/>
          </p:nvSpPr>
          <p:spPr>
            <a:xfrm>
              <a:off x="685800" y="1447800"/>
              <a:ext cx="1600200" cy="1143000"/>
            </a:xfrm>
            <a:prstGeom prst="rect">
              <a:avLst/>
            </a:prstGeom>
            <a:ln>
              <a:solidFill>
                <a:schemeClr val="bg2">
                  <a:lumMod val="50000"/>
                </a:schemeClr>
              </a:solidFill>
            </a:ln>
          </p:spPr>
          <p:style>
            <a:lnRef idx="2">
              <a:schemeClr val="dk1"/>
            </a:lnRef>
            <a:fillRef idx="1">
              <a:schemeClr val="lt1"/>
            </a:fillRef>
            <a:effectRef idx="0">
              <a:schemeClr val="dk1"/>
            </a:effectRef>
            <a:fontRef idx="minor">
              <a:schemeClr val="dk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entury Schoolbook"/>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entury Schoolbook"/>
                  <a:ea typeface="+mn-ea"/>
                  <a:cs typeface="+mn-cs"/>
                </a:rPr>
                <a:t>Develop Schedule</a:t>
              </a:r>
            </a:p>
          </p:txBody>
        </p:sp>
        <p:sp>
          <p:nvSpPr>
            <p:cNvPr id="19" name="Rectangle 18"/>
            <p:cNvSpPr/>
            <p:nvPr/>
          </p:nvSpPr>
          <p:spPr>
            <a:xfrm>
              <a:off x="685800" y="1447800"/>
              <a:ext cx="1600200" cy="381000"/>
            </a:xfrm>
            <a:prstGeom prst="rect">
              <a:avLst/>
            </a:prstGeom>
            <a:ln>
              <a:solidFill>
                <a:schemeClr val="bg2">
                  <a:lumMod val="50000"/>
                </a:schemeClr>
              </a:solidFill>
            </a:ln>
          </p:spPr>
          <p:style>
            <a:lnRef idx="2">
              <a:schemeClr val="dk1">
                <a:shade val="50000"/>
              </a:schemeClr>
            </a:lnRef>
            <a:fillRef idx="1">
              <a:schemeClr val="dk1"/>
            </a:fillRef>
            <a:effectRef idx="0">
              <a:schemeClr val="dk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Century Schoolbook"/>
                <a:ea typeface="+mn-ea"/>
                <a:cs typeface="+mn-cs"/>
              </a:endParaRPr>
            </a:p>
          </p:txBody>
        </p:sp>
      </p:grpSp>
      <p:sp>
        <p:nvSpPr>
          <p:cNvPr id="20" name="Rectangle 19"/>
          <p:cNvSpPr/>
          <p:nvPr/>
        </p:nvSpPr>
        <p:spPr>
          <a:xfrm>
            <a:off x="1524000" y="3276600"/>
            <a:ext cx="1524000" cy="1219200"/>
          </a:xfrm>
          <a:prstGeom prst="rect">
            <a:avLst/>
          </a:prstGeom>
          <a:ln>
            <a:solidFill>
              <a:schemeClr val="accent1">
                <a:lumMod val="60000"/>
                <a:lumOff val="40000"/>
              </a:schemeClr>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Franklin Gothic Medium"/>
                <a:ea typeface="+mn-ea"/>
                <a:cs typeface="+mn-cs"/>
              </a:rPr>
              <a:t>Knowledge Area: </a:t>
            </a:r>
            <a:r>
              <a:rPr kumimoji="0" lang="en-US" sz="1800" b="0" i="0" u="none" strike="noStrike" kern="1200" cap="none" spc="0" normalizeH="0" baseline="0" noProof="0" dirty="0">
                <a:ln>
                  <a:noFill/>
                </a:ln>
                <a:solidFill>
                  <a:srgbClr val="EED500">
                    <a:lumMod val="40000"/>
                    <a:lumOff val="60000"/>
                  </a:srgbClr>
                </a:solidFill>
                <a:effectLst/>
                <a:uLnTx/>
                <a:uFillTx/>
                <a:latin typeface="Franklin Gothic Medium"/>
                <a:ea typeface="+mn-ea"/>
                <a:cs typeface="+mn-cs"/>
              </a:rPr>
              <a:t>Project Schedule Management</a:t>
            </a:r>
          </a:p>
        </p:txBody>
      </p:sp>
      <p:sp>
        <p:nvSpPr>
          <p:cNvPr id="118794" name="TextBox 20"/>
          <p:cNvSpPr txBox="1">
            <a:spLocks noChangeArrowheads="1"/>
          </p:cNvSpPr>
          <p:nvPr/>
        </p:nvSpPr>
        <p:spPr bwMode="auto">
          <a:xfrm>
            <a:off x="2667000" y="1518504"/>
            <a:ext cx="6477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600"/>
              </a:spcBef>
              <a:buClr>
                <a:schemeClr val="accent1"/>
              </a:buClr>
              <a:buSzPct val="70000"/>
              <a:buFont typeface="Wingdings" pitchFamily="2" charset="2"/>
              <a:buChar char=""/>
              <a:defRPr sz="2400">
                <a:solidFill>
                  <a:schemeClr val="tx1"/>
                </a:solidFill>
                <a:latin typeface="Century Schoolbook" pitchFamily="18" charset="0"/>
              </a:defRPr>
            </a:lvl1pPr>
            <a:lvl2pPr marL="742950" indent="-285750">
              <a:spcBef>
                <a:spcPct val="20000"/>
              </a:spcBef>
              <a:buClr>
                <a:schemeClr val="accent1"/>
              </a:buClr>
              <a:buSzPct val="80000"/>
              <a:buFont typeface="Wingdings 2" pitchFamily="18" charset="2"/>
              <a:buChar char=""/>
              <a:defRPr sz="2100">
                <a:solidFill>
                  <a:schemeClr val="tx1"/>
                </a:solidFill>
                <a:latin typeface="Century Schoolbook" pitchFamily="18" charset="0"/>
              </a:defRPr>
            </a:lvl2pPr>
            <a:lvl3pPr marL="1143000" indent="-228600">
              <a:spcBef>
                <a:spcPct val="20000"/>
              </a:spcBef>
              <a:buClr>
                <a:srgbClr val="E0752F"/>
              </a:buClr>
              <a:buSzPct val="60000"/>
              <a:buFont typeface="Wingdings" pitchFamily="2" charset="2"/>
              <a:buChar char=""/>
              <a:defRPr>
                <a:solidFill>
                  <a:schemeClr val="tx1"/>
                </a:solidFill>
                <a:latin typeface="Century Schoolbook" pitchFamily="18" charset="0"/>
              </a:defRPr>
            </a:lvl3pPr>
            <a:lvl4pPr marL="1600200" indent="-228600">
              <a:spcBef>
                <a:spcPct val="20000"/>
              </a:spcBef>
              <a:buClr>
                <a:srgbClr val="FEC3AE"/>
              </a:buClr>
              <a:buSzPct val="60000"/>
              <a:buFont typeface="Wingdings" pitchFamily="2" charset="2"/>
              <a:buChar char=""/>
              <a:defRPr>
                <a:solidFill>
                  <a:schemeClr val="tx1"/>
                </a:solidFill>
                <a:latin typeface="Century Schoolbook" pitchFamily="18" charset="0"/>
              </a:defRPr>
            </a:lvl4pPr>
            <a:lvl5pPr marL="2057400" indent="-228600">
              <a:spcBef>
                <a:spcPct val="20000"/>
              </a:spcBef>
              <a:buClr>
                <a:srgbClr val="BDCAE9"/>
              </a:buClr>
              <a:buSzPct val="68000"/>
              <a:buFont typeface="Wingdings 2" pitchFamily="18" charset="2"/>
              <a:buChar char=""/>
              <a:defRPr sz="1600">
                <a:solidFill>
                  <a:schemeClr val="tx1"/>
                </a:solidFill>
                <a:latin typeface="Century Schoolbook" pitchFamily="18" charset="0"/>
              </a:defRPr>
            </a:lvl5pPr>
            <a:lvl6pPr marL="2514600" indent="-228600" eaLnBrk="0" fontAlgn="base" hangingPunct="0">
              <a:spcBef>
                <a:spcPct val="20000"/>
              </a:spcBef>
              <a:spcAft>
                <a:spcPct val="0"/>
              </a:spcAft>
              <a:buClr>
                <a:srgbClr val="BDCAE9"/>
              </a:buClr>
              <a:buSzPct val="68000"/>
              <a:buFont typeface="Wingdings 2" pitchFamily="18" charset="2"/>
              <a:buChar char=""/>
              <a:defRPr sz="1600">
                <a:solidFill>
                  <a:schemeClr val="tx1"/>
                </a:solidFill>
                <a:latin typeface="Century Schoolbook" pitchFamily="18" charset="0"/>
              </a:defRPr>
            </a:lvl6pPr>
            <a:lvl7pPr marL="2971800" indent="-228600" eaLnBrk="0" fontAlgn="base" hangingPunct="0">
              <a:spcBef>
                <a:spcPct val="20000"/>
              </a:spcBef>
              <a:spcAft>
                <a:spcPct val="0"/>
              </a:spcAft>
              <a:buClr>
                <a:srgbClr val="BDCAE9"/>
              </a:buClr>
              <a:buSzPct val="68000"/>
              <a:buFont typeface="Wingdings 2" pitchFamily="18" charset="2"/>
              <a:buChar char=""/>
              <a:defRPr sz="1600">
                <a:solidFill>
                  <a:schemeClr val="tx1"/>
                </a:solidFill>
                <a:latin typeface="Century Schoolbook" pitchFamily="18" charset="0"/>
              </a:defRPr>
            </a:lvl7pPr>
            <a:lvl8pPr marL="3429000" indent="-228600" eaLnBrk="0" fontAlgn="base" hangingPunct="0">
              <a:spcBef>
                <a:spcPct val="20000"/>
              </a:spcBef>
              <a:spcAft>
                <a:spcPct val="0"/>
              </a:spcAft>
              <a:buClr>
                <a:srgbClr val="BDCAE9"/>
              </a:buClr>
              <a:buSzPct val="68000"/>
              <a:buFont typeface="Wingdings 2" pitchFamily="18" charset="2"/>
              <a:buChar char=""/>
              <a:defRPr sz="1600">
                <a:solidFill>
                  <a:schemeClr val="tx1"/>
                </a:solidFill>
                <a:latin typeface="Century Schoolbook" pitchFamily="18" charset="0"/>
              </a:defRPr>
            </a:lvl8pPr>
            <a:lvl9pPr marL="3886200" indent="-228600" eaLnBrk="0" fontAlgn="base" hangingPunct="0">
              <a:spcBef>
                <a:spcPct val="20000"/>
              </a:spcBef>
              <a:spcAft>
                <a:spcPct val="0"/>
              </a:spcAft>
              <a:buClr>
                <a:srgbClr val="BDCAE9"/>
              </a:buClr>
              <a:buSzPct val="68000"/>
              <a:buFont typeface="Wingdings 2" pitchFamily="18" charset="2"/>
              <a:buChar char=""/>
              <a:defRPr sz="1600">
                <a:solidFill>
                  <a:schemeClr val="tx1"/>
                </a:solidFill>
                <a:latin typeface="Century Schoolbook" pitchFamily="18" charset="0"/>
              </a:defRPr>
            </a:lvl9pPr>
          </a:lstStyle>
          <a:p>
            <a:pPr marL="0" marR="0" lvl="0" indent="0" algn="l" defTabSz="914400" rtl="0" eaLnBrk="1" fontAlgn="base" latinLnBrk="0" hangingPunct="1">
              <a:lnSpc>
                <a:spcPct val="100000"/>
              </a:lnSpc>
              <a:spcBef>
                <a:spcPct val="0"/>
              </a:spcBef>
              <a:spcAft>
                <a:spcPct val="0"/>
              </a:spcAft>
              <a:buClrTx/>
              <a:buSzTx/>
              <a:buFont typeface="Wingdings" pitchFamily="2" charset="2"/>
              <a:buNone/>
              <a:tabLst/>
              <a:defRPr/>
            </a:pPr>
            <a:r>
              <a:rPr kumimoji="0" lang="en-US" altLang="en-US" sz="2400" b="0" i="0" u="none" strike="noStrike" kern="1200" cap="none" spc="0" normalizeH="0" baseline="0" noProof="0" dirty="0">
                <a:ln>
                  <a:noFill/>
                </a:ln>
                <a:solidFill>
                  <a:prstClr val="black"/>
                </a:solidFill>
                <a:effectLst/>
                <a:uLnTx/>
                <a:uFillTx/>
                <a:latin typeface="Franklin Gothic Medium"/>
                <a:ea typeface="+mn-ea"/>
                <a:cs typeface="+mn-cs"/>
              </a:rPr>
              <a:t>We covered the following key Schedule Management processes in this chapter</a:t>
            </a:r>
          </a:p>
        </p:txBody>
      </p:sp>
      <p:sp>
        <p:nvSpPr>
          <p:cNvPr id="5" name="Round Single Corner Rectangle 4"/>
          <p:cNvSpPr/>
          <p:nvPr/>
        </p:nvSpPr>
        <p:spPr>
          <a:xfrm>
            <a:off x="3581400" y="5410200"/>
            <a:ext cx="5867400" cy="381000"/>
          </a:xfrm>
          <a:prstGeom prst="round1Rect">
            <a:avLst/>
          </a:prstGeom>
          <a:ln>
            <a:solidFill>
              <a:schemeClr val="accent1"/>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Franklin Gothic Medium"/>
                <a:ea typeface="+mn-ea"/>
                <a:cs typeface="+mn-cs"/>
              </a:rPr>
              <a:t>These are all in the</a:t>
            </a:r>
            <a:r>
              <a:rPr kumimoji="0" lang="en-US" sz="1800" b="0" i="0" u="none" strike="noStrike" kern="1200" cap="none" spc="0" normalizeH="0" baseline="0" noProof="0" dirty="0">
                <a:ln>
                  <a:noFill/>
                </a:ln>
                <a:solidFill>
                  <a:srgbClr val="EED500">
                    <a:lumMod val="40000"/>
                    <a:lumOff val="60000"/>
                  </a:srgbClr>
                </a:solidFill>
                <a:effectLst/>
                <a:uLnTx/>
                <a:uFillTx/>
                <a:latin typeface="Franklin Gothic Medium"/>
                <a:ea typeface="+mn-ea"/>
                <a:cs typeface="+mn-cs"/>
              </a:rPr>
              <a:t> Planning </a:t>
            </a:r>
            <a:r>
              <a:rPr kumimoji="0" lang="en-US" sz="1800" b="0" i="0" u="none" strike="noStrike" kern="1200" cap="none" spc="0" normalizeH="0" baseline="0" noProof="0" dirty="0">
                <a:ln>
                  <a:noFill/>
                </a:ln>
                <a:solidFill>
                  <a:prstClr val="white"/>
                </a:solidFill>
                <a:effectLst/>
                <a:uLnTx/>
                <a:uFillTx/>
                <a:latin typeface="Franklin Gothic Medium"/>
                <a:ea typeface="+mn-ea"/>
                <a:cs typeface="+mn-cs"/>
              </a:rPr>
              <a:t>process group</a:t>
            </a:r>
          </a:p>
        </p:txBody>
      </p:sp>
    </p:spTree>
    <p:extLst>
      <p:ext uri="{BB962C8B-B14F-4D97-AF65-F5344CB8AC3E}">
        <p14:creationId xmlns:p14="http://schemas.microsoft.com/office/powerpoint/2010/main" val="1774675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2" y="533400"/>
            <a:ext cx="8686800" cy="914400"/>
          </a:xfrm>
        </p:spPr>
        <p:txBody>
          <a:bodyPr/>
          <a:lstStyle/>
          <a:p>
            <a:r>
              <a:rPr lang="en-US" dirty="0"/>
              <a:t>Schedule Compression</a:t>
            </a:r>
          </a:p>
        </p:txBody>
      </p:sp>
      <p:sp>
        <p:nvSpPr>
          <p:cNvPr id="4" name="Slide Number Placeholder 3"/>
          <p:cNvSpPr>
            <a:spLocks noGrp="1"/>
          </p:cNvSpPr>
          <p:nvPr>
            <p:ph type="sldNum" sz="quarter" idx="12"/>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CC472E62-4255-44DF-9A7D-8CE691969079}" type="slidenum">
              <a:rPr kumimoji="0" lang="en-US" sz="1400" b="1" i="0" u="none" strike="noStrike" kern="1200" cap="none" spc="0" normalizeH="0" baseline="0" noProof="0">
                <a:ln>
                  <a:noFill/>
                </a:ln>
                <a:solidFill>
                  <a:srgbClr val="FFFFFF"/>
                </a:solidFill>
                <a:effectLst/>
                <a:uLnTx/>
                <a:uFillTx/>
                <a:latin typeface="Times New Roman" pitchFamily="18"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37</a:t>
            </a:fld>
            <a:endParaRPr kumimoji="0" lang="en-US" sz="1400" b="1" i="0" u="none" strike="noStrike" kern="1200" cap="none" spc="0" normalizeH="0" baseline="0" noProof="0" dirty="0">
              <a:ln>
                <a:noFill/>
              </a:ln>
              <a:solidFill>
                <a:srgbClr val="FFFFFF"/>
              </a:solidFill>
              <a:effectLst/>
              <a:uLnTx/>
              <a:uFillTx/>
              <a:latin typeface="Times New Roman" pitchFamily="18" charset="0"/>
              <a:ea typeface="+mn-ea"/>
              <a:cs typeface="+mn-cs"/>
            </a:endParaRPr>
          </a:p>
        </p:txBody>
      </p:sp>
      <p:pic>
        <p:nvPicPr>
          <p:cNvPr id="5" name="Picture 4"/>
          <p:cNvPicPr>
            <a:picLocks noChangeAspect="1"/>
          </p:cNvPicPr>
          <p:nvPr/>
        </p:nvPicPr>
        <p:blipFill>
          <a:blip r:embed="rId2"/>
          <a:stretch>
            <a:fillRect/>
          </a:stretch>
        </p:blipFill>
        <p:spPr>
          <a:xfrm>
            <a:off x="3200401" y="1600201"/>
            <a:ext cx="3895725" cy="3895725"/>
          </a:xfrm>
          <a:prstGeom prst="rect">
            <a:avLst/>
          </a:prstGeom>
          <a:ln>
            <a:noFill/>
          </a:ln>
          <a:effectLst>
            <a:softEdge rad="112500"/>
          </a:effectLst>
        </p:spPr>
      </p:pic>
    </p:spTree>
    <p:extLst>
      <p:ext uri="{BB962C8B-B14F-4D97-AF65-F5344CB8AC3E}">
        <p14:creationId xmlns:p14="http://schemas.microsoft.com/office/powerpoint/2010/main" val="2565897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575F6D"/>
                </a:solidFill>
                <a:effectLst/>
                <a:uLnTx/>
                <a:uFillTx/>
                <a:latin typeface="Times New Roman" pitchFamily="18" charset="0"/>
                <a:ea typeface="+mn-ea"/>
                <a:cs typeface="+mn-cs"/>
              </a:rPr>
              <a:t>4-</a:t>
            </a:r>
            <a:fld id="{21E8C712-D8C5-4FCA-BC9D-92E844AB7083}" type="slidenum">
              <a:rPr kumimoji="0" lang="en-US" altLang="en-US" sz="1200" b="0" i="0" u="none" strike="noStrike" kern="1200" cap="none" spc="0" normalizeH="0" baseline="0" noProof="0">
                <a:ln>
                  <a:noFill/>
                </a:ln>
                <a:solidFill>
                  <a:srgbClr val="575F6D"/>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38</a:t>
            </a:fld>
            <a:endParaRPr kumimoji="0" lang="en-US" altLang="en-US" sz="1200" b="0" i="0" u="none" strike="noStrike" kern="1200" cap="none" spc="0" normalizeH="0" baseline="0" noProof="0" dirty="0">
              <a:ln>
                <a:noFill/>
              </a:ln>
              <a:solidFill>
                <a:srgbClr val="575F6D"/>
              </a:solidFill>
              <a:effectLst/>
              <a:uLnTx/>
              <a:uFillTx/>
              <a:latin typeface="Times" panose="02020603050405020304" pitchFamily="18" charset="0"/>
              <a:ea typeface="+mn-ea"/>
              <a:cs typeface="+mn-cs"/>
            </a:endParaRPr>
          </a:p>
        </p:txBody>
      </p:sp>
      <p:sp>
        <p:nvSpPr>
          <p:cNvPr id="1236994" name="Rectangle 2"/>
          <p:cNvSpPr>
            <a:spLocks noGrp="1" noChangeArrowheads="1"/>
          </p:cNvSpPr>
          <p:nvPr>
            <p:ph type="title"/>
          </p:nvPr>
        </p:nvSpPr>
        <p:spPr/>
        <p:txBody>
          <a:bodyPr/>
          <a:lstStyle/>
          <a:p>
            <a:pPr>
              <a:lnSpc>
                <a:spcPct val="80000"/>
              </a:lnSpc>
            </a:pPr>
            <a:r>
              <a:rPr lang="en-US" altLang="en-US" dirty="0"/>
              <a:t>What causes schedule compression?</a:t>
            </a:r>
          </a:p>
        </p:txBody>
      </p:sp>
      <p:sp>
        <p:nvSpPr>
          <p:cNvPr id="1236995" name="Rectangle 3"/>
          <p:cNvSpPr>
            <a:spLocks noGrp="1" noChangeArrowheads="1"/>
          </p:cNvSpPr>
          <p:nvPr>
            <p:ph type="body" idx="1"/>
          </p:nvPr>
        </p:nvSpPr>
        <p:spPr>
          <a:xfrm>
            <a:off x="1066800" y="1828800"/>
            <a:ext cx="9601200" cy="4191000"/>
          </a:xfrm>
        </p:spPr>
        <p:txBody>
          <a:bodyPr/>
          <a:lstStyle/>
          <a:p>
            <a:pPr marL="0" indent="0">
              <a:spcBef>
                <a:spcPct val="0"/>
              </a:spcBef>
              <a:buNone/>
            </a:pPr>
            <a:r>
              <a:rPr lang="en-US" altLang="en-US" sz="2800" dirty="0">
                <a:solidFill>
                  <a:srgbClr val="0070C0"/>
                </a:solidFill>
                <a:effectLst>
                  <a:outerShdw blurRad="38100" dist="38100" dir="2700000" algn="tl">
                    <a:srgbClr val="000000">
                      <a:alpha val="43137"/>
                    </a:srgbClr>
                  </a:outerShdw>
                </a:effectLst>
              </a:rPr>
              <a:t>Newly-imposed earlier finish date</a:t>
            </a:r>
          </a:p>
          <a:p>
            <a:pPr marL="786765" lvl="1" indent="-466725">
              <a:spcBef>
                <a:spcPct val="0"/>
              </a:spcBef>
            </a:pPr>
            <a:r>
              <a:rPr lang="en-US" altLang="en-US" sz="2400" dirty="0">
                <a:solidFill>
                  <a:srgbClr val="0070C0"/>
                </a:solidFill>
              </a:rPr>
              <a:t>Customer or senior manager demands early completion</a:t>
            </a:r>
          </a:p>
          <a:p>
            <a:pPr marL="786765" lvl="1" indent="-466725">
              <a:spcBef>
                <a:spcPct val="0"/>
              </a:spcBef>
            </a:pPr>
            <a:endParaRPr lang="en-US" altLang="en-US" sz="2400" dirty="0">
              <a:solidFill>
                <a:srgbClr val="0070C0"/>
              </a:solidFill>
            </a:endParaRPr>
          </a:p>
          <a:p>
            <a:pPr marL="0" indent="0">
              <a:spcBef>
                <a:spcPct val="0"/>
              </a:spcBef>
              <a:buNone/>
            </a:pPr>
            <a:r>
              <a:rPr lang="en-US" altLang="en-US" sz="2800" dirty="0">
                <a:solidFill>
                  <a:srgbClr val="0070C0"/>
                </a:solidFill>
                <a:effectLst>
                  <a:outerShdw blurRad="38100" dist="38100" dir="2700000" algn="tl">
                    <a:srgbClr val="000000">
                      <a:alpha val="43137"/>
                    </a:srgbClr>
                  </a:outerShdw>
                </a:effectLst>
              </a:rPr>
              <a:t>Critical path task extends past its deadline </a:t>
            </a:r>
            <a:r>
              <a:rPr lang="en-US" altLang="en-US" sz="2800" dirty="0">
                <a:solidFill>
                  <a:srgbClr val="0070C0"/>
                </a:solidFill>
              </a:rPr>
              <a:t>and finish date is not negotiable (due to contract or Mother Nature)</a:t>
            </a:r>
          </a:p>
          <a:p>
            <a:pPr marL="0" indent="0">
              <a:spcBef>
                <a:spcPct val="0"/>
              </a:spcBef>
              <a:buNone/>
            </a:pPr>
            <a:endParaRPr lang="en-US" altLang="en-US" dirty="0"/>
          </a:p>
        </p:txBody>
      </p:sp>
    </p:spTree>
    <p:extLst>
      <p:ext uri="{BB962C8B-B14F-4D97-AF65-F5344CB8AC3E}">
        <p14:creationId xmlns:p14="http://schemas.microsoft.com/office/powerpoint/2010/main" val="2753938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575F6D"/>
                </a:solidFill>
                <a:effectLst/>
                <a:uLnTx/>
                <a:uFillTx/>
                <a:latin typeface="Times New Roman" pitchFamily="18" charset="0"/>
                <a:ea typeface="+mn-ea"/>
                <a:cs typeface="+mn-cs"/>
              </a:rPr>
              <a:t>4-</a:t>
            </a:r>
            <a:fld id="{21E8C712-D8C5-4FCA-BC9D-92E844AB7083}" type="slidenum">
              <a:rPr kumimoji="0" lang="en-US" altLang="en-US" sz="1200" b="0" i="0" u="none" strike="noStrike" kern="1200" cap="none" spc="0" normalizeH="0" baseline="0" noProof="0">
                <a:ln>
                  <a:noFill/>
                </a:ln>
                <a:solidFill>
                  <a:srgbClr val="575F6D"/>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39</a:t>
            </a:fld>
            <a:endParaRPr kumimoji="0" lang="en-US" altLang="en-US" sz="1200" b="0" i="0" u="none" strike="noStrike" kern="1200" cap="none" spc="0" normalizeH="0" baseline="0" noProof="0" dirty="0">
              <a:ln>
                <a:noFill/>
              </a:ln>
              <a:solidFill>
                <a:srgbClr val="575F6D"/>
              </a:solidFill>
              <a:effectLst/>
              <a:uLnTx/>
              <a:uFillTx/>
              <a:latin typeface="Times" panose="02020603050405020304" pitchFamily="18" charset="0"/>
              <a:ea typeface="+mn-ea"/>
              <a:cs typeface="+mn-cs"/>
            </a:endParaRPr>
          </a:p>
        </p:txBody>
      </p:sp>
      <p:sp>
        <p:nvSpPr>
          <p:cNvPr id="1236994" name="Rectangle 2"/>
          <p:cNvSpPr>
            <a:spLocks noGrp="1" noChangeArrowheads="1"/>
          </p:cNvSpPr>
          <p:nvPr>
            <p:ph type="title"/>
          </p:nvPr>
        </p:nvSpPr>
        <p:spPr/>
        <p:txBody>
          <a:bodyPr/>
          <a:lstStyle/>
          <a:p>
            <a:pPr>
              <a:lnSpc>
                <a:spcPct val="80000"/>
              </a:lnSpc>
            </a:pPr>
            <a:r>
              <a:rPr lang="en-US" altLang="en-US" dirty="0"/>
              <a:t>Duration Compression Techniques</a:t>
            </a:r>
          </a:p>
        </p:txBody>
      </p:sp>
      <p:sp>
        <p:nvSpPr>
          <p:cNvPr id="1236995" name="Rectangle 3"/>
          <p:cNvSpPr>
            <a:spLocks noGrp="1" noChangeArrowheads="1"/>
          </p:cNvSpPr>
          <p:nvPr>
            <p:ph type="body" idx="1"/>
          </p:nvPr>
        </p:nvSpPr>
        <p:spPr/>
        <p:txBody>
          <a:bodyPr/>
          <a:lstStyle/>
          <a:p>
            <a:pPr marL="466725" indent="-466725">
              <a:spcBef>
                <a:spcPct val="0"/>
              </a:spcBef>
            </a:pPr>
            <a:r>
              <a:rPr lang="en-US" altLang="en-US" dirty="0"/>
              <a:t>Add Resources (Crashing, which adds cost and threat)</a:t>
            </a:r>
          </a:p>
          <a:p>
            <a:pPr marL="466725" indent="-466725">
              <a:spcBef>
                <a:spcPct val="0"/>
              </a:spcBef>
            </a:pPr>
            <a:endParaRPr lang="en-US" altLang="en-US" dirty="0"/>
          </a:p>
          <a:p>
            <a:pPr marL="466725" indent="-466725">
              <a:spcBef>
                <a:spcPct val="0"/>
              </a:spcBef>
            </a:pPr>
            <a:r>
              <a:rPr lang="en-US" altLang="en-US" dirty="0"/>
              <a:t>Do things all at once (Fast Tracking, which introduces threat)</a:t>
            </a:r>
          </a:p>
          <a:p>
            <a:pPr marL="466725" indent="-466725">
              <a:spcBef>
                <a:spcPct val="0"/>
              </a:spcBef>
            </a:pPr>
            <a:endParaRPr lang="en-US" altLang="en-US" dirty="0"/>
          </a:p>
          <a:p>
            <a:pPr marL="466725" indent="-466725">
              <a:spcBef>
                <a:spcPct val="0"/>
              </a:spcBef>
            </a:pPr>
            <a:r>
              <a:rPr lang="en-US" altLang="en-US" dirty="0"/>
              <a:t>Reduce Scope (take out features and functionality of end product or of project scope, any of which reduce quality)</a:t>
            </a:r>
          </a:p>
        </p:txBody>
      </p:sp>
    </p:spTree>
    <p:extLst>
      <p:ext uri="{BB962C8B-B14F-4D97-AF65-F5344CB8AC3E}">
        <p14:creationId xmlns:p14="http://schemas.microsoft.com/office/powerpoint/2010/main" val="3112272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575F6D"/>
                </a:solidFill>
                <a:effectLst/>
                <a:uLnTx/>
                <a:uFillTx/>
                <a:latin typeface="Times New Roman" pitchFamily="18" charset="0"/>
                <a:ea typeface="+mn-ea"/>
                <a:cs typeface="+mn-cs"/>
              </a:rPr>
              <a:t>4-</a:t>
            </a:r>
            <a:fld id="{B52C8553-5CAE-4E22-8D28-5B874665F098}" type="slidenum">
              <a:rPr kumimoji="0" lang="en-US" altLang="en-US" sz="1200" b="0" i="0" u="none" strike="noStrike" kern="1200" cap="none" spc="0" normalizeH="0" baseline="0" noProof="0">
                <a:ln>
                  <a:noFill/>
                </a:ln>
                <a:solidFill>
                  <a:srgbClr val="575F6D"/>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40</a:t>
            </a:fld>
            <a:endParaRPr kumimoji="0" lang="en-US" altLang="en-US" sz="1200" b="0" i="0" u="none" strike="noStrike" kern="1200" cap="none" spc="0" normalizeH="0" baseline="0" noProof="0" dirty="0">
              <a:ln>
                <a:noFill/>
              </a:ln>
              <a:solidFill>
                <a:srgbClr val="575F6D"/>
              </a:solidFill>
              <a:effectLst/>
              <a:uLnTx/>
              <a:uFillTx/>
              <a:latin typeface="Times" panose="02020603050405020304" pitchFamily="18" charset="0"/>
              <a:ea typeface="+mn-ea"/>
              <a:cs typeface="+mn-cs"/>
            </a:endParaRPr>
          </a:p>
        </p:txBody>
      </p:sp>
      <p:sp>
        <p:nvSpPr>
          <p:cNvPr id="1239042" name="Rectangle 2"/>
          <p:cNvSpPr>
            <a:spLocks noGrp="1" noChangeArrowheads="1"/>
          </p:cNvSpPr>
          <p:nvPr>
            <p:ph type="title"/>
          </p:nvPr>
        </p:nvSpPr>
        <p:spPr>
          <a:xfrm>
            <a:off x="457200" y="152400"/>
            <a:ext cx="9753600" cy="838200"/>
          </a:xfrm>
        </p:spPr>
        <p:txBody>
          <a:bodyPr>
            <a:normAutofit fontScale="90000"/>
          </a:bodyPr>
          <a:lstStyle/>
          <a:p>
            <a:pPr>
              <a:lnSpc>
                <a:spcPct val="80000"/>
              </a:lnSpc>
            </a:pPr>
            <a:r>
              <a:rPr lang="en-US" altLang="en-US" dirty="0"/>
              <a:t>Schedule Compression by Managing the Critical Path</a:t>
            </a:r>
            <a:endParaRPr lang="en-US" altLang="en-US" sz="4000" dirty="0"/>
          </a:p>
        </p:txBody>
      </p:sp>
      <p:sp>
        <p:nvSpPr>
          <p:cNvPr id="1239043" name="Rectangle 3"/>
          <p:cNvSpPr>
            <a:spLocks noGrp="1" noChangeArrowheads="1"/>
          </p:cNvSpPr>
          <p:nvPr>
            <p:ph type="body" idx="1"/>
          </p:nvPr>
        </p:nvSpPr>
        <p:spPr>
          <a:xfrm>
            <a:off x="1143001" y="1371600"/>
            <a:ext cx="9966325" cy="4114800"/>
          </a:xfrm>
        </p:spPr>
        <p:txBody>
          <a:bodyPr/>
          <a:lstStyle/>
          <a:p>
            <a:pPr marL="466725" indent="-466725">
              <a:spcBef>
                <a:spcPct val="0"/>
              </a:spcBef>
            </a:pPr>
            <a:r>
              <a:rPr lang="en-US" altLang="en-US" dirty="0"/>
              <a:t>Move resources from non-critical path tasks to critical path tasks</a:t>
            </a:r>
          </a:p>
          <a:p>
            <a:pPr marL="466725" indent="-466725">
              <a:spcBef>
                <a:spcPct val="0"/>
              </a:spcBef>
            </a:pPr>
            <a:endParaRPr lang="en-US" altLang="en-US" dirty="0"/>
          </a:p>
          <a:p>
            <a:pPr marL="466725" indent="-466725">
              <a:spcBef>
                <a:spcPct val="0"/>
              </a:spcBef>
            </a:pPr>
            <a:r>
              <a:rPr lang="en-US" altLang="en-US" dirty="0"/>
              <a:t>Assign experts to the difficult critical tasks.</a:t>
            </a:r>
          </a:p>
          <a:p>
            <a:pPr marL="466725" indent="-466725">
              <a:spcBef>
                <a:spcPct val="0"/>
              </a:spcBef>
            </a:pPr>
            <a:endParaRPr lang="en-US" altLang="en-US" dirty="0"/>
          </a:p>
          <a:p>
            <a:pPr marL="466725" indent="-466725">
              <a:spcBef>
                <a:spcPct val="0"/>
              </a:spcBef>
            </a:pPr>
            <a:r>
              <a:rPr lang="en-US" altLang="en-US" dirty="0"/>
              <a:t>Add additional resources to the critical path tasks (not previously assigned ton the project)</a:t>
            </a:r>
          </a:p>
          <a:p>
            <a:pPr marL="466725" indent="-466725">
              <a:spcBef>
                <a:spcPct val="0"/>
              </a:spcBef>
            </a:pPr>
            <a:endParaRPr lang="en-US" altLang="en-US" dirty="0"/>
          </a:p>
          <a:p>
            <a:pPr marL="466725" indent="-466725">
              <a:spcBef>
                <a:spcPct val="0"/>
              </a:spcBef>
            </a:pPr>
            <a:r>
              <a:rPr lang="en-US" altLang="en-US" dirty="0"/>
              <a:t>Use overtime on the most critical tasks or procure hire/lease experts from outside the company  </a:t>
            </a:r>
          </a:p>
          <a:p>
            <a:pPr marL="466725" indent="-466725">
              <a:spcBef>
                <a:spcPct val="0"/>
              </a:spcBef>
            </a:pPr>
            <a:endParaRPr lang="en-US" altLang="en-US" dirty="0"/>
          </a:p>
          <a:p>
            <a:pPr marL="466725" indent="-466725">
              <a:spcBef>
                <a:spcPct val="0"/>
              </a:spcBef>
            </a:pPr>
            <a:r>
              <a:rPr lang="en-US" altLang="en-US" dirty="0"/>
              <a:t>This might involve further decomposition of  activities on the critical path.</a:t>
            </a:r>
          </a:p>
          <a:p>
            <a:pPr marL="466725" indent="-466725">
              <a:spcBef>
                <a:spcPct val="0"/>
              </a:spcBef>
            </a:pPr>
            <a:endParaRPr lang="en-US" altLang="en-US" dirty="0"/>
          </a:p>
          <a:p>
            <a:pPr marL="466725" indent="-466725">
              <a:spcBef>
                <a:spcPct val="0"/>
              </a:spcBef>
            </a:pPr>
            <a:endParaRPr lang="en-US" altLang="en-US" dirty="0"/>
          </a:p>
        </p:txBody>
      </p:sp>
    </p:spTree>
    <p:extLst>
      <p:ext uri="{BB962C8B-B14F-4D97-AF65-F5344CB8AC3E}">
        <p14:creationId xmlns:p14="http://schemas.microsoft.com/office/powerpoint/2010/main" val="1139045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575F6D"/>
                </a:solidFill>
                <a:effectLst/>
                <a:uLnTx/>
                <a:uFillTx/>
                <a:latin typeface="Times New Roman" pitchFamily="18" charset="0"/>
                <a:ea typeface="+mn-ea"/>
                <a:cs typeface="+mn-cs"/>
              </a:rPr>
              <a:t>4-</a:t>
            </a:r>
            <a:fld id="{D457CFDE-89BA-4EA0-851C-8700DF90324F}" type="slidenum">
              <a:rPr kumimoji="0" lang="en-US" altLang="en-US" sz="1200" b="0" i="0" u="none" strike="noStrike" kern="1200" cap="none" spc="0" normalizeH="0" baseline="0" noProof="0">
                <a:ln>
                  <a:noFill/>
                </a:ln>
                <a:solidFill>
                  <a:srgbClr val="575F6D"/>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41</a:t>
            </a:fld>
            <a:endParaRPr kumimoji="0" lang="en-US" altLang="en-US" sz="1200" b="0" i="0" u="none" strike="noStrike" kern="1200" cap="none" spc="0" normalizeH="0" baseline="0" noProof="0" dirty="0">
              <a:ln>
                <a:noFill/>
              </a:ln>
              <a:solidFill>
                <a:srgbClr val="575F6D"/>
              </a:solidFill>
              <a:effectLst/>
              <a:uLnTx/>
              <a:uFillTx/>
              <a:latin typeface="Times" panose="02020603050405020304" pitchFamily="18" charset="0"/>
              <a:ea typeface="+mn-ea"/>
              <a:cs typeface="+mn-cs"/>
            </a:endParaRPr>
          </a:p>
        </p:txBody>
      </p:sp>
      <p:sp>
        <p:nvSpPr>
          <p:cNvPr id="1243138" name="Rectangle 1026"/>
          <p:cNvSpPr>
            <a:spLocks noGrp="1" noChangeArrowheads="1"/>
          </p:cNvSpPr>
          <p:nvPr>
            <p:ph type="title"/>
          </p:nvPr>
        </p:nvSpPr>
        <p:spPr/>
        <p:txBody>
          <a:bodyPr/>
          <a:lstStyle/>
          <a:p>
            <a:pPr>
              <a:lnSpc>
                <a:spcPct val="80000"/>
              </a:lnSpc>
            </a:pPr>
            <a:r>
              <a:rPr lang="en-US" altLang="en-US" dirty="0"/>
              <a:t>Schedule Compression Techniques for Duration</a:t>
            </a:r>
            <a:r>
              <a:rPr lang="en-US" altLang="en-US" sz="4000" dirty="0"/>
              <a:t> </a:t>
            </a:r>
          </a:p>
        </p:txBody>
      </p:sp>
      <p:sp>
        <p:nvSpPr>
          <p:cNvPr id="1243139" name="Rectangle 1027"/>
          <p:cNvSpPr>
            <a:spLocks noGrp="1" noChangeArrowheads="1"/>
          </p:cNvSpPr>
          <p:nvPr>
            <p:ph type="body" idx="1"/>
          </p:nvPr>
        </p:nvSpPr>
        <p:spPr>
          <a:xfrm>
            <a:off x="457201" y="2057400"/>
            <a:ext cx="10178321" cy="4591050"/>
          </a:xfrm>
        </p:spPr>
        <p:txBody>
          <a:bodyPr>
            <a:normAutofit/>
          </a:bodyPr>
          <a:lstStyle/>
          <a:p>
            <a:pPr marL="466725" indent="-466725">
              <a:spcBef>
                <a:spcPct val="0"/>
              </a:spcBef>
            </a:pPr>
            <a:r>
              <a:rPr lang="en-US" altLang="en-US" sz="3600" u="sng" dirty="0"/>
              <a:t>Fast tracking </a:t>
            </a:r>
            <a:r>
              <a:rPr lang="en-US" altLang="en-US" sz="2800" dirty="0"/>
              <a:t>(doing things in parallel)</a:t>
            </a:r>
          </a:p>
          <a:p>
            <a:pPr marL="866775" lvl="1">
              <a:spcBef>
                <a:spcPct val="0"/>
              </a:spcBef>
            </a:pPr>
            <a:r>
              <a:rPr lang="en-US" altLang="en-US" sz="3200" dirty="0"/>
              <a:t>Overlapping tasks that are now sequential</a:t>
            </a:r>
          </a:p>
          <a:p>
            <a:pPr marL="866775" lvl="1">
              <a:spcBef>
                <a:spcPct val="0"/>
              </a:spcBef>
            </a:pPr>
            <a:r>
              <a:rPr lang="en-US" altLang="en-US" sz="3200" dirty="0"/>
              <a:t>Change FS to SS or FF; or use lag and lead </a:t>
            </a:r>
          </a:p>
          <a:p>
            <a:pPr marL="466725" indent="-466725">
              <a:spcBef>
                <a:spcPct val="0"/>
              </a:spcBef>
            </a:pPr>
            <a:endParaRPr lang="en-US" altLang="en-US" sz="3600" dirty="0"/>
          </a:p>
          <a:p>
            <a:pPr marL="466725" indent="-466725">
              <a:spcBef>
                <a:spcPct val="0"/>
              </a:spcBef>
            </a:pPr>
            <a:r>
              <a:rPr lang="en-US" altLang="en-US" sz="3600" u="sng" dirty="0"/>
              <a:t>Crashing</a:t>
            </a:r>
            <a:r>
              <a:rPr lang="en-US" altLang="en-US" sz="3600" dirty="0"/>
              <a:t> the network </a:t>
            </a:r>
            <a:r>
              <a:rPr lang="en-US" altLang="en-US" sz="2800" dirty="0"/>
              <a:t>(throwing resources at critical path tasks)</a:t>
            </a:r>
            <a:endParaRPr lang="en-US" altLang="en-US" sz="3600" dirty="0"/>
          </a:p>
          <a:p>
            <a:pPr marL="866775" lvl="1">
              <a:spcBef>
                <a:spcPct val="0"/>
              </a:spcBef>
            </a:pPr>
            <a:r>
              <a:rPr lang="en-US" altLang="en-US" sz="3200" dirty="0"/>
              <a:t>Develop a cost/schedule trade-off table</a:t>
            </a:r>
          </a:p>
          <a:p>
            <a:pPr marL="866775" lvl="1">
              <a:spcBef>
                <a:spcPct val="0"/>
              </a:spcBef>
            </a:pPr>
            <a:r>
              <a:rPr lang="en-US" altLang="en-US" sz="3200" dirty="0"/>
              <a:t>Apply resources to least costly compression task</a:t>
            </a:r>
          </a:p>
        </p:txBody>
      </p:sp>
      <p:sp>
        <p:nvSpPr>
          <p:cNvPr id="2" name="TextBox 1"/>
          <p:cNvSpPr txBox="1"/>
          <p:nvPr/>
        </p:nvSpPr>
        <p:spPr>
          <a:xfrm>
            <a:off x="7636369" y="955975"/>
            <a:ext cx="2265557"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New Roman" pitchFamily="18" charset="0"/>
                <a:ea typeface="+mn-ea"/>
                <a:cs typeface="+mn-cs"/>
              </a:rPr>
              <a:t>Important Topic!</a:t>
            </a:r>
          </a:p>
        </p:txBody>
      </p:sp>
    </p:spTree>
    <p:extLst>
      <p:ext uri="{BB962C8B-B14F-4D97-AF65-F5344CB8AC3E}">
        <p14:creationId xmlns:p14="http://schemas.microsoft.com/office/powerpoint/2010/main" val="4106139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2"/>
          <p:cNvSpPr>
            <a:spLocks noGrp="1" noChangeArrowheads="1"/>
          </p:cNvSpPr>
          <p:nvPr>
            <p:ph type="title"/>
          </p:nvPr>
        </p:nvSpPr>
        <p:spPr>
          <a:xfrm>
            <a:off x="1981200" y="510953"/>
            <a:ext cx="8229600" cy="344710"/>
          </a:xfrm>
        </p:spPr>
        <p:txBody>
          <a:bodyPr vert="horz" lIns="0" tIns="0" rIns="0" bIns="0" rtlCol="0" anchor="b">
            <a:spAutoFit/>
          </a:bodyPr>
          <a:lstStyle/>
          <a:p>
            <a:pPr eaLnBrk="1" hangingPunct="1"/>
            <a:r>
              <a:rPr lang="en-US" altLang="en-US" sz="2800" dirty="0">
                <a:solidFill>
                  <a:schemeClr val="accent1"/>
                </a:solidFill>
                <a:latin typeface="Arial Narrow" panose="020B0606020202030204" pitchFamily="34" charset="0"/>
              </a:rPr>
              <a:t>Fast-Tracking</a:t>
            </a:r>
          </a:p>
        </p:txBody>
      </p:sp>
      <p:sp>
        <p:nvSpPr>
          <p:cNvPr id="306179" name="Rectangle 3"/>
          <p:cNvSpPr>
            <a:spLocks noGrp="1" noChangeArrowheads="1"/>
          </p:cNvSpPr>
          <p:nvPr>
            <p:ph idx="1"/>
          </p:nvPr>
        </p:nvSpPr>
        <p:spPr>
          <a:xfrm>
            <a:off x="1881188" y="1379538"/>
            <a:ext cx="8229600" cy="4525962"/>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en-US" altLang="en-US" dirty="0">
                <a:latin typeface="Arial Narrow" panose="020B0606020202030204" pitchFamily="34" charset="0"/>
              </a:rPr>
              <a:t>Take tasks that are traditionally (and sometimes for good reason) done in sequence and do them in parallel.</a:t>
            </a:r>
          </a:p>
          <a:p>
            <a:pPr eaLnBrk="1" hangingPunct="1"/>
            <a:r>
              <a:rPr lang="en-US" altLang="en-US" dirty="0">
                <a:latin typeface="Arial Narrow" panose="020B0606020202030204" pitchFamily="34" charset="0"/>
              </a:rPr>
              <a:t>Example: Begin construction of a building before the design is complete</a:t>
            </a:r>
          </a:p>
          <a:p>
            <a:pPr eaLnBrk="1" hangingPunct="1"/>
            <a:r>
              <a:rPr lang="en-US" altLang="en-US" dirty="0">
                <a:latin typeface="Arial Narrow" panose="020B0606020202030204" pitchFamily="34" charset="0"/>
              </a:rPr>
              <a:t>Advantage: can decrease schedule by as much as 40%</a:t>
            </a:r>
          </a:p>
          <a:p>
            <a:pPr eaLnBrk="1" hangingPunct="1"/>
            <a:r>
              <a:rPr lang="en-US" altLang="en-US" dirty="0">
                <a:latin typeface="Arial Narrow" panose="020B0606020202030204" pitchFamily="34" charset="0"/>
              </a:rPr>
              <a:t>Disadvantage: GUESS (answer on next slide)</a:t>
            </a:r>
          </a:p>
        </p:txBody>
      </p:sp>
      <p:grpSp>
        <p:nvGrpSpPr>
          <p:cNvPr id="306180" name="Group 7"/>
          <p:cNvGrpSpPr>
            <a:grpSpLocks/>
          </p:cNvGrpSpPr>
          <p:nvPr/>
        </p:nvGrpSpPr>
        <p:grpSpPr bwMode="auto">
          <a:xfrm>
            <a:off x="8747125" y="0"/>
            <a:ext cx="1828800" cy="1371600"/>
            <a:chOff x="1632" y="2352"/>
            <a:chExt cx="1152" cy="864"/>
          </a:xfrm>
        </p:grpSpPr>
        <p:pic>
          <p:nvPicPr>
            <p:cNvPr id="306181" name="Picture 4" descr="MCj031940800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32" y="2352"/>
              <a:ext cx="1141" cy="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8037" name="Line 5"/>
            <p:cNvSpPr>
              <a:spLocks noChangeShapeType="1"/>
            </p:cNvSpPr>
            <p:nvPr/>
          </p:nvSpPr>
          <p:spPr bwMode="auto">
            <a:xfrm flipV="1">
              <a:off x="1824" y="2688"/>
              <a:ext cx="960" cy="528"/>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S PGothic" panose="020B0600070205080204" pitchFamily="34" charset="-128"/>
                <a:cs typeface="+mn-cs"/>
              </a:endParaRPr>
            </a:p>
          </p:txBody>
        </p:sp>
        <p:sp>
          <p:nvSpPr>
            <p:cNvPr id="428038" name="Line 6"/>
            <p:cNvSpPr>
              <a:spLocks noChangeShapeType="1"/>
            </p:cNvSpPr>
            <p:nvPr/>
          </p:nvSpPr>
          <p:spPr bwMode="auto">
            <a:xfrm flipV="1">
              <a:off x="1680" y="3072"/>
              <a:ext cx="96" cy="48"/>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S PGothic" panose="020B0600070205080204" pitchFamily="34" charset="-128"/>
                <a:cs typeface="+mn-cs"/>
              </a:endParaRPr>
            </a:p>
          </p:txBody>
        </p:sp>
      </p:grpSp>
    </p:spTree>
    <p:extLst>
      <p:ext uri="{BB962C8B-B14F-4D97-AF65-F5344CB8AC3E}">
        <p14:creationId xmlns:p14="http://schemas.microsoft.com/office/powerpoint/2010/main" val="4116011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2"/>
          <p:cNvSpPr>
            <a:spLocks noGrp="1" noChangeArrowheads="1"/>
          </p:cNvSpPr>
          <p:nvPr>
            <p:ph type="title"/>
          </p:nvPr>
        </p:nvSpPr>
        <p:spPr>
          <a:xfrm>
            <a:off x="2209800" y="304800"/>
            <a:ext cx="7772400" cy="1143000"/>
          </a:xfrm>
          <a:solidFill>
            <a:schemeClr val="accent1"/>
          </a:solidFill>
        </p:spPr>
        <p:txBody>
          <a:bodyPr/>
          <a:lstStyle/>
          <a:p>
            <a:r>
              <a:rPr lang="en-US" sz="5400" b="1" dirty="0">
                <a:latin typeface="Arial" charset="0"/>
              </a:rPr>
              <a:t>Terminology</a:t>
            </a:r>
          </a:p>
        </p:txBody>
      </p:sp>
      <p:sp>
        <p:nvSpPr>
          <p:cNvPr id="224259" name="Rectangle 3"/>
          <p:cNvSpPr>
            <a:spLocks noGrp="1" noChangeArrowheads="1"/>
          </p:cNvSpPr>
          <p:nvPr>
            <p:ph type="body" idx="1"/>
          </p:nvPr>
        </p:nvSpPr>
        <p:spPr>
          <a:xfrm>
            <a:off x="2057400" y="1447800"/>
            <a:ext cx="8382000" cy="3276600"/>
          </a:xfrm>
        </p:spPr>
        <p:txBody>
          <a:bodyPr/>
          <a:lstStyle/>
          <a:p>
            <a:pPr>
              <a:spcBef>
                <a:spcPct val="50000"/>
              </a:spcBef>
              <a:buFontTx/>
              <a:buNone/>
            </a:pPr>
            <a:r>
              <a:rPr lang="en-US"/>
              <a:t>Path: </a:t>
            </a:r>
          </a:p>
          <a:p>
            <a:pPr>
              <a:spcBef>
                <a:spcPct val="50000"/>
              </a:spcBef>
              <a:buFontTx/>
              <a:buNone/>
            </a:pPr>
            <a:r>
              <a:rPr lang="en-US"/>
              <a:t>	A sequence of connected, dependent activities.</a:t>
            </a:r>
          </a:p>
          <a:p>
            <a:pPr>
              <a:spcBef>
                <a:spcPct val="50000"/>
              </a:spcBef>
              <a:buFontTx/>
              <a:buNone/>
            </a:pPr>
            <a:r>
              <a:rPr lang="en-US"/>
              <a:t>Parallel (Concurrent) Activities: </a:t>
            </a:r>
          </a:p>
          <a:p>
            <a:pPr>
              <a:spcBef>
                <a:spcPct val="50000"/>
              </a:spcBef>
              <a:buFontTx/>
              <a:buNone/>
            </a:pPr>
            <a:r>
              <a:rPr lang="en-US"/>
              <a:t>	Activities that </a:t>
            </a:r>
            <a:r>
              <a:rPr lang="en-US" u="sng"/>
              <a:t>can</a:t>
            </a:r>
            <a:r>
              <a:rPr lang="en-US"/>
              <a:t> occur at the same time. (If desired)</a:t>
            </a:r>
          </a:p>
        </p:txBody>
      </p:sp>
      <p:sp>
        <p:nvSpPr>
          <p:cNvPr id="224260" name="Line 4"/>
          <p:cNvSpPr>
            <a:spLocks noChangeShapeType="1"/>
          </p:cNvSpPr>
          <p:nvPr/>
        </p:nvSpPr>
        <p:spPr bwMode="auto">
          <a:xfrm rot="-1800000">
            <a:off x="6394450" y="5630864"/>
            <a:ext cx="927100" cy="536575"/>
          </a:xfrm>
          <a:prstGeom prst="line">
            <a:avLst/>
          </a:prstGeom>
          <a:noFill/>
          <a:ln w="38100">
            <a:solidFill>
              <a:schemeClr val="tx1"/>
            </a:solidFill>
            <a:round/>
            <a:headEnd/>
            <a:tailEnd type="stealth" w="lg" len="lg"/>
          </a:ln>
          <a:extLst>
            <a:ext uri="{909E8E84-426E-40DD-AFC4-6F175D3DCCD1}">
              <a14:hiddenFill xmlns:a14="http://schemas.microsoft.com/office/drawing/2010/main">
                <a:noFill/>
              </a14:hiddenFill>
            </a:ext>
          </a:extLst>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24261" name="Text Box 5"/>
          <p:cNvSpPr txBox="1">
            <a:spLocks noChangeArrowheads="1"/>
          </p:cNvSpPr>
          <p:nvPr/>
        </p:nvSpPr>
        <p:spPr bwMode="auto">
          <a:xfrm>
            <a:off x="5608638" y="4570414"/>
            <a:ext cx="639762" cy="547687"/>
          </a:xfrm>
          <a:prstGeom prst="rect">
            <a:avLst/>
          </a:prstGeom>
          <a:solidFill>
            <a:srgbClr val="F8F8F8"/>
          </a:solidFill>
          <a:ln w="12700">
            <a:solidFill>
              <a:schemeClr val="tx1"/>
            </a:solidFill>
            <a:miter lim="800000"/>
            <a:headEnd/>
            <a:tailEnd/>
          </a:ln>
        </p:spPr>
        <p:txBody>
          <a:bodyPr anchor="ctr" anchorCtr="1"/>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000" b="1" i="0" u="none" strike="noStrike" kern="1200" cap="none" spc="0" normalizeH="0" baseline="0" noProof="0">
                <a:ln>
                  <a:noFill/>
                </a:ln>
                <a:solidFill>
                  <a:srgbClr val="000099"/>
                </a:solidFill>
                <a:effectLst/>
                <a:uLnTx/>
                <a:uFillTx/>
                <a:latin typeface="Arial" charset="0"/>
                <a:ea typeface="+mn-ea"/>
                <a:cs typeface="Arial" charset="0"/>
              </a:rPr>
              <a:t>C</a:t>
            </a:r>
          </a:p>
        </p:txBody>
      </p:sp>
      <p:sp>
        <p:nvSpPr>
          <p:cNvPr id="224262" name="Text Box 6"/>
          <p:cNvSpPr txBox="1">
            <a:spLocks noChangeArrowheads="1"/>
          </p:cNvSpPr>
          <p:nvPr/>
        </p:nvSpPr>
        <p:spPr bwMode="auto">
          <a:xfrm>
            <a:off x="4025901" y="5624514"/>
            <a:ext cx="639763" cy="547687"/>
          </a:xfrm>
          <a:prstGeom prst="rect">
            <a:avLst/>
          </a:prstGeom>
          <a:solidFill>
            <a:srgbClr val="FFFFCC"/>
          </a:solidFill>
          <a:ln w="12700">
            <a:solidFill>
              <a:schemeClr val="tx1"/>
            </a:solidFill>
            <a:miter lim="800000"/>
            <a:headEnd/>
            <a:tailEnd/>
          </a:ln>
        </p:spPr>
        <p:txBody>
          <a:bodyPr anchor="ctr" anchorCtr="1"/>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000" b="1" i="0" u="none" strike="noStrike" kern="1200" cap="none" spc="0" normalizeH="0" baseline="0" noProof="0">
                <a:ln>
                  <a:noFill/>
                </a:ln>
                <a:solidFill>
                  <a:srgbClr val="000099"/>
                </a:solidFill>
                <a:effectLst/>
                <a:uLnTx/>
                <a:uFillTx/>
                <a:latin typeface="Arial" charset="0"/>
                <a:ea typeface="+mn-ea"/>
                <a:cs typeface="Arial" charset="0"/>
              </a:rPr>
              <a:t>A</a:t>
            </a:r>
          </a:p>
        </p:txBody>
      </p:sp>
      <p:sp>
        <p:nvSpPr>
          <p:cNvPr id="224263" name="Text Box 7"/>
          <p:cNvSpPr txBox="1">
            <a:spLocks noChangeArrowheads="1"/>
          </p:cNvSpPr>
          <p:nvPr/>
        </p:nvSpPr>
        <p:spPr bwMode="auto">
          <a:xfrm>
            <a:off x="5762626" y="5624514"/>
            <a:ext cx="639763" cy="547687"/>
          </a:xfrm>
          <a:prstGeom prst="rect">
            <a:avLst/>
          </a:prstGeom>
          <a:solidFill>
            <a:srgbClr val="FFFFCC"/>
          </a:solidFill>
          <a:ln w="12700">
            <a:solidFill>
              <a:schemeClr val="tx1"/>
            </a:solidFill>
            <a:miter lim="800000"/>
            <a:headEnd/>
            <a:tailEnd/>
          </a:ln>
        </p:spPr>
        <p:txBody>
          <a:bodyPr anchor="ctr" anchorCtr="1"/>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000" b="1" i="0" u="none" strike="noStrike" kern="1200" cap="none" spc="0" normalizeH="0" baseline="0" noProof="0">
                <a:ln>
                  <a:noFill/>
                </a:ln>
                <a:solidFill>
                  <a:srgbClr val="000099"/>
                </a:solidFill>
                <a:effectLst/>
                <a:uLnTx/>
                <a:uFillTx/>
                <a:latin typeface="Arial" charset="0"/>
                <a:ea typeface="+mn-ea"/>
                <a:cs typeface="Arial" charset="0"/>
              </a:rPr>
              <a:t>B</a:t>
            </a:r>
          </a:p>
        </p:txBody>
      </p:sp>
      <p:sp>
        <p:nvSpPr>
          <p:cNvPr id="224264" name="Text Box 8"/>
          <p:cNvSpPr txBox="1">
            <a:spLocks noChangeArrowheads="1"/>
          </p:cNvSpPr>
          <p:nvPr/>
        </p:nvSpPr>
        <p:spPr bwMode="auto">
          <a:xfrm>
            <a:off x="7408863" y="5624514"/>
            <a:ext cx="639762" cy="547687"/>
          </a:xfrm>
          <a:prstGeom prst="rect">
            <a:avLst/>
          </a:prstGeom>
          <a:solidFill>
            <a:srgbClr val="FFFFCC"/>
          </a:solidFill>
          <a:ln w="12700">
            <a:solidFill>
              <a:schemeClr val="tx1"/>
            </a:solidFill>
            <a:miter lim="800000"/>
            <a:headEnd/>
            <a:tailEnd/>
          </a:ln>
        </p:spPr>
        <p:txBody>
          <a:bodyPr anchor="ctr" anchorCtr="1"/>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000" b="1" i="0" u="none" strike="noStrike" kern="1200" cap="none" spc="0" normalizeH="0" baseline="0" noProof="0">
                <a:ln>
                  <a:noFill/>
                </a:ln>
                <a:solidFill>
                  <a:srgbClr val="000099"/>
                </a:solidFill>
                <a:effectLst/>
                <a:uLnTx/>
                <a:uFillTx/>
                <a:latin typeface="Arial" charset="0"/>
                <a:ea typeface="+mn-ea"/>
                <a:cs typeface="Arial" charset="0"/>
              </a:rPr>
              <a:t>D</a:t>
            </a:r>
          </a:p>
        </p:txBody>
      </p:sp>
      <p:sp>
        <p:nvSpPr>
          <p:cNvPr id="224265" name="Line 9"/>
          <p:cNvSpPr>
            <a:spLocks noChangeShapeType="1"/>
          </p:cNvSpPr>
          <p:nvPr/>
        </p:nvSpPr>
        <p:spPr bwMode="auto">
          <a:xfrm rot="-1032830">
            <a:off x="6386513" y="4711701"/>
            <a:ext cx="874712" cy="1177925"/>
          </a:xfrm>
          <a:prstGeom prst="line">
            <a:avLst/>
          </a:prstGeom>
          <a:noFill/>
          <a:ln w="38100">
            <a:solidFill>
              <a:schemeClr val="tx1"/>
            </a:solidFill>
            <a:round/>
            <a:headEnd/>
            <a:tailEnd type="stealth" w="lg" len="lg"/>
          </a:ln>
          <a:extLst>
            <a:ext uri="{909E8E84-426E-40DD-AFC4-6F175D3DCCD1}">
              <a14:hiddenFill xmlns:a14="http://schemas.microsoft.com/office/drawing/2010/main">
                <a:noFill/>
              </a14:hiddenFill>
            </a:ext>
          </a:extLst>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24266" name="Line 10"/>
          <p:cNvSpPr>
            <a:spLocks noChangeShapeType="1"/>
          </p:cNvSpPr>
          <p:nvPr/>
        </p:nvSpPr>
        <p:spPr bwMode="auto">
          <a:xfrm rot="-1800000">
            <a:off x="4745038" y="5630864"/>
            <a:ext cx="927100" cy="536575"/>
          </a:xfrm>
          <a:prstGeom prst="line">
            <a:avLst/>
          </a:prstGeom>
          <a:noFill/>
          <a:ln w="38100">
            <a:solidFill>
              <a:schemeClr val="tx1"/>
            </a:solidFill>
            <a:round/>
            <a:headEnd/>
            <a:tailEnd type="stealth" w="lg" len="lg"/>
          </a:ln>
          <a:extLst>
            <a:ext uri="{909E8E84-426E-40DD-AFC4-6F175D3DCCD1}">
              <a14:hiddenFill xmlns:a14="http://schemas.microsoft.com/office/drawing/2010/main">
                <a:noFill/>
              </a14:hiddenFill>
            </a:ext>
          </a:extLst>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24267" name="Line 11"/>
          <p:cNvSpPr>
            <a:spLocks noChangeShapeType="1"/>
          </p:cNvSpPr>
          <p:nvPr/>
        </p:nvSpPr>
        <p:spPr bwMode="auto">
          <a:xfrm rot="19800000" flipV="1">
            <a:off x="4452939" y="5180013"/>
            <a:ext cx="1265237" cy="450850"/>
          </a:xfrm>
          <a:prstGeom prst="line">
            <a:avLst/>
          </a:prstGeom>
          <a:noFill/>
          <a:ln w="38100">
            <a:solidFill>
              <a:schemeClr val="tx1"/>
            </a:solidFill>
            <a:round/>
            <a:headEnd/>
            <a:tailEnd type="stealth" w="lg" len="lg"/>
          </a:ln>
          <a:extLst>
            <a:ext uri="{909E8E84-426E-40DD-AFC4-6F175D3DCCD1}">
              <a14:hiddenFill xmlns:a14="http://schemas.microsoft.com/office/drawing/2010/main">
                <a:noFill/>
              </a14:hiddenFill>
            </a:ext>
          </a:extLst>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63615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2"/>
          <p:cNvSpPr>
            <a:spLocks noGrp="1" noChangeArrowheads="1"/>
          </p:cNvSpPr>
          <p:nvPr>
            <p:ph type="title"/>
          </p:nvPr>
        </p:nvSpPr>
        <p:spPr>
          <a:xfrm>
            <a:off x="2209800" y="457200"/>
            <a:ext cx="7772400" cy="838200"/>
          </a:xfrm>
          <a:solidFill>
            <a:schemeClr val="accent1"/>
          </a:solidFill>
        </p:spPr>
        <p:txBody>
          <a:bodyPr/>
          <a:lstStyle/>
          <a:p>
            <a:r>
              <a:rPr lang="en-US" sz="4800" b="1" dirty="0"/>
              <a:t>Event</a:t>
            </a:r>
          </a:p>
        </p:txBody>
      </p:sp>
      <p:sp>
        <p:nvSpPr>
          <p:cNvPr id="225283" name="Rectangle 3"/>
          <p:cNvSpPr>
            <a:spLocks noGrp="1" noChangeArrowheads="1"/>
          </p:cNvSpPr>
          <p:nvPr>
            <p:ph type="body" idx="1"/>
          </p:nvPr>
        </p:nvSpPr>
        <p:spPr>
          <a:xfrm>
            <a:off x="2057400" y="1600201"/>
            <a:ext cx="8077200" cy="3040063"/>
          </a:xfrm>
        </p:spPr>
        <p:txBody>
          <a:bodyPr/>
          <a:lstStyle/>
          <a:p>
            <a:pPr>
              <a:buFontTx/>
              <a:buNone/>
            </a:pPr>
            <a:r>
              <a:rPr lang="en-US" sz="4000">
                <a:latin typeface="Arial Black" pitchFamily="34" charset="0"/>
              </a:rPr>
              <a:t>A point in time when an activity is started or completed </a:t>
            </a:r>
          </a:p>
          <a:p>
            <a:pPr>
              <a:buFontTx/>
              <a:buNone/>
            </a:pPr>
            <a:r>
              <a:rPr lang="en-US" sz="4000">
                <a:latin typeface="Arial Black" pitchFamily="34" charset="0"/>
              </a:rPr>
              <a:t>It does not consume time</a:t>
            </a:r>
            <a:endParaRPr lang="en-US">
              <a:latin typeface="Arial Black" pitchFamily="34" charset="0"/>
            </a:endParaRPr>
          </a:p>
        </p:txBody>
      </p:sp>
      <p:sp>
        <p:nvSpPr>
          <p:cNvPr id="1012740" name="Rectangle 4"/>
          <p:cNvSpPr>
            <a:spLocks noChangeArrowheads="1"/>
          </p:cNvSpPr>
          <p:nvPr/>
        </p:nvSpPr>
        <p:spPr bwMode="auto">
          <a:xfrm>
            <a:off x="1981200" y="4876800"/>
            <a:ext cx="83058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marR="0" lvl="0" indent="-342900" algn="ctr" defTabSz="914400" rtl="0" eaLnBrk="1" fontAlgn="auto" latinLnBrk="0" hangingPunct="1">
              <a:lnSpc>
                <a:spcPct val="100000"/>
              </a:lnSpc>
              <a:spcBef>
                <a:spcPct val="20000"/>
              </a:spcBef>
              <a:spcAft>
                <a:spcPts val="0"/>
              </a:spcAft>
              <a:buClrTx/>
              <a:buSzTx/>
              <a:buFontTx/>
              <a:buNone/>
              <a:tabLst/>
              <a:defRPr/>
            </a:pPr>
            <a:r>
              <a:rPr kumimoji="0" lang="en-US" sz="4800" b="1" i="0" u="none" strike="noStrike" kern="1200" cap="none" spc="0" normalizeH="0" baseline="0" noProof="0">
                <a:ln>
                  <a:noFill/>
                </a:ln>
                <a:solidFill>
                  <a:srgbClr val="FF3300"/>
                </a:solidFill>
                <a:effectLst/>
                <a:uLnTx/>
                <a:uFillTx/>
                <a:latin typeface="Calibri" panose="020F0502020204030204"/>
                <a:ea typeface="+mn-ea"/>
                <a:cs typeface="+mn-cs"/>
              </a:rPr>
              <a:t>Milestones are events</a:t>
            </a:r>
            <a:endParaRPr kumimoji="0" lang="en-US" sz="4000" b="1" i="0" u="none" strike="noStrike" kern="1200" cap="none" spc="0" normalizeH="0" baseline="0" noProof="0">
              <a:ln>
                <a:noFill/>
              </a:ln>
              <a:solidFill>
                <a:srgbClr val="FF33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364931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127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2740"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p:cNvSpPr>
            <a:spLocks noGrp="1" noChangeArrowheads="1"/>
          </p:cNvSpPr>
          <p:nvPr>
            <p:ph type="title"/>
          </p:nvPr>
        </p:nvSpPr>
        <p:spPr>
          <a:xfrm>
            <a:off x="2209800" y="457200"/>
            <a:ext cx="7772400" cy="838200"/>
          </a:xfrm>
          <a:solidFill>
            <a:schemeClr val="accent1"/>
          </a:solidFill>
        </p:spPr>
        <p:txBody>
          <a:bodyPr/>
          <a:lstStyle/>
          <a:p>
            <a:r>
              <a:rPr lang="en-US" sz="5400" b="1" dirty="0"/>
              <a:t>Burst Activity</a:t>
            </a:r>
          </a:p>
        </p:txBody>
      </p:sp>
      <p:sp>
        <p:nvSpPr>
          <p:cNvPr id="226307" name="Rectangle 3"/>
          <p:cNvSpPr>
            <a:spLocks noGrp="1" noChangeArrowheads="1"/>
          </p:cNvSpPr>
          <p:nvPr>
            <p:ph type="body" idx="1"/>
          </p:nvPr>
        </p:nvSpPr>
        <p:spPr>
          <a:xfrm>
            <a:off x="2057401" y="1752600"/>
            <a:ext cx="7756525" cy="4114800"/>
          </a:xfrm>
        </p:spPr>
        <p:txBody>
          <a:bodyPr/>
          <a:lstStyle/>
          <a:p>
            <a:pPr>
              <a:buFontTx/>
              <a:buNone/>
            </a:pPr>
            <a:r>
              <a:rPr lang="en-US"/>
              <a:t>An activity that has more than one activity immediately following it (more than one dependency arrow flowing from it).</a:t>
            </a:r>
          </a:p>
        </p:txBody>
      </p:sp>
      <p:sp>
        <p:nvSpPr>
          <p:cNvPr id="226308" name="Line 4"/>
          <p:cNvSpPr>
            <a:spLocks noChangeShapeType="1"/>
          </p:cNvSpPr>
          <p:nvPr/>
        </p:nvSpPr>
        <p:spPr bwMode="auto">
          <a:xfrm rot="1800000" flipH="1">
            <a:off x="4716463" y="4651376"/>
            <a:ext cx="927100" cy="536575"/>
          </a:xfrm>
          <a:prstGeom prst="line">
            <a:avLst/>
          </a:prstGeom>
          <a:noFill/>
          <a:ln w="38100">
            <a:solidFill>
              <a:schemeClr val="tx1"/>
            </a:solidFill>
            <a:round/>
            <a:headEnd type="stealth" w="lg" len="lg"/>
            <a:tailEnd type="none" w="med" len="lg"/>
          </a:ln>
          <a:extLst>
            <a:ext uri="{909E8E84-426E-40DD-AFC4-6F175D3DCCD1}">
              <a14:hiddenFill xmlns:a14="http://schemas.microsoft.com/office/drawing/2010/main">
                <a:noFill/>
              </a14:hiddenFill>
            </a:ext>
          </a:extLst>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26309" name="Text Box 5"/>
          <p:cNvSpPr txBox="1">
            <a:spLocks noChangeArrowheads="1"/>
          </p:cNvSpPr>
          <p:nvPr/>
        </p:nvSpPr>
        <p:spPr bwMode="auto">
          <a:xfrm flipH="1">
            <a:off x="5715001" y="3795714"/>
            <a:ext cx="639763" cy="547687"/>
          </a:xfrm>
          <a:prstGeom prst="rect">
            <a:avLst/>
          </a:prstGeom>
          <a:solidFill>
            <a:srgbClr val="FFFFCC"/>
          </a:solidFill>
          <a:ln w="12700">
            <a:solidFill>
              <a:schemeClr val="tx1"/>
            </a:solidFill>
            <a:miter lim="800000"/>
            <a:headEnd/>
            <a:tailEnd/>
          </a:ln>
        </p:spPr>
        <p:txBody>
          <a:bodyPr anchor="ctr" anchorCtr="1"/>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000" b="1" i="0" u="none" strike="noStrike" kern="1200" cap="none" spc="0" normalizeH="0" baseline="0" noProof="0">
                <a:ln>
                  <a:noFill/>
                </a:ln>
                <a:solidFill>
                  <a:srgbClr val="000099"/>
                </a:solidFill>
                <a:effectLst/>
                <a:uLnTx/>
                <a:uFillTx/>
                <a:latin typeface="Arial" charset="0"/>
                <a:ea typeface="+mn-ea"/>
                <a:cs typeface="Arial" charset="0"/>
              </a:rPr>
              <a:t>B</a:t>
            </a:r>
          </a:p>
        </p:txBody>
      </p:sp>
      <p:sp>
        <p:nvSpPr>
          <p:cNvPr id="226310" name="Text Box 6"/>
          <p:cNvSpPr txBox="1">
            <a:spLocks noChangeArrowheads="1"/>
          </p:cNvSpPr>
          <p:nvPr/>
        </p:nvSpPr>
        <p:spPr bwMode="auto">
          <a:xfrm flipH="1">
            <a:off x="5715001" y="5562600"/>
            <a:ext cx="639763" cy="547688"/>
          </a:xfrm>
          <a:prstGeom prst="rect">
            <a:avLst/>
          </a:prstGeom>
          <a:solidFill>
            <a:srgbClr val="FFFFCC"/>
          </a:solidFill>
          <a:ln w="12700">
            <a:solidFill>
              <a:schemeClr val="tx1"/>
            </a:solidFill>
            <a:miter lim="800000"/>
            <a:headEnd/>
            <a:tailEnd/>
          </a:ln>
        </p:spPr>
        <p:txBody>
          <a:bodyPr anchor="ctr" anchorCtr="1"/>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000" b="1" i="0" u="none" strike="noStrike" kern="1200" cap="none" spc="0" normalizeH="0" baseline="0" noProof="0">
                <a:ln>
                  <a:noFill/>
                </a:ln>
                <a:solidFill>
                  <a:srgbClr val="000099"/>
                </a:solidFill>
                <a:effectLst/>
                <a:uLnTx/>
                <a:uFillTx/>
                <a:latin typeface="Arial" charset="0"/>
                <a:ea typeface="+mn-ea"/>
                <a:cs typeface="Arial" charset="0"/>
              </a:rPr>
              <a:t>D</a:t>
            </a:r>
          </a:p>
        </p:txBody>
      </p:sp>
      <p:sp>
        <p:nvSpPr>
          <p:cNvPr id="226311" name="Text Box 7"/>
          <p:cNvSpPr txBox="1">
            <a:spLocks noChangeArrowheads="1"/>
          </p:cNvSpPr>
          <p:nvPr/>
        </p:nvSpPr>
        <p:spPr bwMode="auto">
          <a:xfrm flipH="1">
            <a:off x="4008438" y="4572000"/>
            <a:ext cx="639762" cy="547688"/>
          </a:xfrm>
          <a:prstGeom prst="rect">
            <a:avLst/>
          </a:prstGeom>
          <a:solidFill>
            <a:srgbClr val="FFFFCC"/>
          </a:solidFill>
          <a:ln w="12700">
            <a:solidFill>
              <a:schemeClr val="tx1"/>
            </a:solidFill>
            <a:miter lim="800000"/>
            <a:headEnd/>
            <a:tailEnd/>
          </a:ln>
        </p:spPr>
        <p:txBody>
          <a:bodyPr anchor="ctr" anchorCtr="1"/>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000" b="1" i="0" u="none" strike="noStrike" kern="1200" cap="none" spc="0" normalizeH="0" baseline="0" noProof="0">
                <a:ln>
                  <a:noFill/>
                </a:ln>
                <a:solidFill>
                  <a:srgbClr val="000099"/>
                </a:solidFill>
                <a:effectLst/>
                <a:uLnTx/>
                <a:uFillTx/>
                <a:latin typeface="Arial" charset="0"/>
                <a:ea typeface="+mn-ea"/>
                <a:cs typeface="Arial" charset="0"/>
              </a:rPr>
              <a:t>A</a:t>
            </a:r>
          </a:p>
        </p:txBody>
      </p:sp>
      <p:sp>
        <p:nvSpPr>
          <p:cNvPr id="226312" name="Text Box 8"/>
          <p:cNvSpPr txBox="1">
            <a:spLocks noChangeArrowheads="1"/>
          </p:cNvSpPr>
          <p:nvPr/>
        </p:nvSpPr>
        <p:spPr bwMode="auto">
          <a:xfrm flipH="1">
            <a:off x="5715001" y="4648200"/>
            <a:ext cx="639763" cy="547688"/>
          </a:xfrm>
          <a:prstGeom prst="rect">
            <a:avLst/>
          </a:prstGeom>
          <a:solidFill>
            <a:srgbClr val="FFFFCC"/>
          </a:solidFill>
          <a:ln w="12700">
            <a:solidFill>
              <a:schemeClr val="tx1"/>
            </a:solidFill>
            <a:miter lim="800000"/>
            <a:headEnd/>
            <a:tailEnd/>
          </a:ln>
        </p:spPr>
        <p:txBody>
          <a:bodyPr anchor="ctr" anchorCtr="1"/>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000" b="1" i="0" u="none" strike="noStrike" kern="1200" cap="none" spc="0" normalizeH="0" baseline="0" noProof="0">
                <a:ln>
                  <a:noFill/>
                </a:ln>
                <a:solidFill>
                  <a:srgbClr val="000099"/>
                </a:solidFill>
                <a:effectLst/>
                <a:uLnTx/>
                <a:uFillTx/>
                <a:latin typeface="Arial" charset="0"/>
                <a:ea typeface="+mn-ea"/>
                <a:cs typeface="Arial" charset="0"/>
              </a:rPr>
              <a:t>C</a:t>
            </a:r>
          </a:p>
        </p:txBody>
      </p:sp>
      <p:sp>
        <p:nvSpPr>
          <p:cNvPr id="226313" name="Line 9"/>
          <p:cNvSpPr>
            <a:spLocks noChangeShapeType="1"/>
          </p:cNvSpPr>
          <p:nvPr/>
        </p:nvSpPr>
        <p:spPr bwMode="auto">
          <a:xfrm flipH="1">
            <a:off x="4648201" y="4051301"/>
            <a:ext cx="1006475" cy="581025"/>
          </a:xfrm>
          <a:prstGeom prst="line">
            <a:avLst/>
          </a:prstGeom>
          <a:noFill/>
          <a:ln w="38100">
            <a:solidFill>
              <a:schemeClr val="tx1"/>
            </a:solidFill>
            <a:round/>
            <a:headEnd type="stealth" w="lg" len="lg"/>
            <a:tailEnd type="none" w="med" len="lg"/>
          </a:ln>
          <a:extLst>
            <a:ext uri="{909E8E84-426E-40DD-AFC4-6F175D3DCCD1}">
              <a14:hiddenFill xmlns:a14="http://schemas.microsoft.com/office/drawing/2010/main">
                <a:noFill/>
              </a14:hiddenFill>
            </a:ext>
          </a:extLst>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26314" name="Line 10"/>
          <p:cNvSpPr>
            <a:spLocks noChangeShapeType="1"/>
          </p:cNvSpPr>
          <p:nvPr/>
        </p:nvSpPr>
        <p:spPr bwMode="auto">
          <a:xfrm flipH="1" flipV="1">
            <a:off x="4648200" y="5057776"/>
            <a:ext cx="1066800" cy="809625"/>
          </a:xfrm>
          <a:prstGeom prst="line">
            <a:avLst/>
          </a:prstGeom>
          <a:noFill/>
          <a:ln w="38100">
            <a:solidFill>
              <a:schemeClr val="tx1"/>
            </a:solidFill>
            <a:round/>
            <a:headEnd type="stealth" w="lg" len="lg"/>
            <a:tailEnd type="none" w="med" len="lg"/>
          </a:ln>
          <a:extLst>
            <a:ext uri="{909E8E84-426E-40DD-AFC4-6F175D3DCCD1}">
              <a14:hiddenFill xmlns:a14="http://schemas.microsoft.com/office/drawing/2010/main">
                <a:noFill/>
              </a14:hiddenFill>
            </a:ext>
          </a:extLst>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70485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Line 2"/>
          <p:cNvSpPr>
            <a:spLocks noChangeShapeType="1"/>
          </p:cNvSpPr>
          <p:nvPr/>
        </p:nvSpPr>
        <p:spPr bwMode="auto">
          <a:xfrm rot="1800000" flipH="1">
            <a:off x="5260975" y="4859339"/>
            <a:ext cx="1143000" cy="612775"/>
          </a:xfrm>
          <a:prstGeom prst="line">
            <a:avLst/>
          </a:prstGeom>
          <a:noFill/>
          <a:ln w="38100">
            <a:solidFill>
              <a:schemeClr val="tx1"/>
            </a:solidFill>
            <a:round/>
            <a:headEnd type="stealth" w="lg" len="lg"/>
            <a:tailEnd type="none" w="med" len="lg"/>
          </a:ln>
          <a:extLst>
            <a:ext uri="{909E8E84-426E-40DD-AFC4-6F175D3DCCD1}">
              <a14:hiddenFill xmlns:a14="http://schemas.microsoft.com/office/drawing/2010/main">
                <a:noFill/>
              </a14:hiddenFill>
            </a:ext>
          </a:extLst>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27331" name="Line 3"/>
          <p:cNvSpPr>
            <a:spLocks noChangeShapeType="1"/>
          </p:cNvSpPr>
          <p:nvPr/>
        </p:nvSpPr>
        <p:spPr bwMode="auto">
          <a:xfrm flipH="1" flipV="1">
            <a:off x="5181600" y="4314826"/>
            <a:ext cx="1295400" cy="790575"/>
          </a:xfrm>
          <a:prstGeom prst="line">
            <a:avLst/>
          </a:prstGeom>
          <a:noFill/>
          <a:ln w="38100">
            <a:solidFill>
              <a:schemeClr val="tx1"/>
            </a:solidFill>
            <a:round/>
            <a:headEnd type="stealth" w="lg" len="lg"/>
            <a:tailEnd type="none" w="med" len="lg"/>
          </a:ln>
          <a:extLst>
            <a:ext uri="{909E8E84-426E-40DD-AFC4-6F175D3DCCD1}">
              <a14:hiddenFill xmlns:a14="http://schemas.microsoft.com/office/drawing/2010/main">
                <a:noFill/>
              </a14:hiddenFill>
            </a:ext>
          </a:extLst>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27332" name="Line 4"/>
          <p:cNvSpPr>
            <a:spLocks noChangeShapeType="1"/>
          </p:cNvSpPr>
          <p:nvPr/>
        </p:nvSpPr>
        <p:spPr bwMode="auto">
          <a:xfrm flipH="1">
            <a:off x="5181600" y="5334000"/>
            <a:ext cx="1219200" cy="685800"/>
          </a:xfrm>
          <a:prstGeom prst="line">
            <a:avLst/>
          </a:prstGeom>
          <a:noFill/>
          <a:ln w="38100">
            <a:solidFill>
              <a:schemeClr val="tx1"/>
            </a:solidFill>
            <a:round/>
            <a:headEnd type="stealth" w="lg" len="lg"/>
            <a:tailEnd type="none" w="med" len="lg"/>
          </a:ln>
          <a:extLst>
            <a:ext uri="{909E8E84-426E-40DD-AFC4-6F175D3DCCD1}">
              <a14:hiddenFill xmlns:a14="http://schemas.microsoft.com/office/drawing/2010/main">
                <a:noFill/>
              </a14:hiddenFill>
            </a:ext>
          </a:extLst>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27333" name="Rectangle 5"/>
          <p:cNvSpPr>
            <a:spLocks noGrp="1" noChangeArrowheads="1"/>
          </p:cNvSpPr>
          <p:nvPr>
            <p:ph type="title"/>
          </p:nvPr>
        </p:nvSpPr>
        <p:spPr>
          <a:xfrm>
            <a:off x="2209800" y="457200"/>
            <a:ext cx="7772400" cy="1066800"/>
          </a:xfrm>
          <a:solidFill>
            <a:schemeClr val="accent1"/>
          </a:solidFill>
        </p:spPr>
        <p:txBody>
          <a:bodyPr/>
          <a:lstStyle/>
          <a:p>
            <a:r>
              <a:rPr lang="en-US" sz="5400" b="1" dirty="0"/>
              <a:t>Merge Activity</a:t>
            </a:r>
          </a:p>
        </p:txBody>
      </p:sp>
      <p:sp>
        <p:nvSpPr>
          <p:cNvPr id="227334" name="Rectangle 6"/>
          <p:cNvSpPr>
            <a:spLocks noGrp="1" noChangeArrowheads="1"/>
          </p:cNvSpPr>
          <p:nvPr>
            <p:ph type="body" idx="1"/>
          </p:nvPr>
        </p:nvSpPr>
        <p:spPr>
          <a:xfrm>
            <a:off x="2014539" y="1905000"/>
            <a:ext cx="7799387" cy="4495800"/>
          </a:xfrm>
        </p:spPr>
        <p:txBody>
          <a:bodyPr/>
          <a:lstStyle/>
          <a:p>
            <a:pPr>
              <a:buFontTx/>
              <a:buNone/>
            </a:pPr>
            <a:r>
              <a:rPr lang="en-US"/>
              <a:t>An activity that has more than one activity immediately following it (more than one dependency arrow flowing from it).</a:t>
            </a:r>
          </a:p>
        </p:txBody>
      </p:sp>
      <p:sp>
        <p:nvSpPr>
          <p:cNvPr id="227335" name="Text Box 7"/>
          <p:cNvSpPr txBox="1">
            <a:spLocks noChangeArrowheads="1"/>
          </p:cNvSpPr>
          <p:nvPr/>
        </p:nvSpPr>
        <p:spPr bwMode="auto">
          <a:xfrm flipH="1">
            <a:off x="4572001" y="4038600"/>
            <a:ext cx="639763" cy="547688"/>
          </a:xfrm>
          <a:prstGeom prst="rect">
            <a:avLst/>
          </a:prstGeom>
          <a:solidFill>
            <a:srgbClr val="FFFFCC"/>
          </a:solidFill>
          <a:ln w="12700">
            <a:solidFill>
              <a:schemeClr val="tx1"/>
            </a:solidFill>
            <a:miter lim="800000"/>
            <a:headEnd/>
            <a:tailEnd/>
          </a:ln>
        </p:spPr>
        <p:txBody>
          <a:bodyPr anchor="ctr" anchorCtr="1"/>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000" b="1" i="0" u="none" strike="noStrike" kern="1200" cap="none" spc="0" normalizeH="0" baseline="0" noProof="0">
                <a:ln>
                  <a:noFill/>
                </a:ln>
                <a:solidFill>
                  <a:srgbClr val="000099"/>
                </a:solidFill>
                <a:effectLst/>
                <a:uLnTx/>
                <a:uFillTx/>
                <a:latin typeface="Arial" charset="0"/>
                <a:ea typeface="+mn-ea"/>
                <a:cs typeface="Arial" charset="0"/>
              </a:rPr>
              <a:t>B</a:t>
            </a:r>
          </a:p>
        </p:txBody>
      </p:sp>
      <p:sp>
        <p:nvSpPr>
          <p:cNvPr id="227336" name="Text Box 8"/>
          <p:cNvSpPr txBox="1">
            <a:spLocks noChangeArrowheads="1"/>
          </p:cNvSpPr>
          <p:nvPr/>
        </p:nvSpPr>
        <p:spPr bwMode="auto">
          <a:xfrm flipH="1">
            <a:off x="4572001" y="5791200"/>
            <a:ext cx="639763" cy="547688"/>
          </a:xfrm>
          <a:prstGeom prst="rect">
            <a:avLst/>
          </a:prstGeom>
          <a:solidFill>
            <a:srgbClr val="FFFFCC"/>
          </a:solidFill>
          <a:ln w="12700">
            <a:solidFill>
              <a:schemeClr val="tx1"/>
            </a:solidFill>
            <a:miter lim="800000"/>
            <a:headEnd/>
            <a:tailEnd/>
          </a:ln>
        </p:spPr>
        <p:txBody>
          <a:bodyPr anchor="ctr" anchorCtr="1"/>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000" b="1" i="0" u="none" strike="noStrike" kern="1200" cap="none" spc="0" normalizeH="0" baseline="0" noProof="0">
                <a:ln>
                  <a:noFill/>
                </a:ln>
                <a:solidFill>
                  <a:srgbClr val="000099"/>
                </a:solidFill>
                <a:effectLst/>
                <a:uLnTx/>
                <a:uFillTx/>
                <a:latin typeface="Arial" charset="0"/>
                <a:ea typeface="+mn-ea"/>
                <a:cs typeface="Arial" charset="0"/>
              </a:rPr>
              <a:t>D</a:t>
            </a:r>
          </a:p>
        </p:txBody>
      </p:sp>
      <p:sp>
        <p:nvSpPr>
          <p:cNvPr id="227337" name="Text Box 9"/>
          <p:cNvSpPr txBox="1">
            <a:spLocks noChangeArrowheads="1"/>
          </p:cNvSpPr>
          <p:nvPr/>
        </p:nvSpPr>
        <p:spPr bwMode="auto">
          <a:xfrm flipH="1">
            <a:off x="6477001" y="4876800"/>
            <a:ext cx="639763" cy="547688"/>
          </a:xfrm>
          <a:prstGeom prst="rect">
            <a:avLst/>
          </a:prstGeom>
          <a:solidFill>
            <a:srgbClr val="FFFFCC"/>
          </a:solidFill>
          <a:ln w="12700">
            <a:solidFill>
              <a:schemeClr val="tx1"/>
            </a:solidFill>
            <a:miter lim="800000"/>
            <a:headEnd/>
            <a:tailEnd/>
          </a:ln>
        </p:spPr>
        <p:txBody>
          <a:bodyPr anchor="ctr" anchorCtr="1"/>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000" b="1" i="0" u="none" strike="noStrike" kern="1200" cap="none" spc="0" normalizeH="0" baseline="0" noProof="0">
                <a:ln>
                  <a:noFill/>
                </a:ln>
                <a:solidFill>
                  <a:srgbClr val="000099"/>
                </a:solidFill>
                <a:effectLst/>
                <a:uLnTx/>
                <a:uFillTx/>
                <a:latin typeface="Arial" charset="0"/>
                <a:ea typeface="+mn-ea"/>
                <a:cs typeface="Arial" charset="0"/>
              </a:rPr>
              <a:t>A</a:t>
            </a:r>
          </a:p>
        </p:txBody>
      </p:sp>
      <p:sp>
        <p:nvSpPr>
          <p:cNvPr id="227338" name="Text Box 10"/>
          <p:cNvSpPr txBox="1">
            <a:spLocks noChangeArrowheads="1"/>
          </p:cNvSpPr>
          <p:nvPr/>
        </p:nvSpPr>
        <p:spPr bwMode="auto">
          <a:xfrm flipH="1">
            <a:off x="4572001" y="4876800"/>
            <a:ext cx="639763" cy="547688"/>
          </a:xfrm>
          <a:prstGeom prst="rect">
            <a:avLst/>
          </a:prstGeom>
          <a:solidFill>
            <a:srgbClr val="FFFFCC"/>
          </a:solidFill>
          <a:ln w="12700">
            <a:solidFill>
              <a:schemeClr val="tx1"/>
            </a:solidFill>
            <a:miter lim="800000"/>
            <a:headEnd/>
            <a:tailEnd/>
          </a:ln>
        </p:spPr>
        <p:txBody>
          <a:bodyPr anchor="ctr" anchorCtr="1"/>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000" b="1" i="0" u="none" strike="noStrike" kern="1200" cap="none" spc="0" normalizeH="0" baseline="0" noProof="0">
                <a:ln>
                  <a:noFill/>
                </a:ln>
                <a:solidFill>
                  <a:srgbClr val="000099"/>
                </a:solidFill>
                <a:effectLst/>
                <a:uLnTx/>
                <a:uFillTx/>
                <a:latin typeface="Arial" charset="0"/>
                <a:ea typeface="+mn-ea"/>
                <a:cs typeface="Arial" charset="0"/>
              </a:rPr>
              <a:t>C</a:t>
            </a:r>
          </a:p>
        </p:txBody>
      </p:sp>
    </p:spTree>
    <p:extLst>
      <p:ext uri="{BB962C8B-B14F-4D97-AF65-F5344CB8AC3E}">
        <p14:creationId xmlns:p14="http://schemas.microsoft.com/office/powerpoint/2010/main" val="9653150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9858" name="Picture 3" descr="Img00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76200"/>
            <a:ext cx="4433888" cy="678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9859" name="Picture 4" descr="Img00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0126" y="76200"/>
            <a:ext cx="4359275" cy="666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49068201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2"/>
          <p:cNvSpPr>
            <a:spLocks noGrp="1" noChangeArrowheads="1"/>
          </p:cNvSpPr>
          <p:nvPr>
            <p:ph type="title"/>
          </p:nvPr>
        </p:nvSpPr>
        <p:spPr>
          <a:xfrm>
            <a:off x="2209800" y="381000"/>
            <a:ext cx="7772400" cy="1066800"/>
          </a:xfrm>
          <a:solidFill>
            <a:schemeClr val="accent1"/>
          </a:solidFill>
        </p:spPr>
        <p:txBody>
          <a:bodyPr/>
          <a:lstStyle/>
          <a:p>
            <a:r>
              <a:rPr lang="en-US" sz="5400" b="1" dirty="0">
                <a:latin typeface="Arial" charset="0"/>
              </a:rPr>
              <a:t>Critical Path</a:t>
            </a:r>
          </a:p>
        </p:txBody>
      </p:sp>
      <p:sp>
        <p:nvSpPr>
          <p:cNvPr id="245763" name="Rectangle 3"/>
          <p:cNvSpPr>
            <a:spLocks noGrp="1" noChangeArrowheads="1"/>
          </p:cNvSpPr>
          <p:nvPr>
            <p:ph type="body" idx="1"/>
          </p:nvPr>
        </p:nvSpPr>
        <p:spPr>
          <a:xfrm>
            <a:off x="2209800" y="2514600"/>
            <a:ext cx="7848600" cy="3276600"/>
          </a:xfrm>
        </p:spPr>
        <p:txBody>
          <a:bodyPr/>
          <a:lstStyle/>
          <a:p>
            <a:pPr>
              <a:buFontTx/>
              <a:buNone/>
            </a:pPr>
            <a:r>
              <a:rPr lang="en-US" sz="4400"/>
              <a:t>The critical path is the network path(s) that has (have) the least slack in common.</a:t>
            </a:r>
          </a:p>
        </p:txBody>
      </p:sp>
    </p:spTree>
    <p:extLst>
      <p:ext uri="{BB962C8B-B14F-4D97-AF65-F5344CB8AC3E}">
        <p14:creationId xmlns:p14="http://schemas.microsoft.com/office/powerpoint/2010/main" val="193039823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Grp="1" noChangeArrowheads="1"/>
          </p:cNvSpPr>
          <p:nvPr>
            <p:ph type="title"/>
          </p:nvPr>
        </p:nvSpPr>
        <p:spPr>
          <a:xfrm>
            <a:off x="2209800" y="304800"/>
            <a:ext cx="7772400" cy="838200"/>
          </a:xfrm>
          <a:solidFill>
            <a:schemeClr val="accent1"/>
          </a:solidFill>
        </p:spPr>
        <p:txBody>
          <a:bodyPr/>
          <a:lstStyle/>
          <a:p>
            <a:r>
              <a:rPr lang="en-US" sz="5400" b="1" dirty="0"/>
              <a:t>Critical Path</a:t>
            </a:r>
          </a:p>
        </p:txBody>
      </p:sp>
      <p:sp>
        <p:nvSpPr>
          <p:cNvPr id="250883" name="Rectangle 3"/>
          <p:cNvSpPr>
            <a:spLocks noGrp="1" noChangeArrowheads="1"/>
          </p:cNvSpPr>
          <p:nvPr>
            <p:ph type="body" idx="1"/>
          </p:nvPr>
        </p:nvSpPr>
        <p:spPr>
          <a:xfrm>
            <a:off x="1905000" y="1447800"/>
            <a:ext cx="8458200" cy="3352800"/>
          </a:xfrm>
        </p:spPr>
        <p:txBody>
          <a:bodyPr/>
          <a:lstStyle/>
          <a:p>
            <a:pPr marL="515938" lvl="1">
              <a:spcBef>
                <a:spcPct val="50000"/>
              </a:spcBef>
            </a:pPr>
            <a:r>
              <a:rPr lang="en-US">
                <a:solidFill>
                  <a:schemeClr val="tx1"/>
                </a:solidFill>
              </a:rPr>
              <a:t>the </a:t>
            </a:r>
            <a:r>
              <a:rPr lang="en-US" u="sng">
                <a:solidFill>
                  <a:schemeClr val="tx1"/>
                </a:solidFill>
              </a:rPr>
              <a:t>longest</a:t>
            </a:r>
            <a:r>
              <a:rPr lang="en-US">
                <a:solidFill>
                  <a:schemeClr val="tx1"/>
                </a:solidFill>
              </a:rPr>
              <a:t> path through the network that allows for the completion of all activities</a:t>
            </a:r>
          </a:p>
          <a:p>
            <a:pPr marL="515938" lvl="1">
              <a:spcBef>
                <a:spcPct val="50000"/>
              </a:spcBef>
            </a:pPr>
            <a:r>
              <a:rPr lang="en-US">
                <a:solidFill>
                  <a:schemeClr val="tx1"/>
                </a:solidFill>
              </a:rPr>
              <a:t>the </a:t>
            </a:r>
            <a:r>
              <a:rPr lang="en-US" u="sng">
                <a:solidFill>
                  <a:schemeClr val="tx1"/>
                </a:solidFill>
              </a:rPr>
              <a:t>shortest expected time</a:t>
            </a:r>
            <a:r>
              <a:rPr lang="en-US">
                <a:solidFill>
                  <a:schemeClr val="tx1"/>
                </a:solidFill>
              </a:rPr>
              <a:t> in which the entire project can be completed. Delays on the critical path will delay completion of the entire project.</a:t>
            </a:r>
          </a:p>
        </p:txBody>
      </p:sp>
      <p:sp>
        <p:nvSpPr>
          <p:cNvPr id="250884" name="Line 4"/>
          <p:cNvSpPr>
            <a:spLocks noChangeShapeType="1"/>
          </p:cNvSpPr>
          <p:nvPr/>
        </p:nvSpPr>
        <p:spPr bwMode="auto">
          <a:xfrm rot="-1800000">
            <a:off x="7032625" y="5783264"/>
            <a:ext cx="927100" cy="536575"/>
          </a:xfrm>
          <a:prstGeom prst="line">
            <a:avLst/>
          </a:prstGeom>
          <a:noFill/>
          <a:ln w="50800">
            <a:solidFill>
              <a:srgbClr val="FF0000"/>
            </a:solidFill>
            <a:round/>
            <a:headEnd/>
            <a:tailEnd type="stealth" w="lg" len="lg"/>
          </a:ln>
          <a:extLst>
            <a:ext uri="{909E8E84-426E-40DD-AFC4-6F175D3DCCD1}">
              <a14:hiddenFill xmlns:a14="http://schemas.microsoft.com/office/drawing/2010/main">
                <a:noFill/>
              </a14:hiddenFill>
            </a:ext>
          </a:extLst>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50885" name="Text Box 5"/>
          <p:cNvSpPr txBox="1">
            <a:spLocks noChangeArrowheads="1"/>
          </p:cNvSpPr>
          <p:nvPr/>
        </p:nvSpPr>
        <p:spPr bwMode="auto">
          <a:xfrm>
            <a:off x="6069013" y="4953001"/>
            <a:ext cx="552450" cy="430213"/>
          </a:xfrm>
          <a:prstGeom prst="rect">
            <a:avLst/>
          </a:prstGeom>
          <a:solidFill>
            <a:srgbClr val="F8F8F8"/>
          </a:solidFill>
          <a:ln w="12700">
            <a:solidFill>
              <a:schemeClr val="tx1"/>
            </a:solidFill>
            <a:miter lim="800000"/>
            <a:headEnd/>
            <a:tailEnd/>
          </a:ln>
        </p:spPr>
        <p:txBody>
          <a:bodyPr anchor="ctr" anchorCtr="1"/>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000" b="1" i="0" u="none" strike="noStrike" kern="1200" cap="none" spc="0" normalizeH="0" baseline="0" noProof="0">
                <a:ln>
                  <a:noFill/>
                </a:ln>
                <a:solidFill>
                  <a:srgbClr val="000099"/>
                </a:solidFill>
                <a:effectLst/>
                <a:uLnTx/>
                <a:uFillTx/>
                <a:latin typeface="Arial" charset="0"/>
                <a:ea typeface="+mn-ea"/>
                <a:cs typeface="Arial" charset="0"/>
              </a:rPr>
              <a:t>C</a:t>
            </a:r>
          </a:p>
        </p:txBody>
      </p:sp>
      <p:sp>
        <p:nvSpPr>
          <p:cNvPr id="250886" name="Text Box 6"/>
          <p:cNvSpPr txBox="1">
            <a:spLocks noChangeArrowheads="1"/>
          </p:cNvSpPr>
          <p:nvPr/>
        </p:nvSpPr>
        <p:spPr bwMode="auto">
          <a:xfrm>
            <a:off x="4664076" y="5776914"/>
            <a:ext cx="639763" cy="547687"/>
          </a:xfrm>
          <a:prstGeom prst="rect">
            <a:avLst/>
          </a:prstGeom>
          <a:solidFill>
            <a:srgbClr val="FFFFCC"/>
          </a:solidFill>
          <a:ln w="12700">
            <a:solidFill>
              <a:schemeClr val="tx1"/>
            </a:solidFill>
            <a:miter lim="800000"/>
            <a:headEnd/>
            <a:tailEnd/>
          </a:ln>
        </p:spPr>
        <p:txBody>
          <a:bodyPr anchor="ctr" anchorCtr="1"/>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000" b="1" i="0" u="none" strike="noStrike" kern="1200" cap="none" spc="0" normalizeH="0" baseline="0" noProof="0">
                <a:ln>
                  <a:noFill/>
                </a:ln>
                <a:solidFill>
                  <a:srgbClr val="000099"/>
                </a:solidFill>
                <a:effectLst/>
                <a:uLnTx/>
                <a:uFillTx/>
                <a:latin typeface="Arial" charset="0"/>
                <a:ea typeface="+mn-ea"/>
                <a:cs typeface="Arial" charset="0"/>
              </a:rPr>
              <a:t>A</a:t>
            </a:r>
          </a:p>
        </p:txBody>
      </p:sp>
      <p:sp>
        <p:nvSpPr>
          <p:cNvPr id="250887" name="Text Box 7"/>
          <p:cNvSpPr txBox="1">
            <a:spLocks noChangeArrowheads="1"/>
          </p:cNvSpPr>
          <p:nvPr/>
        </p:nvSpPr>
        <p:spPr bwMode="auto">
          <a:xfrm>
            <a:off x="6400801" y="5708650"/>
            <a:ext cx="639763" cy="547688"/>
          </a:xfrm>
          <a:prstGeom prst="rect">
            <a:avLst/>
          </a:prstGeom>
          <a:solidFill>
            <a:srgbClr val="FFFFCC"/>
          </a:solidFill>
          <a:ln w="12700">
            <a:solidFill>
              <a:schemeClr val="tx1"/>
            </a:solidFill>
            <a:miter lim="800000"/>
            <a:headEnd/>
            <a:tailEnd/>
          </a:ln>
        </p:spPr>
        <p:txBody>
          <a:bodyPr anchor="ctr" anchorCtr="1"/>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000" b="1" i="0" u="none" strike="noStrike" kern="1200" cap="none" spc="0" normalizeH="0" baseline="0" noProof="0">
                <a:ln>
                  <a:noFill/>
                </a:ln>
                <a:solidFill>
                  <a:srgbClr val="000099"/>
                </a:solidFill>
                <a:effectLst/>
                <a:uLnTx/>
                <a:uFillTx/>
                <a:latin typeface="Arial" charset="0"/>
                <a:ea typeface="+mn-ea"/>
                <a:cs typeface="Arial" charset="0"/>
              </a:rPr>
              <a:t>B</a:t>
            </a:r>
          </a:p>
        </p:txBody>
      </p:sp>
      <p:sp>
        <p:nvSpPr>
          <p:cNvPr id="250888" name="Text Box 8"/>
          <p:cNvSpPr txBox="1">
            <a:spLocks noChangeArrowheads="1"/>
          </p:cNvSpPr>
          <p:nvPr/>
        </p:nvSpPr>
        <p:spPr bwMode="auto">
          <a:xfrm>
            <a:off x="8089901" y="5853114"/>
            <a:ext cx="639763" cy="547687"/>
          </a:xfrm>
          <a:prstGeom prst="rect">
            <a:avLst/>
          </a:prstGeom>
          <a:solidFill>
            <a:srgbClr val="FFFFCC"/>
          </a:solidFill>
          <a:ln w="12700">
            <a:solidFill>
              <a:schemeClr val="tx1"/>
            </a:solidFill>
            <a:miter lim="800000"/>
            <a:headEnd/>
            <a:tailEnd/>
          </a:ln>
        </p:spPr>
        <p:txBody>
          <a:bodyPr anchor="ctr" anchorCtr="1"/>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000" b="1" i="0" u="none" strike="noStrike" kern="1200" cap="none" spc="0" normalizeH="0" baseline="0" noProof="0">
                <a:ln>
                  <a:noFill/>
                </a:ln>
                <a:solidFill>
                  <a:srgbClr val="000099"/>
                </a:solidFill>
                <a:effectLst/>
                <a:uLnTx/>
                <a:uFillTx/>
                <a:latin typeface="Arial" charset="0"/>
                <a:ea typeface="+mn-ea"/>
                <a:cs typeface="Arial" charset="0"/>
              </a:rPr>
              <a:t>D</a:t>
            </a:r>
          </a:p>
        </p:txBody>
      </p:sp>
      <p:sp>
        <p:nvSpPr>
          <p:cNvPr id="250889" name="Line 9"/>
          <p:cNvSpPr>
            <a:spLocks noChangeShapeType="1"/>
          </p:cNvSpPr>
          <p:nvPr/>
        </p:nvSpPr>
        <p:spPr bwMode="auto">
          <a:xfrm rot="-1032830">
            <a:off x="6859588" y="4908551"/>
            <a:ext cx="1046162" cy="1158875"/>
          </a:xfrm>
          <a:prstGeom prst="line">
            <a:avLst/>
          </a:prstGeom>
          <a:noFill/>
          <a:ln w="38100">
            <a:solidFill>
              <a:schemeClr val="tx1"/>
            </a:solidFill>
            <a:round/>
            <a:headEnd/>
            <a:tailEnd type="stealth" w="lg" len="lg"/>
          </a:ln>
          <a:extLst>
            <a:ext uri="{909E8E84-426E-40DD-AFC4-6F175D3DCCD1}">
              <a14:hiddenFill xmlns:a14="http://schemas.microsoft.com/office/drawing/2010/main">
                <a:noFill/>
              </a14:hiddenFill>
            </a:ext>
          </a:extLst>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50890" name="Line 10"/>
          <p:cNvSpPr>
            <a:spLocks noChangeShapeType="1"/>
          </p:cNvSpPr>
          <p:nvPr/>
        </p:nvSpPr>
        <p:spPr bwMode="auto">
          <a:xfrm rot="-1800000">
            <a:off x="5383213" y="5783264"/>
            <a:ext cx="927100" cy="536575"/>
          </a:xfrm>
          <a:prstGeom prst="line">
            <a:avLst/>
          </a:prstGeom>
          <a:noFill/>
          <a:ln w="50800">
            <a:solidFill>
              <a:srgbClr val="FF3300"/>
            </a:solidFill>
            <a:round/>
            <a:headEnd/>
            <a:tailEnd type="stealth" w="lg" len="lg"/>
          </a:ln>
          <a:extLst>
            <a:ext uri="{909E8E84-426E-40DD-AFC4-6F175D3DCCD1}">
              <a14:hiddenFill xmlns:a14="http://schemas.microsoft.com/office/drawing/2010/main">
                <a:noFill/>
              </a14:hiddenFill>
            </a:ext>
          </a:extLst>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50891" name="Line 11"/>
          <p:cNvSpPr>
            <a:spLocks noChangeShapeType="1"/>
          </p:cNvSpPr>
          <p:nvPr/>
        </p:nvSpPr>
        <p:spPr bwMode="auto">
          <a:xfrm rot="20567170" flipV="1">
            <a:off x="5159375" y="5259388"/>
            <a:ext cx="1009650" cy="481012"/>
          </a:xfrm>
          <a:prstGeom prst="line">
            <a:avLst/>
          </a:prstGeom>
          <a:noFill/>
          <a:ln w="38100">
            <a:solidFill>
              <a:schemeClr val="tx1"/>
            </a:solidFill>
            <a:round/>
            <a:headEnd/>
            <a:tailEnd type="stealth" w="lg" len="lg"/>
          </a:ln>
          <a:extLst>
            <a:ext uri="{909E8E84-426E-40DD-AFC4-6F175D3DCCD1}">
              <a14:hiddenFill xmlns:a14="http://schemas.microsoft.com/office/drawing/2010/main">
                <a:noFill/>
              </a14:hiddenFill>
            </a:ext>
          </a:extLst>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50892" name="Rectangle 12"/>
          <p:cNvSpPr>
            <a:spLocks noChangeArrowheads="1"/>
          </p:cNvSpPr>
          <p:nvPr/>
        </p:nvSpPr>
        <p:spPr bwMode="auto">
          <a:xfrm>
            <a:off x="6113919" y="4418013"/>
            <a:ext cx="5293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7B46D0"/>
                </a:solidFill>
                <a:effectLst/>
                <a:uLnTx/>
                <a:uFillTx/>
                <a:latin typeface="Calibri" panose="020F0502020204030204"/>
                <a:ea typeface="+mn-ea"/>
                <a:cs typeface="+mn-cs"/>
              </a:rPr>
              <a:t>T=3</a:t>
            </a:r>
          </a:p>
        </p:txBody>
      </p:sp>
      <p:sp>
        <p:nvSpPr>
          <p:cNvPr id="250893" name="Rectangle 13"/>
          <p:cNvSpPr>
            <a:spLocks noChangeArrowheads="1"/>
          </p:cNvSpPr>
          <p:nvPr/>
        </p:nvSpPr>
        <p:spPr bwMode="auto">
          <a:xfrm>
            <a:off x="6486982" y="6246813"/>
            <a:ext cx="5293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7B46D0"/>
                </a:solidFill>
                <a:effectLst/>
                <a:uLnTx/>
                <a:uFillTx/>
                <a:latin typeface="Calibri" panose="020F0502020204030204"/>
                <a:ea typeface="+mn-ea"/>
                <a:cs typeface="+mn-cs"/>
              </a:rPr>
              <a:t>T=5</a:t>
            </a:r>
          </a:p>
        </p:txBody>
      </p:sp>
    </p:spTree>
    <p:extLst>
      <p:ext uri="{BB962C8B-B14F-4D97-AF65-F5344CB8AC3E}">
        <p14:creationId xmlns:p14="http://schemas.microsoft.com/office/powerpoint/2010/main" val="410366572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2"/>
          <p:cNvSpPr>
            <a:spLocks noGrp="1" noChangeArrowheads="1"/>
          </p:cNvSpPr>
          <p:nvPr>
            <p:ph type="title"/>
          </p:nvPr>
        </p:nvSpPr>
        <p:spPr>
          <a:xfrm>
            <a:off x="2209800" y="304800"/>
            <a:ext cx="7772400" cy="838200"/>
          </a:xfrm>
          <a:solidFill>
            <a:schemeClr val="accent1"/>
          </a:solidFill>
        </p:spPr>
        <p:txBody>
          <a:bodyPr/>
          <a:lstStyle/>
          <a:p>
            <a:r>
              <a:rPr lang="en-US" sz="5400" b="1" dirty="0">
                <a:latin typeface="Arial" charset="0"/>
              </a:rPr>
              <a:t>Critical Path ~ 10%</a:t>
            </a:r>
          </a:p>
        </p:txBody>
      </p:sp>
      <p:sp>
        <p:nvSpPr>
          <p:cNvPr id="251907" name="Rectangle 3"/>
          <p:cNvSpPr>
            <a:spLocks noGrp="1" noChangeArrowheads="1"/>
          </p:cNvSpPr>
          <p:nvPr>
            <p:ph type="body" idx="1"/>
          </p:nvPr>
        </p:nvSpPr>
        <p:spPr>
          <a:xfrm>
            <a:off x="1828800" y="1447800"/>
            <a:ext cx="8458200" cy="4800600"/>
          </a:xfrm>
        </p:spPr>
        <p:txBody>
          <a:bodyPr/>
          <a:lstStyle/>
          <a:p>
            <a:pPr marL="515938" lvl="1">
              <a:spcBef>
                <a:spcPct val="50000"/>
              </a:spcBef>
            </a:pPr>
            <a:r>
              <a:rPr lang="en-US">
                <a:solidFill>
                  <a:schemeClr val="tx1"/>
                </a:solidFill>
              </a:rPr>
              <a:t>Assign best people to critical activities</a:t>
            </a:r>
          </a:p>
          <a:p>
            <a:pPr marL="515938" lvl="1">
              <a:spcBef>
                <a:spcPct val="50000"/>
              </a:spcBef>
            </a:pPr>
            <a:r>
              <a:rPr lang="en-US">
                <a:solidFill>
                  <a:schemeClr val="tx1"/>
                </a:solidFill>
              </a:rPr>
              <a:t>Prioritize (and eliminate) critical activities</a:t>
            </a:r>
          </a:p>
          <a:p>
            <a:pPr marL="515938" lvl="1">
              <a:spcBef>
                <a:spcPct val="50000"/>
              </a:spcBef>
            </a:pPr>
            <a:r>
              <a:rPr lang="en-US">
                <a:solidFill>
                  <a:schemeClr val="tx1"/>
                </a:solidFill>
              </a:rPr>
              <a:t>Risk assessment on critical activities</a:t>
            </a:r>
          </a:p>
          <a:p>
            <a:pPr marL="515938" lvl="1">
              <a:spcBef>
                <a:spcPct val="50000"/>
              </a:spcBef>
            </a:pPr>
            <a:r>
              <a:rPr lang="en-US">
                <a:solidFill>
                  <a:schemeClr val="tx1"/>
                </a:solidFill>
              </a:rPr>
              <a:t>Visit people working on critical activities</a:t>
            </a:r>
          </a:p>
          <a:p>
            <a:pPr marL="515938" lvl="1">
              <a:spcBef>
                <a:spcPct val="50000"/>
              </a:spcBef>
            </a:pPr>
            <a:r>
              <a:rPr lang="en-US">
                <a:solidFill>
                  <a:schemeClr val="tx1"/>
                </a:solidFill>
              </a:rPr>
              <a:t>Can I borrow Joe?</a:t>
            </a:r>
          </a:p>
          <a:p>
            <a:pPr marL="515938" lvl="1">
              <a:spcBef>
                <a:spcPct val="50000"/>
              </a:spcBef>
            </a:pPr>
            <a:r>
              <a:rPr lang="en-US">
                <a:solidFill>
                  <a:schemeClr val="tx1"/>
                </a:solidFill>
              </a:rPr>
              <a:t>Overtime, technology</a:t>
            </a:r>
          </a:p>
          <a:p>
            <a:pPr marL="515938" lvl="1">
              <a:spcBef>
                <a:spcPct val="50000"/>
              </a:spcBef>
            </a:pPr>
            <a:r>
              <a:rPr lang="en-US">
                <a:solidFill>
                  <a:schemeClr val="tx1"/>
                </a:solidFill>
              </a:rPr>
              <a:t>Schedule changes ± </a:t>
            </a:r>
          </a:p>
          <a:p>
            <a:pPr marL="515938" lvl="1">
              <a:spcBef>
                <a:spcPct val="50000"/>
              </a:spcBef>
            </a:pPr>
            <a:r>
              <a:rPr lang="en-US">
                <a:solidFill>
                  <a:schemeClr val="tx1"/>
                </a:solidFill>
              </a:rPr>
              <a:t>Roll up non criticals</a:t>
            </a:r>
          </a:p>
        </p:txBody>
      </p:sp>
      <p:sp>
        <p:nvSpPr>
          <p:cNvPr id="251908" name="Line 4"/>
          <p:cNvSpPr>
            <a:spLocks noChangeShapeType="1"/>
          </p:cNvSpPr>
          <p:nvPr/>
        </p:nvSpPr>
        <p:spPr bwMode="auto">
          <a:xfrm rot="-1800000">
            <a:off x="8785225" y="5783264"/>
            <a:ext cx="927100" cy="536575"/>
          </a:xfrm>
          <a:prstGeom prst="line">
            <a:avLst/>
          </a:prstGeom>
          <a:noFill/>
          <a:ln w="50800">
            <a:solidFill>
              <a:srgbClr val="FF0000"/>
            </a:solidFill>
            <a:round/>
            <a:headEnd/>
            <a:tailEnd type="stealth" w="lg" len="lg"/>
          </a:ln>
          <a:extLst>
            <a:ext uri="{909E8E84-426E-40DD-AFC4-6F175D3DCCD1}">
              <a14:hiddenFill xmlns:a14="http://schemas.microsoft.com/office/drawing/2010/main">
                <a:noFill/>
              </a14:hiddenFill>
            </a:ext>
          </a:extLst>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51909" name="Text Box 5"/>
          <p:cNvSpPr txBox="1">
            <a:spLocks noChangeArrowheads="1"/>
          </p:cNvSpPr>
          <p:nvPr/>
        </p:nvSpPr>
        <p:spPr bwMode="auto">
          <a:xfrm>
            <a:off x="7847013" y="4843464"/>
            <a:ext cx="639762" cy="547687"/>
          </a:xfrm>
          <a:prstGeom prst="rect">
            <a:avLst/>
          </a:prstGeom>
          <a:solidFill>
            <a:srgbClr val="F8F8F8"/>
          </a:solidFill>
          <a:ln w="12700">
            <a:solidFill>
              <a:schemeClr val="tx1"/>
            </a:solidFill>
            <a:miter lim="800000"/>
            <a:headEnd/>
            <a:tailEnd/>
          </a:ln>
        </p:spPr>
        <p:txBody>
          <a:bodyPr anchor="ctr" anchorCtr="1"/>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000" b="1" i="0" u="none" strike="noStrike" kern="1200" cap="none" spc="0" normalizeH="0" baseline="0" noProof="0">
                <a:ln>
                  <a:noFill/>
                </a:ln>
                <a:solidFill>
                  <a:srgbClr val="000099"/>
                </a:solidFill>
                <a:effectLst/>
                <a:uLnTx/>
                <a:uFillTx/>
                <a:latin typeface="Arial" charset="0"/>
                <a:ea typeface="+mn-ea"/>
                <a:cs typeface="Arial" charset="0"/>
              </a:rPr>
              <a:t>C</a:t>
            </a:r>
          </a:p>
        </p:txBody>
      </p:sp>
      <p:sp>
        <p:nvSpPr>
          <p:cNvPr id="251910" name="Text Box 6"/>
          <p:cNvSpPr txBox="1">
            <a:spLocks noChangeArrowheads="1"/>
          </p:cNvSpPr>
          <p:nvPr/>
        </p:nvSpPr>
        <p:spPr bwMode="auto">
          <a:xfrm>
            <a:off x="6416676" y="5776914"/>
            <a:ext cx="639763" cy="547687"/>
          </a:xfrm>
          <a:prstGeom prst="rect">
            <a:avLst/>
          </a:prstGeom>
          <a:solidFill>
            <a:srgbClr val="FFFFCC"/>
          </a:solidFill>
          <a:ln w="12700">
            <a:solidFill>
              <a:schemeClr val="tx1"/>
            </a:solidFill>
            <a:miter lim="800000"/>
            <a:headEnd/>
            <a:tailEnd/>
          </a:ln>
        </p:spPr>
        <p:txBody>
          <a:bodyPr anchor="ctr" anchorCtr="1"/>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000" b="1" i="0" u="none" strike="noStrike" kern="1200" cap="none" spc="0" normalizeH="0" baseline="0" noProof="0">
                <a:ln>
                  <a:noFill/>
                </a:ln>
                <a:solidFill>
                  <a:srgbClr val="000099"/>
                </a:solidFill>
                <a:effectLst/>
                <a:uLnTx/>
                <a:uFillTx/>
                <a:latin typeface="Arial" charset="0"/>
                <a:ea typeface="+mn-ea"/>
                <a:cs typeface="Arial" charset="0"/>
              </a:rPr>
              <a:t>A</a:t>
            </a:r>
          </a:p>
        </p:txBody>
      </p:sp>
      <p:sp>
        <p:nvSpPr>
          <p:cNvPr id="251911" name="Text Box 7"/>
          <p:cNvSpPr txBox="1">
            <a:spLocks noChangeArrowheads="1"/>
          </p:cNvSpPr>
          <p:nvPr/>
        </p:nvSpPr>
        <p:spPr bwMode="auto">
          <a:xfrm>
            <a:off x="8153401" y="5776914"/>
            <a:ext cx="639763" cy="547687"/>
          </a:xfrm>
          <a:prstGeom prst="rect">
            <a:avLst/>
          </a:prstGeom>
          <a:solidFill>
            <a:srgbClr val="FFFFCC"/>
          </a:solidFill>
          <a:ln w="12700">
            <a:solidFill>
              <a:schemeClr val="tx1"/>
            </a:solidFill>
            <a:miter lim="800000"/>
            <a:headEnd/>
            <a:tailEnd/>
          </a:ln>
        </p:spPr>
        <p:txBody>
          <a:bodyPr anchor="ctr" anchorCtr="1"/>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000" b="1" i="0" u="none" strike="noStrike" kern="1200" cap="none" spc="0" normalizeH="0" baseline="0" noProof="0">
                <a:ln>
                  <a:noFill/>
                </a:ln>
                <a:solidFill>
                  <a:srgbClr val="000099"/>
                </a:solidFill>
                <a:effectLst/>
                <a:uLnTx/>
                <a:uFillTx/>
                <a:latin typeface="Arial" charset="0"/>
                <a:ea typeface="+mn-ea"/>
                <a:cs typeface="Arial" charset="0"/>
              </a:rPr>
              <a:t>B</a:t>
            </a:r>
          </a:p>
        </p:txBody>
      </p:sp>
      <p:sp>
        <p:nvSpPr>
          <p:cNvPr id="251912" name="Text Box 8"/>
          <p:cNvSpPr txBox="1">
            <a:spLocks noChangeArrowheads="1"/>
          </p:cNvSpPr>
          <p:nvPr/>
        </p:nvSpPr>
        <p:spPr bwMode="auto">
          <a:xfrm>
            <a:off x="9799638" y="5776914"/>
            <a:ext cx="639762" cy="547687"/>
          </a:xfrm>
          <a:prstGeom prst="rect">
            <a:avLst/>
          </a:prstGeom>
          <a:solidFill>
            <a:srgbClr val="FFFFCC"/>
          </a:solidFill>
          <a:ln w="12700">
            <a:solidFill>
              <a:schemeClr val="tx1"/>
            </a:solidFill>
            <a:miter lim="800000"/>
            <a:headEnd/>
            <a:tailEnd/>
          </a:ln>
        </p:spPr>
        <p:txBody>
          <a:bodyPr anchor="ctr" anchorCtr="1"/>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ctr" eaLnBrk="0" fontAlgn="base" hangingPunct="0">
              <a:spcBef>
                <a:spcPct val="0"/>
              </a:spcBef>
              <a:spcAft>
                <a:spcPct val="0"/>
              </a:spcAft>
              <a:defRPr>
                <a:solidFill>
                  <a:schemeClr val="tx1"/>
                </a:solidFill>
                <a:latin typeface="Arial" charset="0"/>
                <a:cs typeface="Arial" charset="0"/>
              </a:defRPr>
            </a:lvl6pPr>
            <a:lvl7pPr marL="2971800" indent="-228600" algn="ctr" eaLnBrk="0" fontAlgn="base" hangingPunct="0">
              <a:spcBef>
                <a:spcPct val="0"/>
              </a:spcBef>
              <a:spcAft>
                <a:spcPct val="0"/>
              </a:spcAft>
              <a:defRPr>
                <a:solidFill>
                  <a:schemeClr val="tx1"/>
                </a:solidFill>
                <a:latin typeface="Arial" charset="0"/>
                <a:cs typeface="Arial" charset="0"/>
              </a:defRPr>
            </a:lvl7pPr>
            <a:lvl8pPr marL="3429000" indent="-228600" algn="ctr" eaLnBrk="0" fontAlgn="base" hangingPunct="0">
              <a:spcBef>
                <a:spcPct val="0"/>
              </a:spcBef>
              <a:spcAft>
                <a:spcPct val="0"/>
              </a:spcAft>
              <a:defRPr>
                <a:solidFill>
                  <a:schemeClr val="tx1"/>
                </a:solidFill>
                <a:latin typeface="Arial" charset="0"/>
                <a:cs typeface="Arial" charset="0"/>
              </a:defRPr>
            </a:lvl8pPr>
            <a:lvl9pPr marL="3886200" indent="-228600" algn="ctr"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2000" b="1" i="0" u="none" strike="noStrike" kern="1200" cap="none" spc="0" normalizeH="0" baseline="0" noProof="0">
                <a:ln>
                  <a:noFill/>
                </a:ln>
                <a:solidFill>
                  <a:srgbClr val="000099"/>
                </a:solidFill>
                <a:effectLst/>
                <a:uLnTx/>
                <a:uFillTx/>
                <a:latin typeface="Arial" charset="0"/>
                <a:ea typeface="+mn-ea"/>
                <a:cs typeface="Arial" charset="0"/>
              </a:rPr>
              <a:t>D</a:t>
            </a:r>
          </a:p>
        </p:txBody>
      </p:sp>
      <p:sp>
        <p:nvSpPr>
          <p:cNvPr id="251913" name="Line 9"/>
          <p:cNvSpPr>
            <a:spLocks noChangeShapeType="1"/>
          </p:cNvSpPr>
          <p:nvPr/>
        </p:nvSpPr>
        <p:spPr bwMode="auto">
          <a:xfrm rot="-1032830">
            <a:off x="8612188" y="4908551"/>
            <a:ext cx="1046162" cy="1158875"/>
          </a:xfrm>
          <a:prstGeom prst="line">
            <a:avLst/>
          </a:prstGeom>
          <a:noFill/>
          <a:ln w="38100">
            <a:solidFill>
              <a:schemeClr val="tx1"/>
            </a:solidFill>
            <a:round/>
            <a:headEnd/>
            <a:tailEnd type="stealth" w="lg" len="lg"/>
          </a:ln>
          <a:extLst>
            <a:ext uri="{909E8E84-426E-40DD-AFC4-6F175D3DCCD1}">
              <a14:hiddenFill xmlns:a14="http://schemas.microsoft.com/office/drawing/2010/main">
                <a:noFill/>
              </a14:hiddenFill>
            </a:ext>
          </a:extLst>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51914" name="Line 10"/>
          <p:cNvSpPr>
            <a:spLocks noChangeShapeType="1"/>
          </p:cNvSpPr>
          <p:nvPr/>
        </p:nvSpPr>
        <p:spPr bwMode="auto">
          <a:xfrm rot="-1800000">
            <a:off x="7135813" y="5783264"/>
            <a:ext cx="927100" cy="536575"/>
          </a:xfrm>
          <a:prstGeom prst="line">
            <a:avLst/>
          </a:prstGeom>
          <a:noFill/>
          <a:ln w="50800">
            <a:solidFill>
              <a:srgbClr val="FF3300"/>
            </a:solidFill>
            <a:round/>
            <a:headEnd/>
            <a:tailEnd type="stealth" w="lg" len="lg"/>
          </a:ln>
          <a:extLst>
            <a:ext uri="{909E8E84-426E-40DD-AFC4-6F175D3DCCD1}">
              <a14:hiddenFill xmlns:a14="http://schemas.microsoft.com/office/drawing/2010/main">
                <a:noFill/>
              </a14:hiddenFill>
            </a:ext>
          </a:extLst>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51915" name="Line 11"/>
          <p:cNvSpPr>
            <a:spLocks noChangeShapeType="1"/>
          </p:cNvSpPr>
          <p:nvPr/>
        </p:nvSpPr>
        <p:spPr bwMode="auto">
          <a:xfrm rot="20567170" flipV="1">
            <a:off x="6911975" y="5259388"/>
            <a:ext cx="1009650" cy="481012"/>
          </a:xfrm>
          <a:prstGeom prst="line">
            <a:avLst/>
          </a:prstGeom>
          <a:noFill/>
          <a:ln w="38100">
            <a:solidFill>
              <a:schemeClr val="tx1"/>
            </a:solidFill>
            <a:round/>
            <a:headEnd/>
            <a:tailEnd type="stealth" w="lg" len="lg"/>
          </a:ln>
          <a:extLst>
            <a:ext uri="{909E8E84-426E-40DD-AFC4-6F175D3DCCD1}">
              <a14:hiddenFill xmlns:a14="http://schemas.microsoft.com/office/drawing/2010/main">
                <a:noFill/>
              </a14:hiddenFill>
            </a:ext>
          </a:extLst>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51916" name="Rectangle 12"/>
          <p:cNvSpPr>
            <a:spLocks noChangeArrowheads="1"/>
          </p:cNvSpPr>
          <p:nvPr/>
        </p:nvSpPr>
        <p:spPr bwMode="auto">
          <a:xfrm>
            <a:off x="7833774" y="4419600"/>
            <a:ext cx="5709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Times New Roman" pitchFamily="18" charset="0"/>
                <a:ea typeface="+mn-ea"/>
                <a:cs typeface="+mn-cs"/>
              </a:rPr>
              <a:t>T=3</a:t>
            </a:r>
          </a:p>
        </p:txBody>
      </p:sp>
      <p:sp>
        <p:nvSpPr>
          <p:cNvPr id="251917" name="Rectangle 13"/>
          <p:cNvSpPr>
            <a:spLocks noChangeArrowheads="1"/>
          </p:cNvSpPr>
          <p:nvPr/>
        </p:nvSpPr>
        <p:spPr bwMode="auto">
          <a:xfrm>
            <a:off x="8206836" y="6248400"/>
            <a:ext cx="5709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Times New Roman" pitchFamily="18" charset="0"/>
                <a:ea typeface="+mn-ea"/>
                <a:cs typeface="+mn-cs"/>
              </a:rPr>
              <a:t>T=5</a:t>
            </a:r>
          </a:p>
        </p:txBody>
      </p:sp>
    </p:spTree>
    <p:extLst>
      <p:ext uri="{BB962C8B-B14F-4D97-AF65-F5344CB8AC3E}">
        <p14:creationId xmlns:p14="http://schemas.microsoft.com/office/powerpoint/2010/main" val="363961608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2"/>
          <p:cNvSpPr>
            <a:spLocks noGrp="1" noChangeArrowheads="1"/>
          </p:cNvSpPr>
          <p:nvPr>
            <p:ph type="title"/>
          </p:nvPr>
        </p:nvSpPr>
        <p:spPr>
          <a:xfrm>
            <a:off x="2209800" y="381000"/>
            <a:ext cx="6477000" cy="1371600"/>
          </a:xfrm>
          <a:solidFill>
            <a:schemeClr val="accent1"/>
          </a:solidFill>
        </p:spPr>
        <p:txBody>
          <a:bodyPr/>
          <a:lstStyle/>
          <a:p>
            <a:r>
              <a:rPr lang="en-US" sz="4000" b="1" dirty="0">
                <a:latin typeface="Arial" charset="0"/>
              </a:rPr>
              <a:t>Simple Example:</a:t>
            </a:r>
            <a:br>
              <a:rPr lang="en-US" sz="4000" b="1" dirty="0">
                <a:latin typeface="Arial" charset="0"/>
              </a:rPr>
            </a:br>
            <a:r>
              <a:rPr lang="en-US" sz="4000" b="1" dirty="0">
                <a:latin typeface="Arial" charset="0"/>
              </a:rPr>
              <a:t> 6) Free Slack</a:t>
            </a:r>
          </a:p>
        </p:txBody>
      </p:sp>
      <p:graphicFrame>
        <p:nvGraphicFramePr>
          <p:cNvPr id="1041513" name="Group 105"/>
          <p:cNvGraphicFramePr>
            <a:graphicFrameLocks noGrp="1"/>
          </p:cNvGraphicFramePr>
          <p:nvPr>
            <p:ph sz="half" idx="1"/>
          </p:nvPr>
        </p:nvGraphicFramePr>
        <p:xfrm>
          <a:off x="1981200" y="2895600"/>
          <a:ext cx="1371600" cy="1554180"/>
        </p:xfrm>
        <a:graphic>
          <a:graphicData uri="http://schemas.openxmlformats.org/drawingml/2006/table">
            <a:tbl>
              <a:tblPr/>
              <a:tblGrid>
                <a:gridCol w="457200">
                  <a:extLst>
                    <a:ext uri="{9D8B030D-6E8A-4147-A177-3AD203B41FA5}">
                      <a16:colId xmlns:a16="http://schemas.microsoft.com/office/drawing/2014/main" val="20000"/>
                    </a:ext>
                  </a:extLst>
                </a:gridCol>
                <a:gridCol w="457200">
                  <a:extLst>
                    <a:ext uri="{9D8B030D-6E8A-4147-A177-3AD203B41FA5}">
                      <a16:colId xmlns:a16="http://schemas.microsoft.com/office/drawing/2014/main" val="20001"/>
                    </a:ext>
                  </a:extLst>
                </a:gridCol>
                <a:gridCol w="457200">
                  <a:extLst>
                    <a:ext uri="{9D8B030D-6E8A-4147-A177-3AD203B41FA5}">
                      <a16:colId xmlns:a16="http://schemas.microsoft.com/office/drawing/2014/main" val="20002"/>
                    </a:ext>
                  </a:extLst>
                </a:gridCol>
              </a:tblGrid>
              <a:tr h="51805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0</a:t>
                      </a:r>
                    </a:p>
                  </a:txBody>
                  <a:tcPr marT="45670" marB="4567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A</a:t>
                      </a:r>
                    </a:p>
                  </a:txBody>
                  <a:tcPr marT="45670" marB="4567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5</a:t>
                      </a:r>
                    </a:p>
                  </a:txBody>
                  <a:tcPr marT="45670" marB="4567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1805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0</a:t>
                      </a:r>
                    </a:p>
                  </a:txBody>
                  <a:tcPr marT="45670" marB="4567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670" marB="4567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0</a:t>
                      </a:r>
                    </a:p>
                  </a:txBody>
                  <a:tcPr marT="45670" marB="4567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1805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0</a:t>
                      </a:r>
                    </a:p>
                  </a:txBody>
                  <a:tcPr marT="45670" marB="4567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5</a:t>
                      </a:r>
                    </a:p>
                  </a:txBody>
                  <a:tcPr marT="45670" marB="4567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a:ln>
                            <a:noFill/>
                          </a:ln>
                          <a:solidFill>
                            <a:schemeClr val="tx1"/>
                          </a:solidFill>
                          <a:effectLst/>
                          <a:latin typeface="Times New Roman" pitchFamily="18" charset="0"/>
                        </a:rPr>
                        <a:t>5</a:t>
                      </a:r>
                    </a:p>
                  </a:txBody>
                  <a:tcPr marT="45670" marB="4567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graphicFrame>
        <p:nvGraphicFramePr>
          <p:cNvPr id="1041429" name="Group 21"/>
          <p:cNvGraphicFramePr>
            <a:graphicFrameLocks noGrp="1"/>
          </p:cNvGraphicFramePr>
          <p:nvPr>
            <p:ph sz="half" idx="2"/>
          </p:nvPr>
        </p:nvGraphicFramePr>
        <p:xfrm>
          <a:off x="3657600" y="4495801"/>
          <a:ext cx="1905000" cy="1565275"/>
        </p:xfrm>
        <a:graphic>
          <a:graphicData uri="http://schemas.openxmlformats.org/drawingml/2006/table">
            <a:tbl>
              <a:tblPr/>
              <a:tblGrid>
                <a:gridCol w="635000">
                  <a:extLst>
                    <a:ext uri="{9D8B030D-6E8A-4147-A177-3AD203B41FA5}">
                      <a16:colId xmlns:a16="http://schemas.microsoft.com/office/drawing/2014/main" val="20000"/>
                    </a:ext>
                  </a:extLst>
                </a:gridCol>
                <a:gridCol w="635000">
                  <a:extLst>
                    <a:ext uri="{9D8B030D-6E8A-4147-A177-3AD203B41FA5}">
                      <a16:colId xmlns:a16="http://schemas.microsoft.com/office/drawing/2014/main" val="20001"/>
                    </a:ext>
                  </a:extLst>
                </a:gridCol>
                <a:gridCol w="635000">
                  <a:extLst>
                    <a:ext uri="{9D8B030D-6E8A-4147-A177-3AD203B41FA5}">
                      <a16:colId xmlns:a16="http://schemas.microsoft.com/office/drawing/2014/main" val="20002"/>
                    </a:ext>
                  </a:extLst>
                </a:gridCol>
              </a:tblGrid>
              <a:tr h="51826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5</a:t>
                      </a: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C1</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10</a:t>
                      </a: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1826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5</a:t>
                      </a: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5</a:t>
                      </a: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2874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10</a:t>
                      </a: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5</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15</a:t>
                      </a: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graphicFrame>
        <p:nvGraphicFramePr>
          <p:cNvPr id="1041447" name="Group 39"/>
          <p:cNvGraphicFramePr>
            <a:graphicFrameLocks noGrp="1"/>
          </p:cNvGraphicFramePr>
          <p:nvPr/>
        </p:nvGraphicFramePr>
        <p:xfrm>
          <a:off x="4724400" y="2209800"/>
          <a:ext cx="1752600" cy="1554180"/>
        </p:xfrm>
        <a:graphic>
          <a:graphicData uri="http://schemas.openxmlformats.org/drawingml/2006/table">
            <a:tbl>
              <a:tblPr/>
              <a:tblGrid>
                <a:gridCol w="584200">
                  <a:extLst>
                    <a:ext uri="{9D8B030D-6E8A-4147-A177-3AD203B41FA5}">
                      <a16:colId xmlns:a16="http://schemas.microsoft.com/office/drawing/2014/main" val="20000"/>
                    </a:ext>
                  </a:extLst>
                </a:gridCol>
                <a:gridCol w="584200">
                  <a:extLst>
                    <a:ext uri="{9D8B030D-6E8A-4147-A177-3AD203B41FA5}">
                      <a16:colId xmlns:a16="http://schemas.microsoft.com/office/drawing/2014/main" val="20001"/>
                    </a:ext>
                  </a:extLst>
                </a:gridCol>
                <a:gridCol w="584200">
                  <a:extLst>
                    <a:ext uri="{9D8B030D-6E8A-4147-A177-3AD203B41FA5}">
                      <a16:colId xmlns:a16="http://schemas.microsoft.com/office/drawing/2014/main" val="20002"/>
                    </a:ext>
                  </a:extLst>
                </a:gridCol>
              </a:tblGrid>
              <a:tr h="51805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5</a:t>
                      </a:r>
                    </a:p>
                  </a:txBody>
                  <a:tcPr marT="45670" marB="4567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B</a:t>
                      </a:r>
                    </a:p>
                  </a:txBody>
                  <a:tcPr marT="45670" marB="4567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20</a:t>
                      </a:r>
                    </a:p>
                  </a:txBody>
                  <a:tcPr marT="45670" marB="4567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1805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0</a:t>
                      </a:r>
                    </a:p>
                  </a:txBody>
                  <a:tcPr marT="45670" marB="4567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670" marB="4567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0</a:t>
                      </a:r>
                    </a:p>
                  </a:txBody>
                  <a:tcPr marT="45670" marB="4567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1805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a:ln>
                            <a:noFill/>
                          </a:ln>
                          <a:solidFill>
                            <a:schemeClr val="tx1"/>
                          </a:solidFill>
                          <a:effectLst/>
                          <a:latin typeface="Times New Roman" pitchFamily="18" charset="0"/>
                        </a:rPr>
                        <a:t>5</a:t>
                      </a:r>
                    </a:p>
                  </a:txBody>
                  <a:tcPr marT="45670" marB="4567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15</a:t>
                      </a:r>
                    </a:p>
                  </a:txBody>
                  <a:tcPr marT="45670" marB="4567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20</a:t>
                      </a:r>
                    </a:p>
                  </a:txBody>
                  <a:tcPr marT="45670" marB="4567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graphicFrame>
        <p:nvGraphicFramePr>
          <p:cNvPr id="1041465" name="Group 57"/>
          <p:cNvGraphicFramePr>
            <a:graphicFrameLocks noGrp="1"/>
          </p:cNvGraphicFramePr>
          <p:nvPr/>
        </p:nvGraphicFramePr>
        <p:xfrm>
          <a:off x="8229600" y="2971800"/>
          <a:ext cx="2057400" cy="1554180"/>
        </p:xfrm>
        <a:graphic>
          <a:graphicData uri="http://schemas.openxmlformats.org/drawingml/2006/table">
            <a:tbl>
              <a:tblPr/>
              <a:tblGrid>
                <a:gridCol w="685800">
                  <a:extLst>
                    <a:ext uri="{9D8B030D-6E8A-4147-A177-3AD203B41FA5}">
                      <a16:colId xmlns:a16="http://schemas.microsoft.com/office/drawing/2014/main" val="20000"/>
                    </a:ext>
                  </a:extLst>
                </a:gridCol>
                <a:gridCol w="685800">
                  <a:extLst>
                    <a:ext uri="{9D8B030D-6E8A-4147-A177-3AD203B41FA5}">
                      <a16:colId xmlns:a16="http://schemas.microsoft.com/office/drawing/2014/main" val="20001"/>
                    </a:ext>
                  </a:extLst>
                </a:gridCol>
                <a:gridCol w="685800">
                  <a:extLst>
                    <a:ext uri="{9D8B030D-6E8A-4147-A177-3AD203B41FA5}">
                      <a16:colId xmlns:a16="http://schemas.microsoft.com/office/drawing/2014/main" val="20002"/>
                    </a:ext>
                  </a:extLst>
                </a:gridCol>
              </a:tblGrid>
              <a:tr h="51805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20</a:t>
                      </a:r>
                    </a:p>
                  </a:txBody>
                  <a:tcPr marT="45670" marB="4567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D</a:t>
                      </a:r>
                    </a:p>
                  </a:txBody>
                  <a:tcPr marT="45670" marB="4567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50</a:t>
                      </a:r>
                    </a:p>
                  </a:txBody>
                  <a:tcPr marT="45670" marB="4567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1805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0</a:t>
                      </a:r>
                    </a:p>
                  </a:txBody>
                  <a:tcPr marT="45670" marB="4567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670" marB="4567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0</a:t>
                      </a:r>
                    </a:p>
                  </a:txBody>
                  <a:tcPr marT="45670" marB="4567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1805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20</a:t>
                      </a:r>
                    </a:p>
                  </a:txBody>
                  <a:tcPr marT="45670" marB="4567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30</a:t>
                      </a:r>
                    </a:p>
                  </a:txBody>
                  <a:tcPr marT="45670" marB="4567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50</a:t>
                      </a:r>
                    </a:p>
                  </a:txBody>
                  <a:tcPr marT="45670" marB="4567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253003" name="Line 75"/>
          <p:cNvSpPr>
            <a:spLocks noChangeShapeType="1"/>
          </p:cNvSpPr>
          <p:nvPr/>
        </p:nvSpPr>
        <p:spPr bwMode="auto">
          <a:xfrm rot="1800000" flipH="1">
            <a:off x="3616326" y="2620963"/>
            <a:ext cx="854075" cy="1128712"/>
          </a:xfrm>
          <a:prstGeom prst="line">
            <a:avLst/>
          </a:prstGeom>
          <a:noFill/>
          <a:ln w="38100">
            <a:solidFill>
              <a:schemeClr val="tx1"/>
            </a:solidFill>
            <a:round/>
            <a:headEnd type="stealth" w="lg" len="lg"/>
            <a:tailEnd type="none" w="med" len="lg"/>
          </a:ln>
          <a:extLst>
            <a:ext uri="{909E8E84-426E-40DD-AFC4-6F175D3DCCD1}">
              <a14:hiddenFill xmlns:a14="http://schemas.microsoft.com/office/drawing/2010/main">
                <a:noFill/>
              </a14:hiddenFill>
            </a:ext>
          </a:extLst>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53004" name="Line 76"/>
          <p:cNvSpPr>
            <a:spLocks noChangeShapeType="1"/>
          </p:cNvSpPr>
          <p:nvPr/>
        </p:nvSpPr>
        <p:spPr bwMode="auto">
          <a:xfrm flipH="1" flipV="1">
            <a:off x="6477000" y="2971800"/>
            <a:ext cx="1676400" cy="609600"/>
          </a:xfrm>
          <a:prstGeom prst="line">
            <a:avLst/>
          </a:prstGeom>
          <a:noFill/>
          <a:ln w="38100">
            <a:solidFill>
              <a:schemeClr val="tx1"/>
            </a:solidFill>
            <a:round/>
            <a:headEnd type="stealth" w="lg" len="lg"/>
            <a:tailEnd type="none" w="med" len="lg"/>
          </a:ln>
          <a:extLst>
            <a:ext uri="{909E8E84-426E-40DD-AFC4-6F175D3DCCD1}">
              <a14:hiddenFill xmlns:a14="http://schemas.microsoft.com/office/drawing/2010/main">
                <a:noFill/>
              </a14:hiddenFill>
            </a:ext>
          </a:extLst>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53005" name="Line 77"/>
          <p:cNvSpPr>
            <a:spLocks noChangeShapeType="1"/>
          </p:cNvSpPr>
          <p:nvPr/>
        </p:nvSpPr>
        <p:spPr bwMode="auto">
          <a:xfrm flipH="1">
            <a:off x="7848600" y="3810000"/>
            <a:ext cx="304800" cy="1371600"/>
          </a:xfrm>
          <a:prstGeom prst="line">
            <a:avLst/>
          </a:prstGeom>
          <a:noFill/>
          <a:ln w="38100">
            <a:solidFill>
              <a:schemeClr val="tx1"/>
            </a:solidFill>
            <a:round/>
            <a:headEnd type="stealth" w="lg" len="lg"/>
            <a:tailEnd type="none" w="med" len="lg"/>
          </a:ln>
          <a:extLst>
            <a:ext uri="{909E8E84-426E-40DD-AFC4-6F175D3DCCD1}">
              <a14:hiddenFill xmlns:a14="http://schemas.microsoft.com/office/drawing/2010/main">
                <a:noFill/>
              </a14:hiddenFill>
            </a:ext>
          </a:extLst>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53006" name="Line 78"/>
          <p:cNvSpPr>
            <a:spLocks noChangeShapeType="1"/>
          </p:cNvSpPr>
          <p:nvPr/>
        </p:nvSpPr>
        <p:spPr bwMode="auto">
          <a:xfrm rot="1800000" flipH="1" flipV="1">
            <a:off x="2978151" y="3895725"/>
            <a:ext cx="1038225" cy="1258888"/>
          </a:xfrm>
          <a:prstGeom prst="line">
            <a:avLst/>
          </a:prstGeom>
          <a:noFill/>
          <a:ln w="38100">
            <a:solidFill>
              <a:schemeClr val="tx1"/>
            </a:solidFill>
            <a:round/>
            <a:headEnd type="stealth" w="lg" len="lg"/>
            <a:tailEnd type="none" w="med" len="lg"/>
          </a:ln>
          <a:extLst>
            <a:ext uri="{909E8E84-426E-40DD-AFC4-6F175D3DCCD1}">
              <a14:hiddenFill xmlns:a14="http://schemas.microsoft.com/office/drawing/2010/main">
                <a:noFill/>
              </a14:hiddenFill>
            </a:ext>
          </a:extLst>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aphicFrame>
        <p:nvGraphicFramePr>
          <p:cNvPr id="1041487" name="Group 79"/>
          <p:cNvGraphicFramePr>
            <a:graphicFrameLocks noGrp="1"/>
          </p:cNvGraphicFramePr>
          <p:nvPr/>
        </p:nvGraphicFramePr>
        <p:xfrm>
          <a:off x="5943600" y="4495801"/>
          <a:ext cx="1905000" cy="1565275"/>
        </p:xfrm>
        <a:graphic>
          <a:graphicData uri="http://schemas.openxmlformats.org/drawingml/2006/table">
            <a:tbl>
              <a:tblPr/>
              <a:tblGrid>
                <a:gridCol w="635000">
                  <a:extLst>
                    <a:ext uri="{9D8B030D-6E8A-4147-A177-3AD203B41FA5}">
                      <a16:colId xmlns:a16="http://schemas.microsoft.com/office/drawing/2014/main" val="20000"/>
                    </a:ext>
                  </a:extLst>
                </a:gridCol>
                <a:gridCol w="635000">
                  <a:extLst>
                    <a:ext uri="{9D8B030D-6E8A-4147-A177-3AD203B41FA5}">
                      <a16:colId xmlns:a16="http://schemas.microsoft.com/office/drawing/2014/main" val="20001"/>
                    </a:ext>
                  </a:extLst>
                </a:gridCol>
                <a:gridCol w="635000">
                  <a:extLst>
                    <a:ext uri="{9D8B030D-6E8A-4147-A177-3AD203B41FA5}">
                      <a16:colId xmlns:a16="http://schemas.microsoft.com/office/drawing/2014/main" val="20002"/>
                    </a:ext>
                  </a:extLst>
                </a:gridCol>
              </a:tblGrid>
              <a:tr h="51826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10</a:t>
                      </a: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C2</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15</a:t>
                      </a: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1826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5</a:t>
                      </a: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5</a:t>
                      </a: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2874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15</a:t>
                      </a: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5</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20</a:t>
                      </a: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253025" name="Line 97"/>
          <p:cNvSpPr>
            <a:spLocks noChangeShapeType="1"/>
          </p:cNvSpPr>
          <p:nvPr/>
        </p:nvSpPr>
        <p:spPr bwMode="auto">
          <a:xfrm rot="1800000" flipH="1">
            <a:off x="5611813" y="5181601"/>
            <a:ext cx="254000" cy="176213"/>
          </a:xfrm>
          <a:prstGeom prst="line">
            <a:avLst/>
          </a:prstGeom>
          <a:noFill/>
          <a:ln w="38100">
            <a:solidFill>
              <a:schemeClr val="tx1"/>
            </a:solidFill>
            <a:round/>
            <a:headEnd type="stealth" w="lg" len="lg"/>
            <a:tailEnd type="none" w="med" len="lg"/>
          </a:ln>
          <a:extLst>
            <a:ext uri="{909E8E84-426E-40DD-AFC4-6F175D3DCCD1}">
              <a14:hiddenFill xmlns:a14="http://schemas.microsoft.com/office/drawing/2010/main">
                <a:noFill/>
              </a14:hiddenFill>
            </a:ext>
          </a:extLst>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53026" name="Rectangle 98"/>
          <p:cNvSpPr>
            <a:spLocks noChangeArrowheads="1"/>
          </p:cNvSpPr>
          <p:nvPr/>
        </p:nvSpPr>
        <p:spPr bwMode="auto">
          <a:xfrm>
            <a:off x="7543800" y="946151"/>
            <a:ext cx="29718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Calibri" panose="020F0502020204030204"/>
                <a:ea typeface="+mn-ea"/>
                <a:cs typeface="+mn-cs"/>
              </a:rPr>
              <a:t>Difference between EF and ES that follows it</a:t>
            </a:r>
          </a:p>
        </p:txBody>
      </p:sp>
      <p:sp>
        <p:nvSpPr>
          <p:cNvPr id="253027" name="Line 99"/>
          <p:cNvSpPr>
            <a:spLocks noChangeShapeType="1"/>
          </p:cNvSpPr>
          <p:nvPr/>
        </p:nvSpPr>
        <p:spPr bwMode="auto">
          <a:xfrm flipH="1" flipV="1">
            <a:off x="5257800" y="4343400"/>
            <a:ext cx="1066800" cy="0"/>
          </a:xfrm>
          <a:prstGeom prst="line">
            <a:avLst/>
          </a:prstGeom>
          <a:noFill/>
          <a:ln w="38100">
            <a:solidFill>
              <a:srgbClr val="FF3300"/>
            </a:solidFill>
            <a:round/>
            <a:headEnd type="stealth" w="lg" len="lg"/>
            <a:tailEnd type="stealth" w="med" len="lg"/>
          </a:ln>
          <a:extLst>
            <a:ext uri="{909E8E84-426E-40DD-AFC4-6F175D3DCCD1}">
              <a14:hiddenFill xmlns:a14="http://schemas.microsoft.com/office/drawing/2010/main">
                <a:noFill/>
              </a14:hiddenFill>
            </a:ext>
          </a:extLst>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53028" name="Rectangle 100"/>
          <p:cNvSpPr>
            <a:spLocks noChangeArrowheads="1"/>
          </p:cNvSpPr>
          <p:nvPr/>
        </p:nvSpPr>
        <p:spPr bwMode="auto">
          <a:xfrm>
            <a:off x="5657034" y="38862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3300"/>
                </a:solidFill>
                <a:effectLst/>
                <a:uLnTx/>
                <a:uFillTx/>
                <a:latin typeface="Times New Roman" pitchFamily="18" charset="0"/>
                <a:ea typeface="+mn-ea"/>
                <a:cs typeface="+mn-cs"/>
              </a:rPr>
              <a:t>0</a:t>
            </a:r>
          </a:p>
        </p:txBody>
      </p:sp>
      <p:sp>
        <p:nvSpPr>
          <p:cNvPr id="253029" name="Line 101"/>
          <p:cNvSpPr>
            <a:spLocks noChangeShapeType="1"/>
          </p:cNvSpPr>
          <p:nvPr/>
        </p:nvSpPr>
        <p:spPr bwMode="auto">
          <a:xfrm flipH="1">
            <a:off x="7543800" y="3048000"/>
            <a:ext cx="762000" cy="1524000"/>
          </a:xfrm>
          <a:prstGeom prst="line">
            <a:avLst/>
          </a:prstGeom>
          <a:noFill/>
          <a:ln w="38100">
            <a:solidFill>
              <a:srgbClr val="FF3300"/>
            </a:solidFill>
            <a:round/>
            <a:headEnd type="stealth" w="lg" len="lg"/>
            <a:tailEnd type="stealth" w="med" len="lg"/>
          </a:ln>
          <a:extLst>
            <a:ext uri="{909E8E84-426E-40DD-AFC4-6F175D3DCCD1}">
              <a14:hiddenFill xmlns:a14="http://schemas.microsoft.com/office/drawing/2010/main">
                <a:noFill/>
              </a14:hiddenFill>
            </a:ext>
          </a:extLst>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53030" name="Rectangle 102"/>
          <p:cNvSpPr>
            <a:spLocks noChangeArrowheads="1"/>
          </p:cNvSpPr>
          <p:nvPr/>
        </p:nvSpPr>
        <p:spPr bwMode="auto">
          <a:xfrm>
            <a:off x="7467600" y="3508375"/>
            <a:ext cx="4127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rgbClr val="FF3300"/>
                </a:solidFill>
                <a:effectLst/>
                <a:uLnTx/>
                <a:uFillTx/>
                <a:latin typeface="Times New Roman" pitchFamily="18" charset="0"/>
                <a:ea typeface="+mn-ea"/>
                <a:cs typeface="+mn-cs"/>
              </a:rPr>
              <a:t>5</a:t>
            </a:r>
          </a:p>
        </p:txBody>
      </p:sp>
      <p:sp>
        <p:nvSpPr>
          <p:cNvPr id="253031" name="Rectangle 103"/>
          <p:cNvSpPr>
            <a:spLocks noChangeArrowheads="1"/>
          </p:cNvSpPr>
          <p:nvPr/>
        </p:nvSpPr>
        <p:spPr bwMode="auto">
          <a:xfrm>
            <a:off x="8610600" y="5486400"/>
            <a:ext cx="1752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FF3300"/>
                </a:solidFill>
                <a:effectLst/>
                <a:uLnTx/>
                <a:uFillTx/>
                <a:latin typeface="Calibri" panose="020F0502020204030204"/>
                <a:ea typeface="+mn-ea"/>
                <a:cs typeface="+mn-cs"/>
              </a:rPr>
              <a:t>Useful!</a:t>
            </a:r>
          </a:p>
        </p:txBody>
      </p:sp>
      <p:sp>
        <p:nvSpPr>
          <p:cNvPr id="253032" name="Rectangle 104"/>
          <p:cNvSpPr>
            <a:spLocks noChangeArrowheads="1"/>
          </p:cNvSpPr>
          <p:nvPr/>
        </p:nvSpPr>
        <p:spPr bwMode="auto">
          <a:xfrm>
            <a:off x="8001000" y="2147888"/>
            <a:ext cx="17526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FFFFFF"/>
                </a:solidFill>
                <a:effectLst/>
                <a:uLnTx/>
                <a:uFillTx/>
                <a:latin typeface="Calibri" panose="020F0502020204030204"/>
                <a:ea typeface="+mn-ea"/>
                <a:cs typeface="+mn-cs"/>
              </a:rPr>
              <a:t>EF </a:t>
            </a:r>
            <a:r>
              <a:rPr kumimoji="0" lang="en-US" sz="2800" b="1" i="0" u="none" strike="noStrike" kern="1200" cap="none" spc="0" normalizeH="0" baseline="0" noProof="0">
                <a:ln>
                  <a:noFill/>
                </a:ln>
                <a:solidFill>
                  <a:srgbClr val="FFFFFF"/>
                </a:solidFill>
                <a:effectLst/>
                <a:uLnTx/>
                <a:uFillTx/>
                <a:latin typeface="Calibri" panose="020F0502020204030204"/>
                <a:ea typeface="+mn-ea"/>
                <a:cs typeface="Times New Roman" pitchFamily="18" charset="0"/>
              </a:rPr>
              <a:t>–</a:t>
            </a:r>
            <a:r>
              <a:rPr kumimoji="0" lang="en-US" sz="2800" b="1" i="0" u="none" strike="noStrike" kern="1200" cap="none" spc="0" normalizeH="0" baseline="0" noProof="0">
                <a:ln>
                  <a:noFill/>
                </a:ln>
                <a:solidFill>
                  <a:srgbClr val="FFFFFF"/>
                </a:solidFill>
                <a:effectLst/>
                <a:uLnTx/>
                <a:uFillTx/>
                <a:latin typeface="Calibri" panose="020F0502020204030204"/>
                <a:ea typeface="+mn-ea"/>
                <a:cs typeface="+mn-cs"/>
              </a:rPr>
              <a:t> ES</a:t>
            </a:r>
          </a:p>
        </p:txBody>
      </p:sp>
    </p:spTree>
    <p:extLst>
      <p:ext uri="{BB962C8B-B14F-4D97-AF65-F5344CB8AC3E}">
        <p14:creationId xmlns:p14="http://schemas.microsoft.com/office/powerpoint/2010/main" val="40241091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2"/>
          <p:cNvSpPr>
            <a:spLocks noGrp="1" noChangeArrowheads="1"/>
          </p:cNvSpPr>
          <p:nvPr>
            <p:ph type="title"/>
          </p:nvPr>
        </p:nvSpPr>
        <p:spPr>
          <a:xfrm>
            <a:off x="1992314" y="236538"/>
            <a:ext cx="8207375" cy="1365250"/>
          </a:xfrm>
          <a:solidFill>
            <a:schemeClr val="accent1"/>
          </a:solidFill>
        </p:spPr>
        <p:txBody>
          <a:bodyPr/>
          <a:lstStyle/>
          <a:p>
            <a:r>
              <a:rPr lang="en-US" b="1" dirty="0">
                <a:solidFill>
                  <a:schemeClr val="tx1"/>
                </a:solidFill>
                <a:latin typeface="Arial" charset="0"/>
              </a:rPr>
              <a:t>Basic Network Rules</a:t>
            </a:r>
          </a:p>
        </p:txBody>
      </p:sp>
      <p:sp>
        <p:nvSpPr>
          <p:cNvPr id="254979" name="Rectangle 3"/>
          <p:cNvSpPr>
            <a:spLocks noGrp="1" noChangeArrowheads="1"/>
          </p:cNvSpPr>
          <p:nvPr>
            <p:ph type="body" idx="1"/>
          </p:nvPr>
        </p:nvSpPr>
        <p:spPr>
          <a:xfrm>
            <a:off x="1981200" y="1676400"/>
            <a:ext cx="8458200" cy="4953000"/>
          </a:xfrm>
        </p:spPr>
        <p:txBody>
          <a:bodyPr/>
          <a:lstStyle/>
          <a:p>
            <a:pPr marL="222250" indent="-222250"/>
            <a:r>
              <a:rPr lang="en-US"/>
              <a:t>Networks typically flow from left to right.</a:t>
            </a:r>
          </a:p>
          <a:p>
            <a:pPr marL="222250" indent="-222250"/>
            <a:r>
              <a:rPr lang="en-US"/>
              <a:t>An activity cannot begin until all of its predecessor activities are complete.</a:t>
            </a:r>
          </a:p>
          <a:p>
            <a:pPr marL="222250" indent="-222250"/>
            <a:r>
              <a:rPr lang="en-US"/>
              <a:t>Arrows indicate precedence and flow and can cross over each other.</a:t>
            </a:r>
          </a:p>
          <a:p>
            <a:pPr marL="222250" indent="-222250"/>
            <a:r>
              <a:rPr lang="en-US"/>
              <a:t>Identify each activity with a unique number; this number must be greater than its predecessors.</a:t>
            </a:r>
          </a:p>
          <a:p>
            <a:pPr marL="222250" indent="-222250"/>
            <a:r>
              <a:rPr lang="en-US"/>
              <a:t>Looping is not allowed.</a:t>
            </a:r>
          </a:p>
          <a:p>
            <a:pPr marL="222250" indent="-222250"/>
            <a:r>
              <a:rPr lang="en-US"/>
              <a:t>Conditional statements are not allowed.</a:t>
            </a:r>
          </a:p>
          <a:p>
            <a:pPr marL="222250" indent="-222250"/>
            <a:r>
              <a:rPr lang="en-US"/>
              <a:t>Use common start and stop nodes.</a:t>
            </a:r>
          </a:p>
        </p:txBody>
      </p:sp>
    </p:spTree>
    <p:extLst>
      <p:ext uri="{BB962C8B-B14F-4D97-AF65-F5344CB8AC3E}">
        <p14:creationId xmlns:p14="http://schemas.microsoft.com/office/powerpoint/2010/main" val="35486840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2"/>
          <p:cNvSpPr>
            <a:spLocks noGrp="1" noChangeArrowheads="1"/>
          </p:cNvSpPr>
          <p:nvPr>
            <p:ph type="title"/>
          </p:nvPr>
        </p:nvSpPr>
        <p:spPr>
          <a:xfrm>
            <a:off x="1992314" y="236538"/>
            <a:ext cx="8207375" cy="1365250"/>
          </a:xfrm>
          <a:solidFill>
            <a:schemeClr val="accent1"/>
          </a:solidFill>
        </p:spPr>
        <p:txBody>
          <a:bodyPr/>
          <a:lstStyle/>
          <a:p>
            <a:r>
              <a:rPr lang="en-US" sz="4800" b="1" dirty="0">
                <a:latin typeface="Arial" charset="0"/>
              </a:rPr>
              <a:t>Lags</a:t>
            </a:r>
          </a:p>
        </p:txBody>
      </p:sp>
      <p:sp>
        <p:nvSpPr>
          <p:cNvPr id="256003" name="Rectangle 3"/>
          <p:cNvSpPr>
            <a:spLocks noGrp="1" noChangeArrowheads="1"/>
          </p:cNvSpPr>
          <p:nvPr>
            <p:ph type="body" idx="1"/>
          </p:nvPr>
        </p:nvSpPr>
        <p:spPr>
          <a:xfrm>
            <a:off x="2057400" y="2057400"/>
            <a:ext cx="8153400" cy="4419600"/>
          </a:xfrm>
        </p:spPr>
        <p:txBody>
          <a:bodyPr/>
          <a:lstStyle/>
          <a:p>
            <a:r>
              <a:rPr lang="en-US" sz="4000"/>
              <a:t>The minimum amount of time a dependent activity must be delayed to begin or end.</a:t>
            </a:r>
          </a:p>
          <a:p>
            <a:pPr lvl="1"/>
            <a:r>
              <a:rPr lang="en-US" sz="3600"/>
              <a:t>Lengthy activities are broken down to reduce the delay in the start of successor activities.</a:t>
            </a:r>
          </a:p>
        </p:txBody>
      </p:sp>
    </p:spTree>
    <p:extLst>
      <p:ext uri="{BB962C8B-B14F-4D97-AF65-F5344CB8AC3E}">
        <p14:creationId xmlns:p14="http://schemas.microsoft.com/office/powerpoint/2010/main" val="177108604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2"/>
          <p:cNvSpPr>
            <a:spLocks noGrp="1" noChangeArrowheads="1"/>
          </p:cNvSpPr>
          <p:nvPr>
            <p:ph type="title"/>
          </p:nvPr>
        </p:nvSpPr>
        <p:spPr>
          <a:xfrm>
            <a:off x="1863725" y="650653"/>
            <a:ext cx="8229600" cy="344710"/>
          </a:xfrm>
        </p:spPr>
        <p:txBody>
          <a:bodyPr vert="horz" lIns="0" tIns="0" rIns="0" bIns="0" rtlCol="0" anchor="b">
            <a:spAutoFit/>
          </a:bodyPr>
          <a:lstStyle/>
          <a:p>
            <a:pPr eaLnBrk="1" hangingPunct="1"/>
            <a:r>
              <a:rPr lang="en-US" altLang="en-US" sz="2800" dirty="0">
                <a:solidFill>
                  <a:schemeClr val="accent1"/>
                </a:solidFill>
                <a:latin typeface="Arial Narrow" panose="020B0606020202030204" pitchFamily="34" charset="0"/>
              </a:rPr>
              <a:t>What’s the disadvantage of Fast-Tracking?</a:t>
            </a:r>
          </a:p>
        </p:txBody>
      </p:sp>
      <p:sp>
        <p:nvSpPr>
          <p:cNvPr id="430083" name="Rectangle 3"/>
          <p:cNvSpPr>
            <a:spLocks noGrp="1" noChangeArrowheads="1"/>
          </p:cNvSpPr>
          <p:nvPr>
            <p:ph idx="1"/>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en-US" altLang="en-US" sz="4000" dirty="0">
                <a:solidFill>
                  <a:srgbClr val="006666"/>
                </a:solidFill>
              </a:rPr>
              <a:t> In</a:t>
            </a:r>
            <a:r>
              <a:rPr lang="en-US" altLang="en-US" sz="4000" dirty="0">
                <a:solidFill>
                  <a:srgbClr val="006600"/>
                </a:solidFill>
              </a:rPr>
              <a:t>cr</a:t>
            </a:r>
            <a:r>
              <a:rPr lang="en-US" altLang="en-US" sz="4400" dirty="0">
                <a:solidFill>
                  <a:srgbClr val="808000"/>
                </a:solidFill>
              </a:rPr>
              <a:t>ea</a:t>
            </a:r>
            <a:r>
              <a:rPr lang="en-US" altLang="en-US" sz="4400" dirty="0">
                <a:solidFill>
                  <a:srgbClr val="996600"/>
                </a:solidFill>
              </a:rPr>
              <a:t>s</a:t>
            </a:r>
            <a:r>
              <a:rPr lang="en-US" altLang="en-US" sz="4800" dirty="0">
                <a:solidFill>
                  <a:srgbClr val="996600"/>
                </a:solidFill>
              </a:rPr>
              <a:t>e</a:t>
            </a:r>
            <a:r>
              <a:rPr lang="en-US" altLang="en-US" sz="4800" dirty="0">
                <a:solidFill>
                  <a:srgbClr val="CC3300"/>
                </a:solidFill>
              </a:rPr>
              <a:t>d</a:t>
            </a:r>
            <a:r>
              <a:rPr lang="en-US" altLang="en-US" sz="5400" dirty="0"/>
              <a:t> </a:t>
            </a:r>
            <a:r>
              <a:rPr lang="en-US" altLang="en-US" sz="5400" dirty="0">
                <a:solidFill>
                  <a:srgbClr val="CC3300"/>
                </a:solidFill>
              </a:rPr>
              <a:t>R</a:t>
            </a:r>
            <a:r>
              <a:rPr lang="en-US" altLang="en-US" sz="6000" dirty="0">
                <a:solidFill>
                  <a:srgbClr val="FF3300"/>
                </a:solidFill>
              </a:rPr>
              <a:t>i</a:t>
            </a:r>
            <a:r>
              <a:rPr lang="en-US" altLang="en-US" sz="6000" dirty="0">
                <a:solidFill>
                  <a:srgbClr val="FF0000"/>
                </a:solidFill>
              </a:rPr>
              <a:t>s</a:t>
            </a:r>
            <a:r>
              <a:rPr lang="en-US" altLang="en-US" sz="6100" dirty="0">
                <a:solidFill>
                  <a:srgbClr val="FF0000"/>
                </a:solidFill>
              </a:rPr>
              <a:t>k</a:t>
            </a:r>
          </a:p>
        </p:txBody>
      </p:sp>
    </p:spTree>
    <p:extLst>
      <p:ext uri="{BB962C8B-B14F-4D97-AF65-F5344CB8AC3E}">
        <p14:creationId xmlns:p14="http://schemas.microsoft.com/office/powerpoint/2010/main" val="3049805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30083">
                                            <p:txEl>
                                              <p:pRg st="0" end="0"/>
                                            </p:txEl>
                                          </p:spTgt>
                                        </p:tgtEl>
                                        <p:attrNameLst>
                                          <p:attrName>style.visibility</p:attrName>
                                        </p:attrNameLst>
                                      </p:cBhvr>
                                      <p:to>
                                        <p:strVal val="visible"/>
                                      </p:to>
                                    </p:set>
                                    <p:animEffect transition="in" filter="wipe(left)">
                                      <p:cBhvr>
                                        <p:cTn id="7" dur="5000"/>
                                        <p:tgtEl>
                                          <p:spTgt spid="43008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2"/>
          <p:cNvSpPr>
            <a:spLocks noGrp="1" noChangeArrowheads="1"/>
          </p:cNvSpPr>
          <p:nvPr>
            <p:ph type="title"/>
          </p:nvPr>
        </p:nvSpPr>
        <p:spPr>
          <a:xfrm>
            <a:off x="1981200" y="418878"/>
            <a:ext cx="8229600" cy="344710"/>
          </a:xfrm>
        </p:spPr>
        <p:txBody>
          <a:bodyPr vert="horz" lIns="0" tIns="0" rIns="0" bIns="0" rtlCol="0" anchor="b">
            <a:spAutoFit/>
          </a:bodyPr>
          <a:lstStyle/>
          <a:p>
            <a:pPr eaLnBrk="1" hangingPunct="1"/>
            <a:r>
              <a:rPr lang="en-US" altLang="en-US" sz="2800" dirty="0">
                <a:solidFill>
                  <a:schemeClr val="accent1"/>
                </a:solidFill>
                <a:latin typeface="Arial Narrow" panose="020B0606020202030204" pitchFamily="34" charset="0"/>
              </a:rPr>
              <a:t>Crashing</a:t>
            </a:r>
          </a:p>
        </p:txBody>
      </p:sp>
      <p:sp>
        <p:nvSpPr>
          <p:cNvPr id="310275" name="Rectangle 3"/>
          <p:cNvSpPr>
            <a:spLocks noGrp="1" noChangeArrowheads="1"/>
          </p:cNvSpPr>
          <p:nvPr>
            <p:ph idx="1"/>
          </p:nvPr>
        </p:nvSpPr>
        <p:spPr>
          <a:xfrm>
            <a:off x="457200" y="1566863"/>
            <a:ext cx="9342438" cy="4525962"/>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en-US" altLang="en-US" dirty="0">
                <a:latin typeface="Arial Narrow" panose="020B0606020202030204" pitchFamily="34" charset="0"/>
              </a:rPr>
              <a:t>Compress the tasks on the critical path –typically by adding more resources</a:t>
            </a:r>
          </a:p>
          <a:p>
            <a:pPr eaLnBrk="1" hangingPunct="1"/>
            <a:r>
              <a:rPr lang="en-US" altLang="en-US" dirty="0">
                <a:latin typeface="Arial Narrow" panose="020B0606020202030204" pitchFamily="34" charset="0"/>
              </a:rPr>
              <a:t>Example: put 2 more developers on the project to get the time down from 3 months to 2 months</a:t>
            </a:r>
          </a:p>
          <a:p>
            <a:pPr eaLnBrk="1" hangingPunct="1"/>
            <a:r>
              <a:rPr lang="en-US" altLang="en-US" dirty="0">
                <a:latin typeface="Arial Narrow" panose="020B0606020202030204" pitchFamily="34" charset="0"/>
              </a:rPr>
              <a:t>Advantage: can decrease schedule </a:t>
            </a:r>
          </a:p>
          <a:p>
            <a:pPr eaLnBrk="1" hangingPunct="1"/>
            <a:r>
              <a:rPr lang="en-US" altLang="en-US" dirty="0">
                <a:latin typeface="Arial Narrow" panose="020B0606020202030204" pitchFamily="34" charset="0"/>
              </a:rPr>
              <a:t>Disadvantage: Guess (answer on next slide)</a:t>
            </a:r>
          </a:p>
          <a:p>
            <a:pPr eaLnBrk="1" hangingPunct="1"/>
            <a:endParaRPr lang="en-US" altLang="en-US" dirty="0">
              <a:latin typeface="Arial Narrow" panose="020B0606020202030204" pitchFamily="34" charset="0"/>
            </a:endParaRPr>
          </a:p>
        </p:txBody>
      </p:sp>
      <p:pic>
        <p:nvPicPr>
          <p:cNvPr id="310276" name="Picture 2" descr="http://4.bp.blogspot.com/-pw4BOvWFRBw/TbmiKP1e0YI/AAAAAAAADRc/MvQMRIHi73E/s320/photoPainter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0" y="61914"/>
            <a:ext cx="2438400" cy="195071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2683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Rectangle 2"/>
          <p:cNvSpPr>
            <a:spLocks noGrp="1" noChangeArrowheads="1"/>
          </p:cNvSpPr>
          <p:nvPr>
            <p:ph type="title"/>
          </p:nvPr>
        </p:nvSpPr>
        <p:spPr>
          <a:xfrm>
            <a:off x="1889125" y="360140"/>
            <a:ext cx="8229600" cy="344710"/>
          </a:xfrm>
        </p:spPr>
        <p:txBody>
          <a:bodyPr vert="horz" lIns="0" tIns="0" rIns="0" bIns="0" rtlCol="0" anchor="b">
            <a:spAutoFit/>
          </a:bodyPr>
          <a:lstStyle/>
          <a:p>
            <a:pPr eaLnBrk="1" hangingPunct="1"/>
            <a:r>
              <a:rPr lang="en-US" altLang="en-US" sz="2800" dirty="0">
                <a:solidFill>
                  <a:schemeClr val="accent1"/>
                </a:solidFill>
                <a:latin typeface="Arial Narrow" panose="020B0606020202030204" pitchFamily="34" charset="0"/>
              </a:rPr>
              <a:t>Disadvantages of Crashing</a:t>
            </a:r>
          </a:p>
        </p:txBody>
      </p:sp>
      <p:sp>
        <p:nvSpPr>
          <p:cNvPr id="434179" name="Rectangle 3"/>
          <p:cNvSpPr>
            <a:spLocks noGrp="1" noChangeArrowheads="1"/>
          </p:cNvSpPr>
          <p:nvPr>
            <p:ph idx="1"/>
          </p:nvPr>
        </p:nvSpPr>
        <p:spPr>
          <a:xfrm>
            <a:off x="1830388" y="1036638"/>
            <a:ext cx="8229600" cy="4525962"/>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en-US" altLang="en-US" dirty="0"/>
              <a:t>Increased cost</a:t>
            </a:r>
          </a:p>
          <a:p>
            <a:pPr lvl="1" eaLnBrk="1" hangingPunct="1"/>
            <a:r>
              <a:rPr lang="en-US" altLang="en-US" dirty="0"/>
              <a:t>Overtime, premium vendors, sheer volume</a:t>
            </a:r>
          </a:p>
          <a:p>
            <a:pPr eaLnBrk="1" hangingPunct="1"/>
            <a:r>
              <a:rPr lang="en-US" altLang="en-US" dirty="0"/>
              <a:t>May not provide the benefit expected – could even cause the opposite!</a:t>
            </a:r>
          </a:p>
          <a:p>
            <a:pPr lvl="1" eaLnBrk="1" hangingPunct="1"/>
            <a:r>
              <a:rPr lang="en-US" altLang="en-US" dirty="0"/>
              <a:t>‘the Mythical Man Month” – adding staff to a late software project makes it </a:t>
            </a:r>
            <a:r>
              <a:rPr lang="en-US" altLang="en-US" b="1" dirty="0">
                <a:solidFill>
                  <a:srgbClr val="808000"/>
                </a:solidFill>
              </a:rPr>
              <a:t>later</a:t>
            </a:r>
          </a:p>
        </p:txBody>
      </p:sp>
      <p:pic>
        <p:nvPicPr>
          <p:cNvPr id="312324" name="Picture 4" descr="250px-Mythical_man-month_%28book_cover%29">
            <a:hlinkClick r:id="rId3" tooltip="Mythical man-month (book cover).jpg"/>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34400" y="4572000"/>
            <a:ext cx="1754188"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7459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7" presetClass="entr" presetSubtype="4" fill="hold" nodeType="clickEffect">
                                  <p:stCondLst>
                                    <p:cond delay="0"/>
                                  </p:stCondLst>
                                  <p:childTnLst>
                                    <p:set>
                                      <p:cBhvr>
                                        <p:cTn id="6" dur="1" fill="hold">
                                          <p:stCondLst>
                                            <p:cond delay="0"/>
                                          </p:stCondLst>
                                        </p:cTn>
                                        <p:tgtEl>
                                          <p:spTgt spid="434179">
                                            <p:txEl>
                                              <p:pRg st="0" end="0"/>
                                            </p:txEl>
                                          </p:spTgt>
                                        </p:tgtEl>
                                        <p:attrNameLst>
                                          <p:attrName>style.visibility</p:attrName>
                                        </p:attrNameLst>
                                      </p:cBhvr>
                                      <p:to>
                                        <p:strVal val="visible"/>
                                      </p:to>
                                    </p:set>
                                    <p:anim calcmode="lin" valueType="num">
                                      <p:cBhvr additive="base">
                                        <p:cTn id="7" dur="5000" fill="hold"/>
                                        <p:tgtEl>
                                          <p:spTgt spid="434179">
                                            <p:txEl>
                                              <p:pRg st="0" end="0"/>
                                            </p:txEl>
                                          </p:spTgt>
                                        </p:tgtEl>
                                        <p:attrNameLst>
                                          <p:attrName>ppt_x</p:attrName>
                                        </p:attrNameLst>
                                      </p:cBhvr>
                                      <p:tavLst>
                                        <p:tav tm="0">
                                          <p:val>
                                            <p:strVal val="#ppt_x"/>
                                          </p:val>
                                        </p:tav>
                                        <p:tav tm="100000">
                                          <p:val>
                                            <p:strVal val="#ppt_x"/>
                                          </p:val>
                                        </p:tav>
                                      </p:tavLst>
                                    </p:anim>
                                    <p:anim calcmode="lin" valueType="num">
                                      <p:cBhvr additive="base">
                                        <p:cTn id="8" dur="5000" fill="hold"/>
                                        <p:tgtEl>
                                          <p:spTgt spid="43417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7" presetClass="entr" presetSubtype="4" fill="hold" nodeType="clickEffect">
                                  <p:stCondLst>
                                    <p:cond delay="0"/>
                                  </p:stCondLst>
                                  <p:childTnLst>
                                    <p:set>
                                      <p:cBhvr>
                                        <p:cTn id="12" dur="1" fill="hold">
                                          <p:stCondLst>
                                            <p:cond delay="0"/>
                                          </p:stCondLst>
                                        </p:cTn>
                                        <p:tgtEl>
                                          <p:spTgt spid="434179">
                                            <p:txEl>
                                              <p:pRg st="1" end="1"/>
                                            </p:txEl>
                                          </p:spTgt>
                                        </p:tgtEl>
                                        <p:attrNameLst>
                                          <p:attrName>style.visibility</p:attrName>
                                        </p:attrNameLst>
                                      </p:cBhvr>
                                      <p:to>
                                        <p:strVal val="visible"/>
                                      </p:to>
                                    </p:set>
                                    <p:anim calcmode="lin" valueType="num">
                                      <p:cBhvr additive="base">
                                        <p:cTn id="13" dur="5000" fill="hold"/>
                                        <p:tgtEl>
                                          <p:spTgt spid="434179">
                                            <p:txEl>
                                              <p:pRg st="1" end="1"/>
                                            </p:txEl>
                                          </p:spTgt>
                                        </p:tgtEl>
                                        <p:attrNameLst>
                                          <p:attrName>ppt_x</p:attrName>
                                        </p:attrNameLst>
                                      </p:cBhvr>
                                      <p:tavLst>
                                        <p:tav tm="0">
                                          <p:val>
                                            <p:strVal val="#ppt_x"/>
                                          </p:val>
                                        </p:tav>
                                        <p:tav tm="100000">
                                          <p:val>
                                            <p:strVal val="#ppt_x"/>
                                          </p:val>
                                        </p:tav>
                                      </p:tavLst>
                                    </p:anim>
                                    <p:anim calcmode="lin" valueType="num">
                                      <p:cBhvr additive="base">
                                        <p:cTn id="14" dur="5000" fill="hold"/>
                                        <p:tgtEl>
                                          <p:spTgt spid="434179">
                                            <p:txEl>
                                              <p:pRg st="1" end="1"/>
                                            </p:txEl>
                                          </p:spTgt>
                                        </p:tgtEl>
                                        <p:attrNameLst>
                                          <p:attrName>ppt_y</p:attrName>
                                        </p:attrNameLst>
                                      </p:cBhvr>
                                      <p:tavLst>
                                        <p:tav tm="0">
                                          <p:val>
                                            <p:strVal val="1+#ppt_h/2"/>
                                          </p:val>
                                        </p:tav>
                                        <p:tav tm="100000">
                                          <p:val>
                                            <p:strVal val="#ppt_y"/>
                                          </p:val>
                                        </p:tav>
                                      </p:tavLst>
                                    </p:anim>
                                  </p:childTnLst>
                                </p:cTn>
                              </p:par>
                              <p:par>
                                <p:cTn id="15" presetID="7" presetClass="entr" presetSubtype="4" fill="hold" nodeType="withEffect">
                                  <p:stCondLst>
                                    <p:cond delay="0"/>
                                  </p:stCondLst>
                                  <p:childTnLst>
                                    <p:set>
                                      <p:cBhvr>
                                        <p:cTn id="16" dur="1" fill="hold">
                                          <p:stCondLst>
                                            <p:cond delay="0"/>
                                          </p:stCondLst>
                                        </p:cTn>
                                        <p:tgtEl>
                                          <p:spTgt spid="434179">
                                            <p:txEl>
                                              <p:pRg st="2" end="2"/>
                                            </p:txEl>
                                          </p:spTgt>
                                        </p:tgtEl>
                                        <p:attrNameLst>
                                          <p:attrName>style.visibility</p:attrName>
                                        </p:attrNameLst>
                                      </p:cBhvr>
                                      <p:to>
                                        <p:strVal val="visible"/>
                                      </p:to>
                                    </p:set>
                                    <p:anim calcmode="lin" valueType="num">
                                      <p:cBhvr additive="base">
                                        <p:cTn id="17" dur="5000" fill="hold"/>
                                        <p:tgtEl>
                                          <p:spTgt spid="434179">
                                            <p:txEl>
                                              <p:pRg st="2" end="2"/>
                                            </p:txEl>
                                          </p:spTgt>
                                        </p:tgtEl>
                                        <p:attrNameLst>
                                          <p:attrName>ppt_x</p:attrName>
                                        </p:attrNameLst>
                                      </p:cBhvr>
                                      <p:tavLst>
                                        <p:tav tm="0">
                                          <p:val>
                                            <p:strVal val="#ppt_x"/>
                                          </p:val>
                                        </p:tav>
                                        <p:tav tm="100000">
                                          <p:val>
                                            <p:strVal val="#ppt_x"/>
                                          </p:val>
                                        </p:tav>
                                      </p:tavLst>
                                    </p:anim>
                                    <p:anim calcmode="lin" valueType="num">
                                      <p:cBhvr additive="base">
                                        <p:cTn id="18" dur="5000" fill="hold"/>
                                        <p:tgtEl>
                                          <p:spTgt spid="434179">
                                            <p:txEl>
                                              <p:pRg st="2" end="2"/>
                                            </p:txEl>
                                          </p:spTgt>
                                        </p:tgtEl>
                                        <p:attrNameLst>
                                          <p:attrName>ppt_y</p:attrName>
                                        </p:attrNameLst>
                                      </p:cBhvr>
                                      <p:tavLst>
                                        <p:tav tm="0">
                                          <p:val>
                                            <p:strVal val="1+#ppt_h/2"/>
                                          </p:val>
                                        </p:tav>
                                        <p:tav tm="100000">
                                          <p:val>
                                            <p:strVal val="#ppt_y"/>
                                          </p:val>
                                        </p:tav>
                                      </p:tavLst>
                                    </p:anim>
                                  </p:childTnLst>
                                </p:cTn>
                              </p:par>
                              <p:par>
                                <p:cTn id="19" presetID="7" presetClass="entr" presetSubtype="4" fill="hold" nodeType="withEffect">
                                  <p:stCondLst>
                                    <p:cond delay="0"/>
                                  </p:stCondLst>
                                  <p:childTnLst>
                                    <p:set>
                                      <p:cBhvr>
                                        <p:cTn id="20" dur="1" fill="hold">
                                          <p:stCondLst>
                                            <p:cond delay="0"/>
                                          </p:stCondLst>
                                        </p:cTn>
                                        <p:tgtEl>
                                          <p:spTgt spid="434179">
                                            <p:txEl>
                                              <p:pRg st="3" end="3"/>
                                            </p:txEl>
                                          </p:spTgt>
                                        </p:tgtEl>
                                        <p:attrNameLst>
                                          <p:attrName>style.visibility</p:attrName>
                                        </p:attrNameLst>
                                      </p:cBhvr>
                                      <p:to>
                                        <p:strVal val="visible"/>
                                      </p:to>
                                    </p:set>
                                    <p:anim calcmode="lin" valueType="num">
                                      <p:cBhvr additive="base">
                                        <p:cTn id="21" dur="5000" fill="hold"/>
                                        <p:tgtEl>
                                          <p:spTgt spid="434179">
                                            <p:txEl>
                                              <p:pRg st="3" end="3"/>
                                            </p:txEl>
                                          </p:spTgt>
                                        </p:tgtEl>
                                        <p:attrNameLst>
                                          <p:attrName>ppt_x</p:attrName>
                                        </p:attrNameLst>
                                      </p:cBhvr>
                                      <p:tavLst>
                                        <p:tav tm="0">
                                          <p:val>
                                            <p:strVal val="#ppt_x"/>
                                          </p:val>
                                        </p:tav>
                                        <p:tav tm="100000">
                                          <p:val>
                                            <p:strVal val="#ppt_x"/>
                                          </p:val>
                                        </p:tav>
                                      </p:tavLst>
                                    </p:anim>
                                    <p:anim calcmode="lin" valueType="num">
                                      <p:cBhvr additive="base">
                                        <p:cTn id="22" dur="5000" fill="hold"/>
                                        <p:tgtEl>
                                          <p:spTgt spid="43417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1"/>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575F6D"/>
                </a:solidFill>
                <a:effectLst/>
                <a:uLnTx/>
                <a:uFillTx/>
                <a:latin typeface="Times New Roman" pitchFamily="18" charset="0"/>
                <a:ea typeface="+mn-ea"/>
                <a:cs typeface="+mn-cs"/>
              </a:rPr>
              <a:t>4-</a:t>
            </a:r>
            <a:fld id="{AF6AD300-5374-4612-B70F-548CDB5A5F7A}" type="slidenum">
              <a:rPr kumimoji="0" lang="en-US" altLang="en-US" sz="1200" b="0" i="0" u="none" strike="noStrike" kern="1200" cap="none" spc="0" normalizeH="0" baseline="0" noProof="0">
                <a:ln>
                  <a:noFill/>
                </a:ln>
                <a:solidFill>
                  <a:srgbClr val="575F6D"/>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57</a:t>
            </a:fld>
            <a:endParaRPr kumimoji="0" lang="en-US" altLang="en-US" sz="1200" b="0" i="0" u="none" strike="noStrike" kern="1200" cap="none" spc="0" normalizeH="0" baseline="0" noProof="0" dirty="0">
              <a:ln>
                <a:noFill/>
              </a:ln>
              <a:solidFill>
                <a:srgbClr val="575F6D"/>
              </a:solidFill>
              <a:effectLst/>
              <a:uLnTx/>
              <a:uFillTx/>
              <a:latin typeface="Times" panose="02020603050405020304" pitchFamily="18" charset="0"/>
              <a:ea typeface="+mn-ea"/>
              <a:cs typeface="+mn-cs"/>
            </a:endParaRPr>
          </a:p>
        </p:txBody>
      </p:sp>
      <p:sp>
        <p:nvSpPr>
          <p:cNvPr id="1245187" name="Rectangle 3"/>
          <p:cNvSpPr>
            <a:spLocks noChangeArrowheads="1"/>
          </p:cNvSpPr>
          <p:nvPr/>
        </p:nvSpPr>
        <p:spPr bwMode="auto">
          <a:xfrm>
            <a:off x="1866900" y="171450"/>
            <a:ext cx="83820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2400">
                <a:solidFill>
                  <a:schemeClr val="tx1"/>
                </a:solidFill>
                <a:latin typeface="Times" panose="02020603050405020304" pitchFamily="18" charset="0"/>
              </a:defRPr>
            </a:lvl1pPr>
            <a:lvl2pPr algn="l">
              <a:defRPr sz="2400">
                <a:solidFill>
                  <a:schemeClr val="tx1"/>
                </a:solidFill>
                <a:latin typeface="Times" panose="02020603050405020304" pitchFamily="18" charset="0"/>
              </a:defRPr>
            </a:lvl2pPr>
            <a:lvl3pPr algn="l">
              <a:defRPr sz="2400">
                <a:solidFill>
                  <a:schemeClr val="tx1"/>
                </a:solidFill>
                <a:latin typeface="Times" panose="02020603050405020304" pitchFamily="18" charset="0"/>
              </a:defRPr>
            </a:lvl3pPr>
            <a:lvl4pPr algn="l">
              <a:defRPr sz="2400">
                <a:solidFill>
                  <a:schemeClr val="tx1"/>
                </a:solidFill>
                <a:latin typeface="Times" panose="02020603050405020304" pitchFamily="18" charset="0"/>
              </a:defRPr>
            </a:lvl4pPr>
            <a:lvl5pPr algn="l">
              <a:defRPr sz="2400">
                <a:solidFill>
                  <a:schemeClr val="tx1"/>
                </a:solidFill>
                <a:latin typeface="Times" panose="02020603050405020304" pitchFamily="18" charset="0"/>
              </a:defRPr>
            </a:lvl5pPr>
            <a:lvl6pPr marL="457200" eaLnBrk="0" fontAlgn="base" hangingPunct="0">
              <a:spcBef>
                <a:spcPct val="0"/>
              </a:spcBef>
              <a:spcAft>
                <a:spcPct val="0"/>
              </a:spcAft>
              <a:defRPr sz="2400">
                <a:solidFill>
                  <a:schemeClr val="tx1"/>
                </a:solidFill>
                <a:latin typeface="Times" panose="02020603050405020304" pitchFamily="18" charset="0"/>
              </a:defRPr>
            </a:lvl6pPr>
            <a:lvl7pPr marL="914400" eaLnBrk="0" fontAlgn="base" hangingPunct="0">
              <a:spcBef>
                <a:spcPct val="0"/>
              </a:spcBef>
              <a:spcAft>
                <a:spcPct val="0"/>
              </a:spcAft>
              <a:defRPr sz="2400">
                <a:solidFill>
                  <a:schemeClr val="tx1"/>
                </a:solidFill>
                <a:latin typeface="Times" panose="02020603050405020304" pitchFamily="18" charset="0"/>
              </a:defRPr>
            </a:lvl7pPr>
            <a:lvl8pPr marL="1371600" eaLnBrk="0" fontAlgn="base" hangingPunct="0">
              <a:spcBef>
                <a:spcPct val="0"/>
              </a:spcBef>
              <a:spcAft>
                <a:spcPct val="0"/>
              </a:spcAft>
              <a:defRPr sz="2400">
                <a:solidFill>
                  <a:schemeClr val="tx1"/>
                </a:solidFill>
                <a:latin typeface="Times" panose="02020603050405020304" pitchFamily="18" charset="0"/>
              </a:defRPr>
            </a:lvl8pPr>
            <a:lvl9pPr marL="18288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400" b="1" i="0" u="none" strike="noStrike" kern="1200" cap="none" spc="0" normalizeH="0" baseline="0" noProof="0" dirty="0">
                <a:ln>
                  <a:noFill/>
                </a:ln>
                <a:solidFill>
                  <a:srgbClr val="575F6D"/>
                </a:solidFill>
                <a:effectLst/>
                <a:uLnTx/>
                <a:uFillTx/>
                <a:latin typeface="Arial" panose="020B0604020202020204" pitchFamily="34" charset="0"/>
                <a:ea typeface="+mn-ea"/>
                <a:cs typeface="+mn-cs"/>
              </a:rPr>
              <a:t>Crashing the Network</a:t>
            </a:r>
          </a:p>
        </p:txBody>
      </p:sp>
      <p:sp>
        <p:nvSpPr>
          <p:cNvPr id="1245189" name="Text Box 5"/>
          <p:cNvSpPr txBox="1">
            <a:spLocks noChangeAspect="1" noChangeArrowheads="1"/>
          </p:cNvSpPr>
          <p:nvPr/>
        </p:nvSpPr>
        <p:spPr bwMode="auto">
          <a:xfrm>
            <a:off x="762000" y="1295402"/>
            <a:ext cx="8723312" cy="884237"/>
          </a:xfrm>
          <a:prstGeom prst="rect">
            <a:avLst/>
          </a:prstGeom>
          <a:noFill/>
          <a:ln>
            <a:noFill/>
          </a:ln>
          <a:effectLst/>
          <a:extLst>
            <a:ext uri="{909E8E84-426E-40DD-AFC4-6F175D3DCCD1}">
              <a14:hiddenFill xmlns:a14="http://schemas.microsoft.com/office/drawing/2010/main">
                <a:solidFill>
                  <a:srgbClr val="FFCC00">
                    <a:alpha val="50000"/>
                  </a:srgbClr>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marL="233363" indent="-233363" algn="l">
              <a:defRPr sz="2400">
                <a:solidFill>
                  <a:schemeClr val="tx1"/>
                </a:solidFill>
                <a:latin typeface="Times" panose="02020603050405020304" pitchFamily="18" charset="0"/>
              </a:defRPr>
            </a:lvl1pPr>
            <a:lvl2pPr algn="l">
              <a:defRPr sz="2400">
                <a:solidFill>
                  <a:schemeClr val="tx1"/>
                </a:solidFill>
                <a:latin typeface="Times" panose="02020603050405020304" pitchFamily="18" charset="0"/>
              </a:defRPr>
            </a:lvl2pPr>
            <a:lvl3pPr algn="l">
              <a:defRPr sz="2400">
                <a:solidFill>
                  <a:schemeClr val="tx1"/>
                </a:solidFill>
                <a:latin typeface="Times" panose="02020603050405020304" pitchFamily="18" charset="0"/>
              </a:defRPr>
            </a:lvl3pPr>
            <a:lvl4pPr algn="l">
              <a:defRPr sz="2400">
                <a:solidFill>
                  <a:schemeClr val="tx1"/>
                </a:solidFill>
                <a:latin typeface="Times" panose="02020603050405020304" pitchFamily="18" charset="0"/>
              </a:defRPr>
            </a:lvl4pPr>
            <a:lvl5pPr algn="l">
              <a:defRPr sz="2400">
                <a:solidFill>
                  <a:schemeClr val="tx1"/>
                </a:solidFill>
                <a:latin typeface="Times" panose="02020603050405020304" pitchFamily="18" charset="0"/>
              </a:defRPr>
            </a:lvl5pPr>
            <a:lvl6pPr eaLnBrk="0" fontAlgn="base" hangingPunct="0">
              <a:spcBef>
                <a:spcPct val="0"/>
              </a:spcBef>
              <a:spcAft>
                <a:spcPct val="0"/>
              </a:spcAft>
              <a:defRPr sz="2400">
                <a:solidFill>
                  <a:schemeClr val="tx1"/>
                </a:solidFill>
                <a:latin typeface="Times" panose="02020603050405020304" pitchFamily="18" charset="0"/>
              </a:defRPr>
            </a:lvl6pPr>
            <a:lvl7pPr eaLnBrk="0" fontAlgn="base" hangingPunct="0">
              <a:spcBef>
                <a:spcPct val="0"/>
              </a:spcBef>
              <a:spcAft>
                <a:spcPct val="0"/>
              </a:spcAft>
              <a:defRPr sz="2400">
                <a:solidFill>
                  <a:schemeClr val="tx1"/>
                </a:solidFill>
                <a:latin typeface="Times" panose="02020603050405020304" pitchFamily="18" charset="0"/>
              </a:defRPr>
            </a:lvl7pPr>
            <a:lvl8pPr eaLnBrk="0" fontAlgn="base" hangingPunct="0">
              <a:spcBef>
                <a:spcPct val="0"/>
              </a:spcBef>
              <a:spcAft>
                <a:spcPct val="0"/>
              </a:spcAft>
              <a:defRPr sz="2400">
                <a:solidFill>
                  <a:schemeClr val="tx1"/>
                </a:solidFill>
                <a:latin typeface="Times" panose="02020603050405020304" pitchFamily="18" charset="0"/>
              </a:defRPr>
            </a:lvl8pPr>
            <a:lvl9pPr eaLnBrk="0" fontAlgn="base" hangingPunct="0">
              <a:spcBef>
                <a:spcPct val="0"/>
              </a:spcBef>
              <a:spcAft>
                <a:spcPct val="0"/>
              </a:spcAft>
              <a:defRPr sz="2400">
                <a:solidFill>
                  <a:schemeClr val="tx1"/>
                </a:solidFill>
                <a:latin typeface="Times" panose="02020603050405020304" pitchFamily="18" charset="0"/>
              </a:defRPr>
            </a:lvl9pPr>
          </a:lstStyle>
          <a:p>
            <a:pPr marL="233363" marR="0" lvl="0" indent="-233363"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a:t>
            </a:r>
            <a:r>
              <a:rPr kumimoji="0" lang="en-US" altLang="en-US" sz="28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alt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Often results in greater project costs</a:t>
            </a:r>
          </a:p>
          <a:p>
            <a:pPr marL="233363" marR="0" lvl="0" indent="-233363"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Look for least expensive reduction in time</a:t>
            </a:r>
          </a:p>
        </p:txBody>
      </p:sp>
      <p:sp>
        <p:nvSpPr>
          <p:cNvPr id="1245190" name="Text Box 6"/>
          <p:cNvSpPr txBox="1">
            <a:spLocks noChangeAspect="1" noChangeArrowheads="1"/>
          </p:cNvSpPr>
          <p:nvPr/>
        </p:nvSpPr>
        <p:spPr bwMode="auto">
          <a:xfrm>
            <a:off x="2362202" y="3476657"/>
            <a:ext cx="6975475" cy="190821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CC00">
                    <a:alpha val="50000"/>
                  </a:srgbClr>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000" b="1" i="0" u="none" strike="noStrike" kern="1200" cap="none" spc="0" normalizeH="0" baseline="0" noProof="0" dirty="0">
                <a:ln>
                  <a:noFill/>
                </a:ln>
                <a:solidFill>
                  <a:prstClr val="black"/>
                </a:solidFill>
                <a:effectLst/>
                <a:uLnTx/>
                <a:uFillTx/>
                <a:latin typeface="Arial" panose="020B0604020202020204" pitchFamily="34" charset="0"/>
                <a:ea typeface="+mn-ea"/>
                <a:cs typeface="+mn-cs"/>
                <a:hlinkClick r:id="" action="ppaction://noaction"/>
              </a:rPr>
              <a:t>Please read:</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000" b="1" i="0" u="none" strike="noStrike" kern="1200" cap="none" spc="0" normalizeH="0" baseline="0" noProof="0" dirty="0">
                <a:ln>
                  <a:noFill/>
                </a:ln>
                <a:solidFill>
                  <a:prstClr val="black"/>
                </a:solidFill>
                <a:effectLst/>
                <a:uLnTx/>
                <a:uFillTx/>
                <a:latin typeface="Arial" panose="020B0604020202020204" pitchFamily="34" charset="0"/>
                <a:ea typeface="+mn-ea"/>
                <a:cs typeface="+mn-cs"/>
                <a:hlinkClick r:id="" action="ppaction://noaction"/>
              </a:rPr>
              <a:t>http</a:t>
            </a:r>
            <a:r>
              <a:rPr kumimoji="0" lang="en-US" altLang="en-US" sz="2000" b="1" i="0" u="none" strike="noStrike" kern="1200" cap="none" spc="0" normalizeH="0" baseline="0" noProof="0" dirty="0">
                <a:ln>
                  <a:noFill/>
                </a:ln>
                <a:solidFill>
                  <a:prstClr val="black"/>
                </a:solidFill>
                <a:effectLst/>
                <a:uLnTx/>
                <a:uFillTx/>
                <a:latin typeface="Arial" panose="020B0604020202020204" pitchFamily="34" charset="0"/>
                <a:ea typeface="+mn-ea"/>
                <a:cs typeface="+mn-cs"/>
                <a:hlinkClick r:id="rId3"/>
              </a:rPr>
              <a:t>://www.pmi.org/learning/PM-Network/2014/when-and-how-crash-schedule.aspx</a:t>
            </a:r>
            <a:endParaRPr kumimoji="0" lang="en-US" altLang="en-US" sz="2000" b="1"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altLang="en-US" sz="3200" b="1"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285636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1154" name="Rectangle 2"/>
          <p:cNvSpPr>
            <a:spLocks noGrp="1"/>
          </p:cNvSpPr>
          <p:nvPr>
            <p:ph type="title"/>
          </p:nvPr>
        </p:nvSpPr>
        <p:spPr>
          <a:xfrm>
            <a:off x="1763713" y="250603"/>
            <a:ext cx="8229600" cy="344710"/>
          </a:xfrm>
        </p:spPr>
        <p:txBody>
          <a:bodyPr vert="horz" lIns="0" tIns="0" rIns="0" bIns="0" rtlCol="0" anchor="b">
            <a:spAutoFit/>
          </a:bodyPr>
          <a:lstStyle/>
          <a:p>
            <a:pPr>
              <a:defRPr/>
            </a:pPr>
            <a:r>
              <a:rPr lang="en-US" altLang="en-US" sz="2800" dirty="0">
                <a:solidFill>
                  <a:schemeClr val="accent1"/>
                </a:solidFill>
                <a:latin typeface="Arial Narrow" pitchFamily="34" charset="0"/>
              </a:rPr>
              <a:t>Exercise: Fast Track or Crash, and Why?  </a:t>
            </a:r>
            <a:r>
              <a:rPr lang="en-US" altLang="en-US" sz="2800" dirty="0">
                <a:solidFill>
                  <a:schemeClr val="accent2">
                    <a:lumMod val="60000"/>
                    <a:lumOff val="40000"/>
                  </a:schemeClr>
                </a:solidFill>
                <a:latin typeface="Arial Narrow" pitchFamily="34" charset="0"/>
              </a:rPr>
              <a:t>Scenario 1</a:t>
            </a:r>
          </a:p>
        </p:txBody>
      </p:sp>
      <p:sp>
        <p:nvSpPr>
          <p:cNvPr id="561155" name="Rectangle 3"/>
          <p:cNvSpPr>
            <a:spLocks noGrp="1"/>
          </p:cNvSpPr>
          <p:nvPr>
            <p:ph idx="1"/>
          </p:nvPr>
        </p:nvSpPr>
        <p:spPr>
          <a:xfrm>
            <a:off x="1763713" y="2774950"/>
            <a:ext cx="8229600" cy="2141538"/>
          </a:xfrm>
        </p:spPr>
        <p:txBody>
          <a:bodyPr rtlCol="0">
            <a:normAutofit lnSpcReduction="10000"/>
          </a:bodyPr>
          <a:lstStyle/>
          <a:p>
            <a:pPr>
              <a:defRPr/>
            </a:pPr>
            <a:r>
              <a:rPr lang="en-US" altLang="en-US" sz="2400" i="1" dirty="0">
                <a:solidFill>
                  <a:srgbClr val="0000CC"/>
                </a:solidFill>
                <a:latin typeface="Arial Narrow" panose="020B0606020202030204" pitchFamily="34" charset="0"/>
              </a:rPr>
              <a:t>A. Tim usually inspects by system, sequentially checking the mechanical, then basic electrical and electronic, and then usability functions.  To speed things up, have him do at least some of the tests together.</a:t>
            </a:r>
          </a:p>
          <a:p>
            <a:pPr>
              <a:defRPr/>
            </a:pPr>
            <a:r>
              <a:rPr lang="en-US" altLang="en-US" sz="2400" i="1" dirty="0">
                <a:solidFill>
                  <a:srgbClr val="008000"/>
                </a:solidFill>
                <a:latin typeface="Arial Narrow" panose="020B0606020202030204" pitchFamily="34" charset="0"/>
              </a:rPr>
              <a:t>B. Add Karen and Todd, two other inspectors, to work with Tim to get this done faster</a:t>
            </a:r>
            <a:r>
              <a:rPr lang="en-US" altLang="en-US" sz="2400" i="1" dirty="0">
                <a:solidFill>
                  <a:srgbClr val="008000"/>
                </a:solidFill>
              </a:rPr>
              <a:t>.</a:t>
            </a:r>
          </a:p>
          <a:p>
            <a:pPr>
              <a:defRPr/>
            </a:pPr>
            <a:endParaRPr lang="en-US" altLang="en-US" sz="2400" i="1" dirty="0">
              <a:solidFill>
                <a:srgbClr val="008000"/>
              </a:solidFill>
            </a:endParaRPr>
          </a:p>
          <a:p>
            <a:pPr>
              <a:defRPr/>
            </a:pPr>
            <a:endParaRPr lang="en-US" altLang="en-US" sz="2400" dirty="0"/>
          </a:p>
        </p:txBody>
      </p:sp>
      <p:pic>
        <p:nvPicPr>
          <p:cNvPr id="314372" name="Picture 7" descr="overdue-stamp-300x29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4465" y="4773613"/>
            <a:ext cx="1557337" cy="150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2081215" y="803275"/>
            <a:ext cx="7546975" cy="922338"/>
          </a:xfrm>
          <a:prstGeom prst="rect">
            <a:avLst/>
          </a:prstGeom>
          <a:solidFill>
            <a:schemeClr val="bg2"/>
          </a:solidFill>
        </p:spPr>
        <p:txBody>
          <a:bodyP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srgbClr val="ED7D31">
                    <a:lumMod val="60000"/>
                    <a:lumOff val="40000"/>
                  </a:srgbClr>
                </a:solidFill>
                <a:effectLst/>
                <a:uLnTx/>
                <a:uFillTx/>
                <a:latin typeface="Calibri" panose="020F0502020204030204"/>
                <a:ea typeface="MS PGothic" panose="020B0600070205080204" pitchFamily="34" charset="-128"/>
                <a:cs typeface="+mn-cs"/>
              </a:rPr>
              <a:t>Scenario 1</a:t>
            </a:r>
            <a:r>
              <a:rPr kumimoji="0" lang="en-US" altLang="en-US" sz="1800" b="0" i="0" u="none" strike="noStrike" kern="1200" cap="none" spc="0" normalizeH="0" baseline="0" noProof="0" dirty="0">
                <a:ln>
                  <a:noFill/>
                </a:ln>
                <a:solidFill>
                  <a:prstClr val="black"/>
                </a:solidFill>
                <a:effectLst/>
                <a:uLnTx/>
                <a:uFillTx/>
                <a:latin typeface="Calibri" panose="020F0502020204030204"/>
                <a:ea typeface="MS PGothic" panose="020B0600070205080204" pitchFamily="34" charset="-128"/>
                <a:cs typeface="+mn-cs"/>
              </a:rPr>
              <a:t>: A display prototype is due for delivery to a key customer per your contract - next Wednesday.  That’s 8 days.  Usually you have at least 15 days for Tim, your quality control expert, to inspect and certify the prototype samples.</a:t>
            </a:r>
          </a:p>
        </p:txBody>
      </p:sp>
      <p:sp>
        <p:nvSpPr>
          <p:cNvPr id="3" name="Rectangle 2"/>
          <p:cNvSpPr/>
          <p:nvPr/>
        </p:nvSpPr>
        <p:spPr>
          <a:xfrm>
            <a:off x="2081215" y="1836740"/>
            <a:ext cx="7685087" cy="923925"/>
          </a:xfrm>
          <a:prstGeom prst="rect">
            <a:avLst/>
          </a:prstGeom>
        </p:spPr>
        <p:txBody>
          <a:bodyP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Calibri" panose="020F0502020204030204"/>
                <a:ea typeface="MS PGothic" panose="020B0600070205080204" pitchFamily="34" charset="-128"/>
                <a:cs typeface="+mn-cs"/>
              </a:rPr>
              <a:t>For this scenario, pick </a:t>
            </a:r>
            <a:r>
              <a:rPr kumimoji="0" lang="en-US" altLang="en-US" sz="1800" b="0" i="0" u="none" strike="noStrike" kern="1200" cap="none" spc="0" normalizeH="0" baseline="0" noProof="0" dirty="0">
                <a:ln>
                  <a:noFill/>
                </a:ln>
                <a:solidFill>
                  <a:srgbClr val="0000CC"/>
                </a:solidFill>
                <a:effectLst/>
                <a:uLnTx/>
                <a:uFillTx/>
                <a:latin typeface="Calibri" panose="020F0502020204030204"/>
                <a:ea typeface="MS PGothic" panose="020B0600070205080204" pitchFamily="34" charset="-128"/>
                <a:cs typeface="+mn-cs"/>
              </a:rPr>
              <a:t>A</a:t>
            </a:r>
            <a:r>
              <a:rPr kumimoji="0" lang="en-US" altLang="en-US" sz="1800" b="0" i="0" u="none" strike="noStrike" kern="1200" cap="none" spc="0" normalizeH="0" baseline="0" noProof="0" dirty="0">
                <a:ln>
                  <a:noFill/>
                </a:ln>
                <a:solidFill>
                  <a:prstClr val="black"/>
                </a:solidFill>
                <a:effectLst/>
                <a:uLnTx/>
                <a:uFillTx/>
                <a:latin typeface="Calibri" panose="020F0502020204030204"/>
                <a:ea typeface="MS PGothic" panose="020B0600070205080204" pitchFamily="34" charset="-128"/>
                <a:cs typeface="+mn-cs"/>
              </a:rPr>
              <a:t> or </a:t>
            </a:r>
            <a:r>
              <a:rPr kumimoji="0" lang="en-US" altLang="en-US" sz="1800" b="0" i="0" u="none" strike="noStrike" kern="1200" cap="none" spc="0" normalizeH="0" baseline="0" noProof="0" dirty="0">
                <a:ln>
                  <a:noFill/>
                </a:ln>
                <a:solidFill>
                  <a:srgbClr val="008000"/>
                </a:solidFill>
                <a:effectLst/>
                <a:uLnTx/>
                <a:uFillTx/>
                <a:latin typeface="Calibri" panose="020F0502020204030204"/>
                <a:ea typeface="MS PGothic" panose="020B0600070205080204" pitchFamily="34" charset="-128"/>
                <a:cs typeface="+mn-cs"/>
              </a:rPr>
              <a:t>B</a:t>
            </a:r>
            <a:r>
              <a:rPr kumimoji="0" lang="en-US" altLang="en-US" sz="1800" b="0" i="0" u="none" strike="noStrike" kern="1200" cap="none" spc="0" normalizeH="0" baseline="0" noProof="0" dirty="0">
                <a:ln>
                  <a:noFill/>
                </a:ln>
                <a:solidFill>
                  <a:prstClr val="black"/>
                </a:solidFill>
                <a:effectLst/>
                <a:uLnTx/>
                <a:uFillTx/>
                <a:latin typeface="Calibri" panose="020F0502020204030204"/>
                <a:ea typeface="MS PGothic" panose="020B0600070205080204" pitchFamily="34" charset="-128"/>
                <a:cs typeface="+mn-cs"/>
              </a:rPr>
              <a:t>, justify your logic for the choice, state whether it is fast-tracking or crashing, and identify any threats you’ve introduced with the choice.</a:t>
            </a:r>
          </a:p>
        </p:txBody>
      </p:sp>
      <p:pic>
        <p:nvPicPr>
          <p:cNvPr id="314375" name="Picture 2" descr="eink_companion_display"/>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81802" y="4883150"/>
            <a:ext cx="2308225" cy="129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4021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02" name="Rectangle 2"/>
          <p:cNvSpPr>
            <a:spLocks noGrp="1"/>
          </p:cNvSpPr>
          <p:nvPr>
            <p:ph type="title"/>
          </p:nvPr>
        </p:nvSpPr>
        <p:spPr>
          <a:xfrm>
            <a:off x="1881188" y="485553"/>
            <a:ext cx="8229600" cy="344710"/>
          </a:xfrm>
        </p:spPr>
        <p:txBody>
          <a:bodyPr vert="horz" lIns="0" tIns="0" rIns="0" bIns="0" rtlCol="0" anchor="b">
            <a:spAutoFit/>
          </a:bodyPr>
          <a:lstStyle/>
          <a:p>
            <a:pPr>
              <a:defRPr/>
            </a:pPr>
            <a:r>
              <a:rPr lang="en-US" altLang="en-US" sz="2800" dirty="0">
                <a:solidFill>
                  <a:schemeClr val="accent1"/>
                </a:solidFill>
                <a:latin typeface="Arial Narrow" pitchFamily="34" charset="0"/>
              </a:rPr>
              <a:t>Exercise: Fast Track or Crash, and Why?  </a:t>
            </a:r>
            <a:r>
              <a:rPr lang="en-US" altLang="en-US" sz="2800" dirty="0">
                <a:solidFill>
                  <a:schemeClr val="accent3"/>
                </a:solidFill>
                <a:latin typeface="Arial Narrow" pitchFamily="34" charset="0"/>
              </a:rPr>
              <a:t>Scenario 2</a:t>
            </a:r>
          </a:p>
        </p:txBody>
      </p:sp>
      <p:sp>
        <p:nvSpPr>
          <p:cNvPr id="563203" name="Rectangle 3"/>
          <p:cNvSpPr>
            <a:spLocks noGrp="1"/>
          </p:cNvSpPr>
          <p:nvPr>
            <p:ph idx="1"/>
          </p:nvPr>
        </p:nvSpPr>
        <p:spPr>
          <a:xfrm>
            <a:off x="1881188" y="3117852"/>
            <a:ext cx="8229600" cy="1755775"/>
          </a:xfrm>
        </p:spPr>
        <p:txBody>
          <a:bodyPr rtlCol="0">
            <a:normAutofit/>
          </a:bodyPr>
          <a:lstStyle/>
          <a:p>
            <a:pPr marL="457200" indent="-457200">
              <a:buFont typeface="+mj-lt"/>
              <a:buAutoNum type="alphaUcPeriod"/>
              <a:defRPr/>
            </a:pPr>
            <a:r>
              <a:rPr lang="en-US" altLang="en-US" b="1" i="1" dirty="0">
                <a:solidFill>
                  <a:srgbClr val="0000CC"/>
                </a:solidFill>
                <a:latin typeface="Arial Narrow" panose="020B0606020202030204" pitchFamily="34" charset="0"/>
              </a:rPr>
              <a:t>She brings in her cousin Shawn, newly-trained and who has passed his plumbing exam but hasn’t received his license, and they would work together.</a:t>
            </a:r>
            <a:r>
              <a:rPr lang="en-US" altLang="en-US" b="1" i="1" dirty="0">
                <a:latin typeface="Arial Narrow" panose="020B0606020202030204" pitchFamily="34" charset="0"/>
              </a:rPr>
              <a:t> </a:t>
            </a:r>
          </a:p>
          <a:p>
            <a:pPr marL="457200" indent="-457200">
              <a:buFont typeface="+mj-lt"/>
              <a:buAutoNum type="alphaUcPeriod"/>
              <a:defRPr/>
            </a:pPr>
            <a:r>
              <a:rPr lang="en-US" altLang="en-US" b="1" i="1" dirty="0">
                <a:solidFill>
                  <a:srgbClr val="008000"/>
                </a:solidFill>
                <a:latin typeface="Arial Narrow" panose="020B0606020202030204" pitchFamily="34" charset="0"/>
              </a:rPr>
              <a:t> She expedites the work by multi-tasking between sink, toilet, and shower installation.</a:t>
            </a:r>
          </a:p>
          <a:p>
            <a:pPr>
              <a:defRPr/>
            </a:pPr>
            <a:endParaRPr lang="en-US" altLang="en-US" b="1" i="1" dirty="0">
              <a:solidFill>
                <a:srgbClr val="008000"/>
              </a:solidFill>
              <a:latin typeface="Arial Narrow" panose="020B0606020202030204" pitchFamily="34" charset="0"/>
            </a:endParaRPr>
          </a:p>
        </p:txBody>
      </p:sp>
      <p:pic>
        <p:nvPicPr>
          <p:cNvPr id="315396" name="Picture 4" descr="MC900388982[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13652" y="4883152"/>
            <a:ext cx="962025" cy="118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1947865" y="2027240"/>
            <a:ext cx="8485187" cy="923925"/>
          </a:xfrm>
          <a:prstGeom prst="rect">
            <a:avLst/>
          </a:prstGeom>
        </p:spPr>
        <p:txBody>
          <a:bodyP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Calibri" panose="020F0502020204030204"/>
                <a:ea typeface="MS PGothic" panose="020B0600070205080204" pitchFamily="34" charset="-128"/>
                <a:cs typeface="+mn-cs"/>
              </a:rPr>
              <a:t>For this scenario, pick </a:t>
            </a:r>
            <a:r>
              <a:rPr kumimoji="0" lang="en-US" altLang="en-US" sz="1800" b="0" i="0" u="none" strike="noStrike" kern="1200" cap="none" spc="0" normalizeH="0" baseline="0" noProof="0" dirty="0">
                <a:ln>
                  <a:noFill/>
                </a:ln>
                <a:solidFill>
                  <a:srgbClr val="0000CC"/>
                </a:solidFill>
                <a:effectLst/>
                <a:uLnTx/>
                <a:uFillTx/>
                <a:latin typeface="Calibri" panose="020F0502020204030204"/>
                <a:ea typeface="MS PGothic" panose="020B0600070205080204" pitchFamily="34" charset="-128"/>
                <a:cs typeface="+mn-cs"/>
              </a:rPr>
              <a:t>A</a:t>
            </a:r>
            <a:r>
              <a:rPr kumimoji="0" lang="en-US" altLang="en-US" sz="1800" b="0" i="0" u="none" strike="noStrike" kern="1200" cap="none" spc="0" normalizeH="0" baseline="0" noProof="0" dirty="0">
                <a:ln>
                  <a:noFill/>
                </a:ln>
                <a:solidFill>
                  <a:prstClr val="black"/>
                </a:solidFill>
                <a:effectLst/>
                <a:uLnTx/>
                <a:uFillTx/>
                <a:latin typeface="Calibri" panose="020F0502020204030204"/>
                <a:ea typeface="MS PGothic" panose="020B0600070205080204" pitchFamily="34" charset="-128"/>
                <a:cs typeface="+mn-cs"/>
              </a:rPr>
              <a:t> or </a:t>
            </a:r>
            <a:r>
              <a:rPr kumimoji="0" lang="en-US" altLang="en-US" sz="1800" b="0" i="0" u="none" strike="noStrike" kern="1200" cap="none" spc="0" normalizeH="0" baseline="0" noProof="0" dirty="0">
                <a:ln>
                  <a:noFill/>
                </a:ln>
                <a:solidFill>
                  <a:srgbClr val="008000"/>
                </a:solidFill>
                <a:effectLst/>
                <a:uLnTx/>
                <a:uFillTx/>
                <a:latin typeface="Calibri" panose="020F0502020204030204"/>
                <a:ea typeface="MS PGothic" panose="020B0600070205080204" pitchFamily="34" charset="-128"/>
                <a:cs typeface="+mn-cs"/>
              </a:rPr>
              <a:t>B</a:t>
            </a:r>
            <a:r>
              <a:rPr kumimoji="0" lang="en-US" altLang="en-US" sz="1800" b="0" i="0" u="none" strike="noStrike" kern="1200" cap="none" spc="0" normalizeH="0" baseline="0" noProof="0" dirty="0">
                <a:ln>
                  <a:noFill/>
                </a:ln>
                <a:solidFill>
                  <a:prstClr val="black"/>
                </a:solidFill>
                <a:effectLst/>
                <a:uLnTx/>
                <a:uFillTx/>
                <a:latin typeface="Calibri" panose="020F0502020204030204"/>
                <a:ea typeface="MS PGothic" panose="020B0600070205080204" pitchFamily="34" charset="-128"/>
                <a:cs typeface="+mn-cs"/>
              </a:rPr>
              <a:t>, justify your logic for the choice, state whether it is fast-tracking or crashing, and identify any threats you’ve introduced.</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Calibri" panose="020F0502020204030204"/>
              <a:ea typeface="MS PGothic" panose="020B0600070205080204" pitchFamily="34" charset="-128"/>
              <a:cs typeface="+mn-cs"/>
            </a:endParaRPr>
          </a:p>
        </p:txBody>
      </p:sp>
      <p:sp>
        <p:nvSpPr>
          <p:cNvPr id="3" name="Rectangle 2"/>
          <p:cNvSpPr/>
          <p:nvPr/>
        </p:nvSpPr>
        <p:spPr>
          <a:xfrm>
            <a:off x="1947865" y="933450"/>
            <a:ext cx="8162925" cy="922338"/>
          </a:xfrm>
          <a:prstGeom prst="rect">
            <a:avLst/>
          </a:prstGeom>
          <a:solidFill>
            <a:schemeClr val="accent4">
              <a:lumMod val="20000"/>
              <a:lumOff val="80000"/>
            </a:schemeClr>
          </a:solidFill>
        </p:spPr>
        <p:txBody>
          <a:bodyP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srgbClr val="A5A5A5">
                    <a:lumMod val="75000"/>
                  </a:srgbClr>
                </a:solidFill>
                <a:effectLst/>
                <a:uLnTx/>
                <a:uFillTx/>
                <a:latin typeface="Calibri" panose="020F0502020204030204"/>
                <a:ea typeface="MS PGothic" panose="020B0600070205080204" pitchFamily="34" charset="-128"/>
                <a:cs typeface="+mn-cs"/>
              </a:rPr>
              <a:t>Scenario 2: </a:t>
            </a:r>
            <a:r>
              <a:rPr kumimoji="0" lang="en-US" altLang="en-US" sz="1800" b="0" i="0" u="none" strike="noStrike" kern="1200" cap="none" spc="0" normalizeH="0" baseline="0" noProof="0" dirty="0">
                <a:ln>
                  <a:noFill/>
                </a:ln>
                <a:solidFill>
                  <a:prstClr val="black"/>
                </a:solidFill>
                <a:effectLst/>
                <a:uLnTx/>
                <a:uFillTx/>
                <a:latin typeface="Calibri" panose="020F0502020204030204"/>
                <a:ea typeface="MS PGothic" panose="020B0600070205080204" pitchFamily="34" charset="-128"/>
                <a:cs typeface="+mn-cs"/>
              </a:rPr>
              <a:t>Your home improvement project includes refinishing a small ¾ bathroom.  Special plumbing fixtures you selected have come in late, leaving Trish, your plumber, </a:t>
            </a:r>
            <a:r>
              <a:rPr kumimoji="0" lang="en-US" altLang="en-US" sz="1800" b="1" i="0" u="none" strike="noStrike" kern="1200" cap="none" spc="0" normalizeH="0" baseline="0" noProof="0" dirty="0">
                <a:ln>
                  <a:noFill/>
                </a:ln>
                <a:solidFill>
                  <a:prstClr val="black"/>
                </a:solidFill>
                <a:effectLst/>
                <a:uLnTx/>
                <a:uFillTx/>
                <a:latin typeface="Calibri" panose="020F0502020204030204"/>
                <a:ea typeface="MS PGothic" panose="020B0600070205080204" pitchFamily="34" charset="-128"/>
                <a:cs typeface="+mn-cs"/>
              </a:rPr>
              <a:t>only one day </a:t>
            </a:r>
            <a:r>
              <a:rPr kumimoji="0" lang="en-US" altLang="en-US" sz="1800" b="0" i="0" u="none" strike="noStrike" kern="1200" cap="none" spc="0" normalizeH="0" baseline="0" noProof="0" dirty="0">
                <a:ln>
                  <a:noFill/>
                </a:ln>
                <a:solidFill>
                  <a:prstClr val="black"/>
                </a:solidFill>
                <a:effectLst/>
                <a:uLnTx/>
                <a:uFillTx/>
                <a:latin typeface="Calibri" panose="020F0502020204030204"/>
                <a:ea typeface="MS PGothic" panose="020B0600070205080204" pitchFamily="34" charset="-128"/>
                <a:cs typeface="+mn-cs"/>
              </a:rPr>
              <a:t>to do what she knows needs two or three days to do properly.</a:t>
            </a:r>
          </a:p>
        </p:txBody>
      </p:sp>
    </p:spTree>
    <p:extLst>
      <p:ext uri="{BB962C8B-B14F-4D97-AF65-F5344CB8AC3E}">
        <p14:creationId xmlns:p14="http://schemas.microsoft.com/office/powerpoint/2010/main" val="3500004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575F6D"/>
                </a:solidFill>
                <a:effectLst/>
                <a:uLnTx/>
                <a:uFillTx/>
                <a:latin typeface="Times New Roman" pitchFamily="18" charset="0"/>
                <a:ea typeface="+mn-ea"/>
                <a:cs typeface="+mn-cs"/>
              </a:rPr>
              <a:t>4-</a:t>
            </a:r>
            <a:fld id="{BDFBED51-EE77-4773-9B38-5BF95E05BCE8}" type="slidenum">
              <a:rPr kumimoji="0" lang="en-US" altLang="en-US" sz="1200" b="0" i="0" u="none" strike="noStrike" kern="1200" cap="none" spc="0" normalizeH="0" baseline="0" noProof="0">
                <a:ln>
                  <a:noFill/>
                </a:ln>
                <a:solidFill>
                  <a:srgbClr val="575F6D"/>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60</a:t>
            </a:fld>
            <a:endParaRPr kumimoji="0" lang="en-US" altLang="en-US" sz="1200" b="0" i="0" u="none" strike="noStrike" kern="1200" cap="none" spc="0" normalizeH="0" baseline="0" noProof="0" dirty="0">
              <a:ln>
                <a:noFill/>
              </a:ln>
              <a:solidFill>
                <a:srgbClr val="575F6D"/>
              </a:solidFill>
              <a:effectLst/>
              <a:uLnTx/>
              <a:uFillTx/>
              <a:latin typeface="Times" panose="02020603050405020304" pitchFamily="18" charset="0"/>
              <a:ea typeface="+mn-ea"/>
              <a:cs typeface="+mn-cs"/>
            </a:endParaRPr>
          </a:p>
        </p:txBody>
      </p:sp>
      <p:sp>
        <p:nvSpPr>
          <p:cNvPr id="1257474" name="Rectangle 2"/>
          <p:cNvSpPr>
            <a:spLocks noGrp="1" noChangeArrowheads="1"/>
          </p:cNvSpPr>
          <p:nvPr>
            <p:ph type="title"/>
          </p:nvPr>
        </p:nvSpPr>
        <p:spPr>
          <a:xfrm>
            <a:off x="1752600" y="190500"/>
            <a:ext cx="8915400" cy="838200"/>
          </a:xfrm>
        </p:spPr>
        <p:txBody>
          <a:bodyPr/>
          <a:lstStyle/>
          <a:p>
            <a:pPr>
              <a:lnSpc>
                <a:spcPct val="80000"/>
              </a:lnSpc>
            </a:pPr>
            <a:r>
              <a:rPr lang="en-US" altLang="en-US" dirty="0"/>
              <a:t>Don’t Forget The Reserves</a:t>
            </a:r>
          </a:p>
        </p:txBody>
      </p:sp>
      <p:sp>
        <p:nvSpPr>
          <p:cNvPr id="1257475" name="Rectangle 3"/>
          <p:cNvSpPr>
            <a:spLocks noGrp="1" noChangeArrowheads="1"/>
          </p:cNvSpPr>
          <p:nvPr>
            <p:ph type="body" idx="1"/>
          </p:nvPr>
        </p:nvSpPr>
        <p:spPr>
          <a:xfrm>
            <a:off x="685801" y="1238250"/>
            <a:ext cx="9477376" cy="4114800"/>
          </a:xfrm>
        </p:spPr>
        <p:txBody>
          <a:bodyPr/>
          <a:lstStyle/>
          <a:p>
            <a:pPr marL="466725" indent="-466725"/>
            <a:r>
              <a:rPr lang="en-US" altLang="en-US" b="1" dirty="0"/>
              <a:t>Schedule Reserve</a:t>
            </a:r>
            <a:r>
              <a:rPr lang="en-US" altLang="en-US" dirty="0"/>
              <a:t>: Amount of time between the scheduled end of the project and the needed completion date</a:t>
            </a:r>
          </a:p>
          <a:p>
            <a:pPr marL="904875" lvl="1"/>
            <a:r>
              <a:rPr lang="en-US" altLang="en-US" dirty="0"/>
              <a:t>Can be used to buffer or absorb unplanned slips in the schedule before the project is considered late</a:t>
            </a:r>
          </a:p>
          <a:p>
            <a:pPr marL="466725" indent="-466725"/>
            <a:r>
              <a:rPr lang="en-US" altLang="en-US" b="1" dirty="0"/>
              <a:t>Management Reserve</a:t>
            </a:r>
            <a:r>
              <a:rPr lang="en-US" altLang="en-US" dirty="0"/>
              <a:t>: Extra funds (or time) that can be used to pay for additional resources </a:t>
            </a:r>
          </a:p>
          <a:p>
            <a:pPr marL="904875" lvl="1"/>
            <a:r>
              <a:rPr lang="en-US" altLang="en-US" dirty="0"/>
              <a:t>Funds/time are applied to trouble areas in an attempt to maintain schedule</a:t>
            </a:r>
          </a:p>
          <a:p>
            <a:pPr marL="904875" lvl="1"/>
            <a:endParaRPr lang="en-US" altLang="en-US" dirty="0"/>
          </a:p>
        </p:txBody>
      </p:sp>
    </p:spTree>
    <p:extLst>
      <p:ext uri="{BB962C8B-B14F-4D97-AF65-F5344CB8AC3E}">
        <p14:creationId xmlns:p14="http://schemas.microsoft.com/office/powerpoint/2010/main" val="142723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7391402" y="883043"/>
            <a:ext cx="2417519" cy="1613694"/>
          </a:xfrm>
          <a:prstGeom prst="rect">
            <a:avLst/>
          </a:prstGeom>
        </p:spPr>
      </p:pic>
      <p:sp>
        <p:nvSpPr>
          <p:cNvPr id="2" name="Title 1"/>
          <p:cNvSpPr>
            <a:spLocks noGrp="1"/>
          </p:cNvSpPr>
          <p:nvPr>
            <p:ph type="title"/>
          </p:nvPr>
        </p:nvSpPr>
        <p:spPr>
          <a:xfrm>
            <a:off x="1981200" y="457200"/>
            <a:ext cx="7467600" cy="427038"/>
          </a:xfrm>
        </p:spPr>
        <p:txBody>
          <a:bodyPr>
            <a:normAutofit/>
          </a:bodyPr>
          <a:lstStyle/>
          <a:p>
            <a:r>
              <a:rPr lang="en-US" sz="2400" dirty="0"/>
              <a:t>Something to </a:t>
            </a:r>
            <a:r>
              <a:rPr lang="en-US" sz="2400" dirty="0">
                <a:solidFill>
                  <a:schemeClr val="accent3">
                    <a:lumMod val="75000"/>
                  </a:schemeClr>
                </a:solidFill>
              </a:rPr>
              <a:t>think about </a:t>
            </a:r>
            <a:r>
              <a:rPr lang="en-US" sz="2400" dirty="0"/>
              <a:t>for next class</a:t>
            </a:r>
          </a:p>
        </p:txBody>
      </p:sp>
      <p:sp>
        <p:nvSpPr>
          <p:cNvPr id="3" name="Content Placeholder 2"/>
          <p:cNvSpPr>
            <a:spLocks noGrp="1"/>
          </p:cNvSpPr>
          <p:nvPr>
            <p:ph sz="quarter" idx="1"/>
          </p:nvPr>
        </p:nvSpPr>
        <p:spPr>
          <a:xfrm>
            <a:off x="1905000" y="1310081"/>
            <a:ext cx="5791200" cy="3733800"/>
          </a:xfrm>
        </p:spPr>
        <p:txBody>
          <a:bodyPr/>
          <a:lstStyle/>
          <a:p>
            <a:r>
              <a:rPr lang="en-US" dirty="0"/>
              <a:t>When you see a square on a Network Diagram, like this:</a:t>
            </a:r>
          </a:p>
          <a:p>
            <a:endParaRPr lang="en-US" dirty="0"/>
          </a:p>
          <a:p>
            <a:endParaRPr lang="en-US" dirty="0"/>
          </a:p>
          <a:p>
            <a:pPr marL="0" indent="0">
              <a:buNone/>
            </a:pPr>
            <a:endParaRPr lang="en-US" dirty="0"/>
          </a:p>
          <a:p>
            <a:r>
              <a:rPr lang="en-US" dirty="0"/>
              <a:t>…and it says “5 days”….</a:t>
            </a:r>
          </a:p>
          <a:p>
            <a:endParaRPr lang="en-US" dirty="0"/>
          </a:p>
          <a:p>
            <a:r>
              <a:rPr lang="en-US" dirty="0"/>
              <a:t>Is it really representing 5.00000000000 days?</a:t>
            </a:r>
          </a:p>
        </p:txBody>
      </p:sp>
      <p:sp>
        <p:nvSpPr>
          <p:cNvPr id="4" name="Slide Number Placeholder 3"/>
          <p:cNvSpPr>
            <a:spLocks noGrp="1"/>
          </p:cNvSpPr>
          <p:nvPr>
            <p:ph type="sldNum"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A98E0FC8-2F61-4DD6-813F-3C2BB2EFF2EC}" type="slidenum">
              <a:rPr kumimoji="0" lang="en-US" sz="1400" b="1" i="0" u="none" strike="noStrike" kern="1200" cap="none" spc="0" normalizeH="0" baseline="0" noProof="0">
                <a:ln>
                  <a:noFill/>
                </a:ln>
                <a:solidFill>
                  <a:srgbClr val="FFFFFF"/>
                </a:solidFill>
                <a:effectLst/>
                <a:uLnTx/>
                <a:uFillTx/>
                <a:latin typeface="Times New Roman" pitchFamily="18"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61</a:t>
            </a:fld>
            <a:endParaRPr kumimoji="0" lang="en-US" sz="1400" b="1" i="0" u="none" strike="noStrike" kern="1200" cap="none" spc="0" normalizeH="0" baseline="0" noProof="0" dirty="0">
              <a:ln>
                <a:noFill/>
              </a:ln>
              <a:solidFill>
                <a:srgbClr val="FFFFFF"/>
              </a:solidFill>
              <a:effectLst/>
              <a:uLnTx/>
              <a:uFillTx/>
              <a:latin typeface="Times New Roman" pitchFamily="18" charset="0"/>
              <a:ea typeface="+mn-ea"/>
              <a:cs typeface="+mn-cs"/>
            </a:endParaRPr>
          </a:p>
        </p:txBody>
      </p:sp>
      <p:sp>
        <p:nvSpPr>
          <p:cNvPr id="5" name="Rectangle 4"/>
          <p:cNvSpPr/>
          <p:nvPr/>
        </p:nvSpPr>
        <p:spPr>
          <a:xfrm>
            <a:off x="5278681" y="1828800"/>
            <a:ext cx="1524000" cy="990600"/>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ED500">
                    <a:lumMod val="75000"/>
                  </a:srgbClr>
                </a:solidFill>
                <a:effectLst>
                  <a:outerShdw blurRad="38100" dist="38100" dir="2700000" algn="tl">
                    <a:srgbClr val="000000">
                      <a:alpha val="43137"/>
                    </a:srgbClr>
                  </a:outerShdw>
                </a:effectLst>
                <a:uLnTx/>
                <a:uFillTx/>
                <a:latin typeface="Franklin Gothic Medium"/>
                <a:ea typeface="+mn-ea"/>
                <a:cs typeface="+mn-cs"/>
              </a:rPr>
              <a:t>5 days</a:t>
            </a:r>
          </a:p>
        </p:txBody>
      </p:sp>
    </p:spTree>
    <p:extLst>
      <p:ext uri="{BB962C8B-B14F-4D97-AF65-F5344CB8AC3E}">
        <p14:creationId xmlns:p14="http://schemas.microsoft.com/office/powerpoint/2010/main" val="3234452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2"/>
          <p:cNvSpPr>
            <a:spLocks noGrp="1" noChangeArrowheads="1"/>
          </p:cNvSpPr>
          <p:nvPr>
            <p:ph type="title"/>
          </p:nvPr>
        </p:nvSpPr>
        <p:spPr>
          <a:xfrm>
            <a:off x="2209800" y="381000"/>
            <a:ext cx="8630138" cy="1371600"/>
          </a:xfrm>
          <a:solidFill>
            <a:schemeClr val="accent1"/>
          </a:solidFill>
        </p:spPr>
        <p:txBody>
          <a:bodyPr/>
          <a:lstStyle/>
          <a:p>
            <a:r>
              <a:rPr lang="en-US" sz="4000" b="1" dirty="0">
                <a:solidFill>
                  <a:schemeClr val="tx1"/>
                </a:solidFill>
                <a:latin typeface="Arial" charset="0"/>
              </a:rPr>
              <a:t>Simple Example:</a:t>
            </a:r>
            <a:br>
              <a:rPr lang="en-US" sz="4000" b="1" dirty="0">
                <a:solidFill>
                  <a:schemeClr val="tx1"/>
                </a:solidFill>
                <a:latin typeface="Arial" charset="0"/>
              </a:rPr>
            </a:br>
            <a:r>
              <a:rPr lang="en-US" sz="4000" b="1" dirty="0">
                <a:solidFill>
                  <a:schemeClr val="tx1"/>
                </a:solidFill>
                <a:latin typeface="Arial" charset="0"/>
              </a:rPr>
              <a:t> 6) Free Slack</a:t>
            </a:r>
          </a:p>
        </p:txBody>
      </p:sp>
      <p:graphicFrame>
        <p:nvGraphicFramePr>
          <p:cNvPr id="1041513" name="Group 105"/>
          <p:cNvGraphicFramePr>
            <a:graphicFrameLocks noGrp="1"/>
          </p:cNvGraphicFramePr>
          <p:nvPr>
            <p:ph sz="half" idx="1"/>
          </p:nvPr>
        </p:nvGraphicFramePr>
        <p:xfrm>
          <a:off x="1981200" y="2895600"/>
          <a:ext cx="1371600" cy="1554180"/>
        </p:xfrm>
        <a:graphic>
          <a:graphicData uri="http://schemas.openxmlformats.org/drawingml/2006/table">
            <a:tbl>
              <a:tblPr/>
              <a:tblGrid>
                <a:gridCol w="457200">
                  <a:extLst>
                    <a:ext uri="{9D8B030D-6E8A-4147-A177-3AD203B41FA5}">
                      <a16:colId xmlns:a16="http://schemas.microsoft.com/office/drawing/2014/main" val="20000"/>
                    </a:ext>
                  </a:extLst>
                </a:gridCol>
                <a:gridCol w="457200">
                  <a:extLst>
                    <a:ext uri="{9D8B030D-6E8A-4147-A177-3AD203B41FA5}">
                      <a16:colId xmlns:a16="http://schemas.microsoft.com/office/drawing/2014/main" val="20001"/>
                    </a:ext>
                  </a:extLst>
                </a:gridCol>
                <a:gridCol w="457200">
                  <a:extLst>
                    <a:ext uri="{9D8B030D-6E8A-4147-A177-3AD203B41FA5}">
                      <a16:colId xmlns:a16="http://schemas.microsoft.com/office/drawing/2014/main" val="20002"/>
                    </a:ext>
                  </a:extLst>
                </a:gridCol>
              </a:tblGrid>
              <a:tr h="51805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0</a:t>
                      </a:r>
                    </a:p>
                  </a:txBody>
                  <a:tcPr marT="45670" marB="4567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A</a:t>
                      </a:r>
                    </a:p>
                  </a:txBody>
                  <a:tcPr marT="45670" marB="4567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5</a:t>
                      </a:r>
                    </a:p>
                  </a:txBody>
                  <a:tcPr marT="45670" marB="4567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1805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0</a:t>
                      </a:r>
                    </a:p>
                  </a:txBody>
                  <a:tcPr marT="45670" marB="4567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670" marB="4567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0</a:t>
                      </a:r>
                    </a:p>
                  </a:txBody>
                  <a:tcPr marT="45670" marB="4567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1805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0</a:t>
                      </a:r>
                    </a:p>
                  </a:txBody>
                  <a:tcPr marT="45670" marB="4567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5</a:t>
                      </a:r>
                    </a:p>
                  </a:txBody>
                  <a:tcPr marT="45670" marB="4567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a:ln>
                            <a:noFill/>
                          </a:ln>
                          <a:solidFill>
                            <a:schemeClr val="tx1"/>
                          </a:solidFill>
                          <a:effectLst/>
                          <a:latin typeface="Times New Roman" pitchFamily="18" charset="0"/>
                        </a:rPr>
                        <a:t>5</a:t>
                      </a:r>
                    </a:p>
                  </a:txBody>
                  <a:tcPr marT="45670" marB="4567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graphicFrame>
        <p:nvGraphicFramePr>
          <p:cNvPr id="1041429" name="Group 21"/>
          <p:cNvGraphicFramePr>
            <a:graphicFrameLocks noGrp="1"/>
          </p:cNvGraphicFramePr>
          <p:nvPr>
            <p:ph sz="half" idx="2"/>
          </p:nvPr>
        </p:nvGraphicFramePr>
        <p:xfrm>
          <a:off x="3657600" y="4495801"/>
          <a:ext cx="1905000" cy="1565275"/>
        </p:xfrm>
        <a:graphic>
          <a:graphicData uri="http://schemas.openxmlformats.org/drawingml/2006/table">
            <a:tbl>
              <a:tblPr/>
              <a:tblGrid>
                <a:gridCol w="635000">
                  <a:extLst>
                    <a:ext uri="{9D8B030D-6E8A-4147-A177-3AD203B41FA5}">
                      <a16:colId xmlns:a16="http://schemas.microsoft.com/office/drawing/2014/main" val="20000"/>
                    </a:ext>
                  </a:extLst>
                </a:gridCol>
                <a:gridCol w="635000">
                  <a:extLst>
                    <a:ext uri="{9D8B030D-6E8A-4147-A177-3AD203B41FA5}">
                      <a16:colId xmlns:a16="http://schemas.microsoft.com/office/drawing/2014/main" val="20001"/>
                    </a:ext>
                  </a:extLst>
                </a:gridCol>
                <a:gridCol w="635000">
                  <a:extLst>
                    <a:ext uri="{9D8B030D-6E8A-4147-A177-3AD203B41FA5}">
                      <a16:colId xmlns:a16="http://schemas.microsoft.com/office/drawing/2014/main" val="20002"/>
                    </a:ext>
                  </a:extLst>
                </a:gridCol>
              </a:tblGrid>
              <a:tr h="51826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5</a:t>
                      </a: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C1</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10</a:t>
                      </a: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1826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5</a:t>
                      </a: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5</a:t>
                      </a: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2874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10</a:t>
                      </a: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5</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15</a:t>
                      </a: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graphicFrame>
        <p:nvGraphicFramePr>
          <p:cNvPr id="1041447" name="Group 39"/>
          <p:cNvGraphicFramePr>
            <a:graphicFrameLocks noGrp="1"/>
          </p:cNvGraphicFramePr>
          <p:nvPr>
            <p:extLst>
              <p:ext uri="{D42A27DB-BD31-4B8C-83A1-F6EECF244321}">
                <p14:modId xmlns:p14="http://schemas.microsoft.com/office/powerpoint/2010/main" val="4171125028"/>
              </p:ext>
            </p:extLst>
          </p:nvPr>
        </p:nvGraphicFramePr>
        <p:xfrm>
          <a:off x="4724400" y="2209800"/>
          <a:ext cx="1752600" cy="1554180"/>
        </p:xfrm>
        <a:graphic>
          <a:graphicData uri="http://schemas.openxmlformats.org/drawingml/2006/table">
            <a:tbl>
              <a:tblPr/>
              <a:tblGrid>
                <a:gridCol w="584200">
                  <a:extLst>
                    <a:ext uri="{9D8B030D-6E8A-4147-A177-3AD203B41FA5}">
                      <a16:colId xmlns:a16="http://schemas.microsoft.com/office/drawing/2014/main" val="20000"/>
                    </a:ext>
                  </a:extLst>
                </a:gridCol>
                <a:gridCol w="584200">
                  <a:extLst>
                    <a:ext uri="{9D8B030D-6E8A-4147-A177-3AD203B41FA5}">
                      <a16:colId xmlns:a16="http://schemas.microsoft.com/office/drawing/2014/main" val="20001"/>
                    </a:ext>
                  </a:extLst>
                </a:gridCol>
                <a:gridCol w="584200">
                  <a:extLst>
                    <a:ext uri="{9D8B030D-6E8A-4147-A177-3AD203B41FA5}">
                      <a16:colId xmlns:a16="http://schemas.microsoft.com/office/drawing/2014/main" val="20002"/>
                    </a:ext>
                  </a:extLst>
                </a:gridCol>
              </a:tblGrid>
              <a:tr h="51805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5</a:t>
                      </a:r>
                    </a:p>
                  </a:txBody>
                  <a:tcPr marT="45670" marB="4567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B</a:t>
                      </a:r>
                    </a:p>
                  </a:txBody>
                  <a:tcPr marT="45670" marB="4567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20</a:t>
                      </a:r>
                    </a:p>
                  </a:txBody>
                  <a:tcPr marT="45670" marB="4567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1805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0</a:t>
                      </a:r>
                    </a:p>
                  </a:txBody>
                  <a:tcPr marT="45670" marB="4567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670" marB="4567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0</a:t>
                      </a:r>
                    </a:p>
                  </a:txBody>
                  <a:tcPr marT="45670" marB="4567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1805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a:ln>
                            <a:noFill/>
                          </a:ln>
                          <a:solidFill>
                            <a:srgbClr val="FF0000"/>
                          </a:solidFill>
                          <a:effectLst/>
                          <a:latin typeface="Times New Roman" pitchFamily="18" charset="0"/>
                        </a:rPr>
                        <a:t>5</a:t>
                      </a:r>
                    </a:p>
                  </a:txBody>
                  <a:tcPr marT="45670" marB="4567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15</a:t>
                      </a:r>
                    </a:p>
                  </a:txBody>
                  <a:tcPr marT="45670" marB="4567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pitchFamily="18" charset="0"/>
                        </a:rPr>
                        <a:t>20</a:t>
                      </a:r>
                    </a:p>
                  </a:txBody>
                  <a:tcPr marT="45670" marB="4567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graphicFrame>
        <p:nvGraphicFramePr>
          <p:cNvPr id="1041465" name="Group 57"/>
          <p:cNvGraphicFramePr>
            <a:graphicFrameLocks noGrp="1"/>
          </p:cNvGraphicFramePr>
          <p:nvPr/>
        </p:nvGraphicFramePr>
        <p:xfrm>
          <a:off x="8229600" y="2971800"/>
          <a:ext cx="2057400" cy="1554180"/>
        </p:xfrm>
        <a:graphic>
          <a:graphicData uri="http://schemas.openxmlformats.org/drawingml/2006/table">
            <a:tbl>
              <a:tblPr/>
              <a:tblGrid>
                <a:gridCol w="685800">
                  <a:extLst>
                    <a:ext uri="{9D8B030D-6E8A-4147-A177-3AD203B41FA5}">
                      <a16:colId xmlns:a16="http://schemas.microsoft.com/office/drawing/2014/main" val="20000"/>
                    </a:ext>
                  </a:extLst>
                </a:gridCol>
                <a:gridCol w="685800">
                  <a:extLst>
                    <a:ext uri="{9D8B030D-6E8A-4147-A177-3AD203B41FA5}">
                      <a16:colId xmlns:a16="http://schemas.microsoft.com/office/drawing/2014/main" val="20001"/>
                    </a:ext>
                  </a:extLst>
                </a:gridCol>
                <a:gridCol w="685800">
                  <a:extLst>
                    <a:ext uri="{9D8B030D-6E8A-4147-A177-3AD203B41FA5}">
                      <a16:colId xmlns:a16="http://schemas.microsoft.com/office/drawing/2014/main" val="20002"/>
                    </a:ext>
                  </a:extLst>
                </a:gridCol>
              </a:tblGrid>
              <a:tr h="51805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20</a:t>
                      </a:r>
                    </a:p>
                  </a:txBody>
                  <a:tcPr marT="45670" marB="4567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D</a:t>
                      </a:r>
                    </a:p>
                  </a:txBody>
                  <a:tcPr marT="45670" marB="4567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50</a:t>
                      </a:r>
                    </a:p>
                  </a:txBody>
                  <a:tcPr marT="45670" marB="4567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1805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0</a:t>
                      </a:r>
                    </a:p>
                  </a:txBody>
                  <a:tcPr marT="45670" marB="4567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670" marB="4567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0</a:t>
                      </a:r>
                    </a:p>
                  </a:txBody>
                  <a:tcPr marT="45670" marB="4567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1805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20</a:t>
                      </a:r>
                    </a:p>
                  </a:txBody>
                  <a:tcPr marT="45670" marB="4567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30</a:t>
                      </a:r>
                    </a:p>
                  </a:txBody>
                  <a:tcPr marT="45670" marB="4567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50</a:t>
                      </a:r>
                    </a:p>
                  </a:txBody>
                  <a:tcPr marT="45670" marB="4567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253003" name="Line 75"/>
          <p:cNvSpPr>
            <a:spLocks noChangeShapeType="1"/>
          </p:cNvSpPr>
          <p:nvPr/>
        </p:nvSpPr>
        <p:spPr bwMode="auto">
          <a:xfrm rot="1800000" flipH="1">
            <a:off x="3616326" y="2620963"/>
            <a:ext cx="854075" cy="1128712"/>
          </a:xfrm>
          <a:prstGeom prst="line">
            <a:avLst/>
          </a:prstGeom>
          <a:noFill/>
          <a:ln w="38100">
            <a:solidFill>
              <a:schemeClr val="tx1"/>
            </a:solidFill>
            <a:round/>
            <a:headEnd type="stealth" w="lg" len="lg"/>
            <a:tailEnd type="none" w="med" len="lg"/>
          </a:ln>
          <a:extLst>
            <a:ext uri="{909E8E84-426E-40DD-AFC4-6F175D3DCCD1}">
              <a14:hiddenFill xmlns:a14="http://schemas.microsoft.com/office/drawing/2010/main">
                <a:noFill/>
              </a14:hiddenFill>
            </a:ext>
          </a:extLst>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53004" name="Line 76"/>
          <p:cNvSpPr>
            <a:spLocks noChangeShapeType="1"/>
          </p:cNvSpPr>
          <p:nvPr/>
        </p:nvSpPr>
        <p:spPr bwMode="auto">
          <a:xfrm flipH="1" flipV="1">
            <a:off x="6477000" y="2971800"/>
            <a:ext cx="1676400" cy="609600"/>
          </a:xfrm>
          <a:prstGeom prst="line">
            <a:avLst/>
          </a:prstGeom>
          <a:noFill/>
          <a:ln w="38100">
            <a:solidFill>
              <a:schemeClr val="tx1"/>
            </a:solidFill>
            <a:round/>
            <a:headEnd type="stealth" w="lg" len="lg"/>
            <a:tailEnd type="none" w="med" len="lg"/>
          </a:ln>
          <a:extLst>
            <a:ext uri="{909E8E84-426E-40DD-AFC4-6F175D3DCCD1}">
              <a14:hiddenFill xmlns:a14="http://schemas.microsoft.com/office/drawing/2010/main">
                <a:noFill/>
              </a14:hiddenFill>
            </a:ext>
          </a:extLst>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53005" name="Line 77"/>
          <p:cNvSpPr>
            <a:spLocks noChangeShapeType="1"/>
          </p:cNvSpPr>
          <p:nvPr/>
        </p:nvSpPr>
        <p:spPr bwMode="auto">
          <a:xfrm flipH="1">
            <a:off x="7848600" y="3810000"/>
            <a:ext cx="304800" cy="1371600"/>
          </a:xfrm>
          <a:prstGeom prst="line">
            <a:avLst/>
          </a:prstGeom>
          <a:noFill/>
          <a:ln w="38100">
            <a:solidFill>
              <a:schemeClr val="tx1"/>
            </a:solidFill>
            <a:round/>
            <a:headEnd type="stealth" w="lg" len="lg"/>
            <a:tailEnd type="none" w="med" len="lg"/>
          </a:ln>
          <a:extLst>
            <a:ext uri="{909E8E84-426E-40DD-AFC4-6F175D3DCCD1}">
              <a14:hiddenFill xmlns:a14="http://schemas.microsoft.com/office/drawing/2010/main">
                <a:noFill/>
              </a14:hiddenFill>
            </a:ext>
          </a:extLst>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53006" name="Line 78"/>
          <p:cNvSpPr>
            <a:spLocks noChangeShapeType="1"/>
          </p:cNvSpPr>
          <p:nvPr/>
        </p:nvSpPr>
        <p:spPr bwMode="auto">
          <a:xfrm rot="1800000" flipH="1" flipV="1">
            <a:off x="2978151" y="3895725"/>
            <a:ext cx="1038225" cy="1258888"/>
          </a:xfrm>
          <a:prstGeom prst="line">
            <a:avLst/>
          </a:prstGeom>
          <a:noFill/>
          <a:ln w="38100">
            <a:solidFill>
              <a:schemeClr val="tx1"/>
            </a:solidFill>
            <a:round/>
            <a:headEnd type="stealth" w="lg" len="lg"/>
            <a:tailEnd type="none" w="med" len="lg"/>
          </a:ln>
          <a:extLst>
            <a:ext uri="{909E8E84-426E-40DD-AFC4-6F175D3DCCD1}">
              <a14:hiddenFill xmlns:a14="http://schemas.microsoft.com/office/drawing/2010/main">
                <a:noFill/>
              </a14:hiddenFill>
            </a:ext>
          </a:extLst>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aphicFrame>
        <p:nvGraphicFramePr>
          <p:cNvPr id="1041487" name="Group 79"/>
          <p:cNvGraphicFramePr>
            <a:graphicFrameLocks noGrp="1"/>
          </p:cNvGraphicFramePr>
          <p:nvPr/>
        </p:nvGraphicFramePr>
        <p:xfrm>
          <a:off x="5943600" y="4495801"/>
          <a:ext cx="1905000" cy="1565275"/>
        </p:xfrm>
        <a:graphic>
          <a:graphicData uri="http://schemas.openxmlformats.org/drawingml/2006/table">
            <a:tbl>
              <a:tblPr/>
              <a:tblGrid>
                <a:gridCol w="635000">
                  <a:extLst>
                    <a:ext uri="{9D8B030D-6E8A-4147-A177-3AD203B41FA5}">
                      <a16:colId xmlns:a16="http://schemas.microsoft.com/office/drawing/2014/main" val="20000"/>
                    </a:ext>
                  </a:extLst>
                </a:gridCol>
                <a:gridCol w="635000">
                  <a:extLst>
                    <a:ext uri="{9D8B030D-6E8A-4147-A177-3AD203B41FA5}">
                      <a16:colId xmlns:a16="http://schemas.microsoft.com/office/drawing/2014/main" val="20001"/>
                    </a:ext>
                  </a:extLst>
                </a:gridCol>
                <a:gridCol w="635000">
                  <a:extLst>
                    <a:ext uri="{9D8B030D-6E8A-4147-A177-3AD203B41FA5}">
                      <a16:colId xmlns:a16="http://schemas.microsoft.com/office/drawing/2014/main" val="20002"/>
                    </a:ext>
                  </a:extLst>
                </a:gridCol>
              </a:tblGrid>
              <a:tr h="51826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10</a:t>
                      </a: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C2</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15</a:t>
                      </a: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1826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5</a:t>
                      </a: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5</a:t>
                      </a: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2874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15</a:t>
                      </a: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5</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20</a:t>
                      </a: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253025" name="Line 97"/>
          <p:cNvSpPr>
            <a:spLocks noChangeShapeType="1"/>
          </p:cNvSpPr>
          <p:nvPr/>
        </p:nvSpPr>
        <p:spPr bwMode="auto">
          <a:xfrm rot="1800000" flipH="1">
            <a:off x="5611813" y="5181601"/>
            <a:ext cx="254000" cy="176213"/>
          </a:xfrm>
          <a:prstGeom prst="line">
            <a:avLst/>
          </a:prstGeom>
          <a:noFill/>
          <a:ln w="38100">
            <a:solidFill>
              <a:schemeClr val="tx1"/>
            </a:solidFill>
            <a:round/>
            <a:headEnd type="stealth" w="lg" len="lg"/>
            <a:tailEnd type="none" w="med" len="lg"/>
          </a:ln>
          <a:extLst>
            <a:ext uri="{909E8E84-426E-40DD-AFC4-6F175D3DCCD1}">
              <a14:hiddenFill xmlns:a14="http://schemas.microsoft.com/office/drawing/2010/main">
                <a:noFill/>
              </a14:hiddenFill>
            </a:ext>
          </a:extLst>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53026" name="Rectangle 98"/>
          <p:cNvSpPr>
            <a:spLocks noChangeArrowheads="1"/>
          </p:cNvSpPr>
          <p:nvPr/>
        </p:nvSpPr>
        <p:spPr bwMode="auto">
          <a:xfrm>
            <a:off x="7543800" y="946151"/>
            <a:ext cx="29718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Calibri" panose="020F0502020204030204"/>
                <a:ea typeface="+mn-ea"/>
                <a:cs typeface="+mn-cs"/>
              </a:rPr>
              <a:t>Difference between EF and ES that follows it</a:t>
            </a:r>
          </a:p>
        </p:txBody>
      </p:sp>
      <p:sp>
        <p:nvSpPr>
          <p:cNvPr id="253027" name="Line 99"/>
          <p:cNvSpPr>
            <a:spLocks noChangeShapeType="1"/>
          </p:cNvSpPr>
          <p:nvPr/>
        </p:nvSpPr>
        <p:spPr bwMode="auto">
          <a:xfrm flipH="1" flipV="1">
            <a:off x="5257800" y="4343400"/>
            <a:ext cx="1066800" cy="0"/>
          </a:xfrm>
          <a:prstGeom prst="line">
            <a:avLst/>
          </a:prstGeom>
          <a:noFill/>
          <a:ln w="38100">
            <a:solidFill>
              <a:srgbClr val="FF3300"/>
            </a:solidFill>
            <a:round/>
            <a:headEnd type="stealth" w="lg" len="lg"/>
            <a:tailEnd type="stealth" w="med" len="lg"/>
          </a:ln>
          <a:extLst>
            <a:ext uri="{909E8E84-426E-40DD-AFC4-6F175D3DCCD1}">
              <a14:hiddenFill xmlns:a14="http://schemas.microsoft.com/office/drawing/2010/main">
                <a:noFill/>
              </a14:hiddenFill>
            </a:ext>
          </a:extLst>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53028" name="Rectangle 100"/>
          <p:cNvSpPr>
            <a:spLocks noChangeArrowheads="1"/>
          </p:cNvSpPr>
          <p:nvPr/>
        </p:nvSpPr>
        <p:spPr bwMode="auto">
          <a:xfrm>
            <a:off x="5657034" y="38862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3300"/>
                </a:solidFill>
                <a:effectLst/>
                <a:uLnTx/>
                <a:uFillTx/>
                <a:latin typeface="Times New Roman" pitchFamily="18" charset="0"/>
                <a:ea typeface="+mn-ea"/>
                <a:cs typeface="+mn-cs"/>
              </a:rPr>
              <a:t>0</a:t>
            </a:r>
          </a:p>
        </p:txBody>
      </p:sp>
      <p:sp>
        <p:nvSpPr>
          <p:cNvPr id="253029" name="Line 101"/>
          <p:cNvSpPr>
            <a:spLocks noChangeShapeType="1"/>
          </p:cNvSpPr>
          <p:nvPr/>
        </p:nvSpPr>
        <p:spPr bwMode="auto">
          <a:xfrm flipH="1">
            <a:off x="7543800" y="3048000"/>
            <a:ext cx="762000" cy="1524000"/>
          </a:xfrm>
          <a:prstGeom prst="line">
            <a:avLst/>
          </a:prstGeom>
          <a:noFill/>
          <a:ln w="38100">
            <a:solidFill>
              <a:srgbClr val="FF3300"/>
            </a:solidFill>
            <a:round/>
            <a:headEnd type="stealth" w="lg" len="lg"/>
            <a:tailEnd type="stealth" w="med" len="lg"/>
          </a:ln>
          <a:extLst>
            <a:ext uri="{909E8E84-426E-40DD-AFC4-6F175D3DCCD1}">
              <a14:hiddenFill xmlns:a14="http://schemas.microsoft.com/office/drawing/2010/main">
                <a:noFill/>
              </a14:hiddenFill>
            </a:ext>
          </a:extLst>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53030" name="Rectangle 102"/>
          <p:cNvSpPr>
            <a:spLocks noChangeArrowheads="1"/>
          </p:cNvSpPr>
          <p:nvPr/>
        </p:nvSpPr>
        <p:spPr bwMode="auto">
          <a:xfrm>
            <a:off x="7467600" y="3508375"/>
            <a:ext cx="4127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rgbClr val="FF3300"/>
                </a:solidFill>
                <a:effectLst/>
                <a:uLnTx/>
                <a:uFillTx/>
                <a:latin typeface="Times New Roman" pitchFamily="18" charset="0"/>
                <a:ea typeface="+mn-ea"/>
                <a:cs typeface="+mn-cs"/>
              </a:rPr>
              <a:t>5</a:t>
            </a:r>
          </a:p>
        </p:txBody>
      </p:sp>
      <p:sp>
        <p:nvSpPr>
          <p:cNvPr id="253031" name="Rectangle 103"/>
          <p:cNvSpPr>
            <a:spLocks noChangeArrowheads="1"/>
          </p:cNvSpPr>
          <p:nvPr/>
        </p:nvSpPr>
        <p:spPr bwMode="auto">
          <a:xfrm>
            <a:off x="8610600" y="5486400"/>
            <a:ext cx="1752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FF3300"/>
                </a:solidFill>
                <a:effectLst/>
                <a:uLnTx/>
                <a:uFillTx/>
                <a:latin typeface="Calibri" panose="020F0502020204030204"/>
                <a:ea typeface="+mn-ea"/>
                <a:cs typeface="+mn-cs"/>
              </a:rPr>
              <a:t>Useful!</a:t>
            </a:r>
          </a:p>
        </p:txBody>
      </p:sp>
      <p:sp>
        <p:nvSpPr>
          <p:cNvPr id="253032" name="Rectangle 104"/>
          <p:cNvSpPr>
            <a:spLocks noChangeArrowheads="1"/>
          </p:cNvSpPr>
          <p:nvPr/>
        </p:nvSpPr>
        <p:spPr bwMode="auto">
          <a:xfrm>
            <a:off x="8001000" y="2147888"/>
            <a:ext cx="17526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FFFFFF"/>
                </a:solidFill>
                <a:effectLst/>
                <a:uLnTx/>
                <a:uFillTx/>
                <a:latin typeface="Calibri" panose="020F0502020204030204"/>
                <a:ea typeface="+mn-ea"/>
                <a:cs typeface="+mn-cs"/>
              </a:rPr>
              <a:t>EF </a:t>
            </a:r>
            <a:r>
              <a:rPr kumimoji="0" lang="en-US" sz="2800" b="1" i="0" u="none" strike="noStrike" kern="1200" cap="none" spc="0" normalizeH="0" baseline="0" noProof="0">
                <a:ln>
                  <a:noFill/>
                </a:ln>
                <a:solidFill>
                  <a:srgbClr val="FFFFFF"/>
                </a:solidFill>
                <a:effectLst/>
                <a:uLnTx/>
                <a:uFillTx/>
                <a:latin typeface="Calibri" panose="020F0502020204030204"/>
                <a:ea typeface="+mn-ea"/>
                <a:cs typeface="Times New Roman" pitchFamily="18" charset="0"/>
              </a:rPr>
              <a:t>–</a:t>
            </a:r>
            <a:r>
              <a:rPr kumimoji="0" lang="en-US" sz="2800" b="1" i="0" u="none" strike="noStrike" kern="1200" cap="none" spc="0" normalizeH="0" baseline="0" noProof="0">
                <a:ln>
                  <a:noFill/>
                </a:ln>
                <a:solidFill>
                  <a:srgbClr val="FFFFFF"/>
                </a:solidFill>
                <a:effectLst/>
                <a:uLnTx/>
                <a:uFillTx/>
                <a:latin typeface="Calibri" panose="020F0502020204030204"/>
                <a:ea typeface="+mn-ea"/>
                <a:cs typeface="+mn-cs"/>
              </a:rPr>
              <a:t> ES</a:t>
            </a:r>
          </a:p>
        </p:txBody>
      </p:sp>
      <p:sp>
        <p:nvSpPr>
          <p:cNvPr id="2" name="TextBox 1"/>
          <p:cNvSpPr txBox="1"/>
          <p:nvPr/>
        </p:nvSpPr>
        <p:spPr>
          <a:xfrm>
            <a:off x="7190154" y="1794661"/>
            <a:ext cx="3315677" cy="1200329"/>
          </a:xfrm>
          <a:prstGeom prst="rect">
            <a:avLst/>
          </a:prstGeom>
          <a:noFill/>
        </p:spPr>
        <p:txBody>
          <a:bodyPr wrap="square" rtlCol="0">
            <a:spAutoFit/>
          </a:bodyPr>
          <a:lstStyle/>
          <a:p>
            <a:r>
              <a:rPr lang="en-US" dirty="0"/>
              <a:t>Forward Pass – Use the Higher</a:t>
            </a:r>
          </a:p>
          <a:p>
            <a:r>
              <a:rPr lang="en-US" dirty="0"/>
              <a:t>Number at the Merge</a:t>
            </a:r>
          </a:p>
          <a:p>
            <a:r>
              <a:rPr lang="en-US" dirty="0"/>
              <a:t>Backward Pass – Use the Lower Number</a:t>
            </a:r>
          </a:p>
        </p:txBody>
      </p:sp>
      <p:sp>
        <p:nvSpPr>
          <p:cNvPr id="3" name="Left Arrow 2"/>
          <p:cNvSpPr/>
          <p:nvPr/>
        </p:nvSpPr>
        <p:spPr>
          <a:xfrm flipV="1">
            <a:off x="3628754" y="3438017"/>
            <a:ext cx="1031631" cy="31087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64818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2"/>
          <p:cNvSpPr>
            <a:spLocks noGrp="1" noChangeArrowheads="1"/>
          </p:cNvSpPr>
          <p:nvPr>
            <p:ph type="title"/>
          </p:nvPr>
        </p:nvSpPr>
        <p:spPr>
          <a:xfrm>
            <a:off x="1992314" y="236538"/>
            <a:ext cx="8207375" cy="1365250"/>
          </a:xfrm>
          <a:solidFill>
            <a:schemeClr val="accent1"/>
          </a:solidFill>
        </p:spPr>
        <p:txBody>
          <a:bodyPr/>
          <a:lstStyle/>
          <a:p>
            <a:r>
              <a:rPr lang="en-US" b="1" dirty="0">
                <a:solidFill>
                  <a:schemeClr val="tx1"/>
                </a:solidFill>
                <a:latin typeface="Arial" charset="0"/>
              </a:rPr>
              <a:t>Basic Network Rules</a:t>
            </a:r>
          </a:p>
        </p:txBody>
      </p:sp>
      <p:sp>
        <p:nvSpPr>
          <p:cNvPr id="254979" name="Rectangle 3"/>
          <p:cNvSpPr>
            <a:spLocks noGrp="1" noChangeArrowheads="1"/>
          </p:cNvSpPr>
          <p:nvPr>
            <p:ph type="body" idx="1"/>
          </p:nvPr>
        </p:nvSpPr>
        <p:spPr>
          <a:xfrm>
            <a:off x="1981200" y="1676400"/>
            <a:ext cx="8458200" cy="4953000"/>
          </a:xfrm>
        </p:spPr>
        <p:txBody>
          <a:bodyPr/>
          <a:lstStyle/>
          <a:p>
            <a:pPr marL="222250" indent="-222250"/>
            <a:r>
              <a:rPr lang="en-US"/>
              <a:t>Networks typically flow from left to right.</a:t>
            </a:r>
          </a:p>
          <a:p>
            <a:pPr marL="222250" indent="-222250"/>
            <a:r>
              <a:rPr lang="en-US"/>
              <a:t>An activity cannot begin until all of its predecessor activities are complete.</a:t>
            </a:r>
          </a:p>
          <a:p>
            <a:pPr marL="222250" indent="-222250"/>
            <a:r>
              <a:rPr lang="en-US"/>
              <a:t>Arrows indicate precedence and flow and can cross over each other.</a:t>
            </a:r>
          </a:p>
          <a:p>
            <a:pPr marL="222250" indent="-222250"/>
            <a:r>
              <a:rPr lang="en-US"/>
              <a:t>Identify each activity with a unique number; this number must be greater than its predecessors.</a:t>
            </a:r>
          </a:p>
          <a:p>
            <a:pPr marL="222250" indent="-222250"/>
            <a:r>
              <a:rPr lang="en-US"/>
              <a:t>Looping is not allowed.</a:t>
            </a:r>
          </a:p>
          <a:p>
            <a:pPr marL="222250" indent="-222250"/>
            <a:r>
              <a:rPr lang="en-US"/>
              <a:t>Conditional statements are not allowed.</a:t>
            </a:r>
          </a:p>
          <a:p>
            <a:pPr marL="222250" indent="-222250"/>
            <a:r>
              <a:rPr lang="en-US"/>
              <a:t>Use common start and stop nodes.</a:t>
            </a:r>
          </a:p>
        </p:txBody>
      </p:sp>
    </p:spTree>
    <p:extLst>
      <p:ext uri="{BB962C8B-B14F-4D97-AF65-F5344CB8AC3E}">
        <p14:creationId xmlns:p14="http://schemas.microsoft.com/office/powerpoint/2010/main" val="3029939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2"/>
          <p:cNvSpPr>
            <a:spLocks noGrp="1" noChangeArrowheads="1"/>
          </p:cNvSpPr>
          <p:nvPr>
            <p:ph type="title"/>
          </p:nvPr>
        </p:nvSpPr>
        <p:spPr>
          <a:xfrm>
            <a:off x="1992314" y="236538"/>
            <a:ext cx="8207375" cy="1365250"/>
          </a:xfrm>
          <a:solidFill>
            <a:schemeClr val="accent1"/>
          </a:solidFill>
        </p:spPr>
        <p:txBody>
          <a:bodyPr/>
          <a:lstStyle/>
          <a:p>
            <a:r>
              <a:rPr lang="en-US" sz="4800" b="1" dirty="0">
                <a:latin typeface="Arial" charset="0"/>
              </a:rPr>
              <a:t>Lags</a:t>
            </a:r>
          </a:p>
        </p:txBody>
      </p:sp>
      <p:sp>
        <p:nvSpPr>
          <p:cNvPr id="256003" name="Rectangle 3"/>
          <p:cNvSpPr>
            <a:spLocks noGrp="1" noChangeArrowheads="1"/>
          </p:cNvSpPr>
          <p:nvPr>
            <p:ph type="body" idx="1"/>
          </p:nvPr>
        </p:nvSpPr>
        <p:spPr>
          <a:xfrm>
            <a:off x="2057400" y="2057400"/>
            <a:ext cx="8153400" cy="4419600"/>
          </a:xfrm>
        </p:spPr>
        <p:txBody>
          <a:bodyPr/>
          <a:lstStyle/>
          <a:p>
            <a:r>
              <a:rPr lang="en-US" sz="4000"/>
              <a:t>The minimum amount of time a dependent activity must be delayed to begin or end.</a:t>
            </a:r>
          </a:p>
          <a:p>
            <a:pPr lvl="1"/>
            <a:r>
              <a:rPr lang="en-US" sz="3600"/>
              <a:t>Lengthy activities are broken down to reduce the delay in the start of successor activities.</a:t>
            </a:r>
          </a:p>
        </p:txBody>
      </p:sp>
    </p:spTree>
    <p:extLst>
      <p:ext uri="{BB962C8B-B14F-4D97-AF65-F5344CB8AC3E}">
        <p14:creationId xmlns:p14="http://schemas.microsoft.com/office/powerpoint/2010/main" val="852381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2"/>
          <p:cNvSpPr>
            <a:spLocks noGrp="1" noChangeArrowheads="1"/>
          </p:cNvSpPr>
          <p:nvPr>
            <p:ph type="title"/>
          </p:nvPr>
        </p:nvSpPr>
        <p:spPr>
          <a:xfrm>
            <a:off x="2209800" y="381000"/>
            <a:ext cx="6477000" cy="1371600"/>
          </a:xfrm>
        </p:spPr>
        <p:txBody>
          <a:bodyPr/>
          <a:lstStyle/>
          <a:p>
            <a:r>
              <a:rPr lang="en-US" sz="4000" b="1">
                <a:solidFill>
                  <a:schemeClr val="tx1"/>
                </a:solidFill>
                <a:latin typeface="Arial" charset="0"/>
              </a:rPr>
              <a:t>Simple Example:</a:t>
            </a:r>
            <a:br>
              <a:rPr lang="en-US" sz="4000" b="1">
                <a:solidFill>
                  <a:schemeClr val="tx1"/>
                </a:solidFill>
                <a:latin typeface="Arial" charset="0"/>
              </a:rPr>
            </a:br>
            <a:r>
              <a:rPr lang="en-US" sz="4000" b="1">
                <a:solidFill>
                  <a:schemeClr val="tx1"/>
                </a:solidFill>
                <a:latin typeface="Arial" charset="0"/>
              </a:rPr>
              <a:t> 6) Free Slack</a:t>
            </a:r>
          </a:p>
        </p:txBody>
      </p:sp>
      <p:graphicFrame>
        <p:nvGraphicFramePr>
          <p:cNvPr id="1041513" name="Group 105"/>
          <p:cNvGraphicFramePr>
            <a:graphicFrameLocks noGrp="1"/>
          </p:cNvGraphicFramePr>
          <p:nvPr>
            <p:ph sz="half" idx="1"/>
          </p:nvPr>
        </p:nvGraphicFramePr>
        <p:xfrm>
          <a:off x="1981200" y="2895600"/>
          <a:ext cx="1371600" cy="1554180"/>
        </p:xfrm>
        <a:graphic>
          <a:graphicData uri="http://schemas.openxmlformats.org/drawingml/2006/table">
            <a:tbl>
              <a:tblPr/>
              <a:tblGrid>
                <a:gridCol w="457200">
                  <a:extLst>
                    <a:ext uri="{9D8B030D-6E8A-4147-A177-3AD203B41FA5}">
                      <a16:colId xmlns:a16="http://schemas.microsoft.com/office/drawing/2014/main" val="20000"/>
                    </a:ext>
                  </a:extLst>
                </a:gridCol>
                <a:gridCol w="457200">
                  <a:extLst>
                    <a:ext uri="{9D8B030D-6E8A-4147-A177-3AD203B41FA5}">
                      <a16:colId xmlns:a16="http://schemas.microsoft.com/office/drawing/2014/main" val="20001"/>
                    </a:ext>
                  </a:extLst>
                </a:gridCol>
                <a:gridCol w="457200">
                  <a:extLst>
                    <a:ext uri="{9D8B030D-6E8A-4147-A177-3AD203B41FA5}">
                      <a16:colId xmlns:a16="http://schemas.microsoft.com/office/drawing/2014/main" val="20002"/>
                    </a:ext>
                  </a:extLst>
                </a:gridCol>
              </a:tblGrid>
              <a:tr h="51805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0</a:t>
                      </a:r>
                    </a:p>
                  </a:txBody>
                  <a:tcPr marT="45670" marB="4567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A</a:t>
                      </a:r>
                    </a:p>
                  </a:txBody>
                  <a:tcPr marT="45670" marB="4567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5</a:t>
                      </a:r>
                    </a:p>
                  </a:txBody>
                  <a:tcPr marT="45670" marB="4567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1805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0</a:t>
                      </a:r>
                    </a:p>
                  </a:txBody>
                  <a:tcPr marT="45670" marB="4567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670" marB="4567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0</a:t>
                      </a:r>
                    </a:p>
                  </a:txBody>
                  <a:tcPr marT="45670" marB="4567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1805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0</a:t>
                      </a:r>
                    </a:p>
                  </a:txBody>
                  <a:tcPr marT="45670" marB="4567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5</a:t>
                      </a:r>
                    </a:p>
                  </a:txBody>
                  <a:tcPr marT="45670" marB="4567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a:ln>
                            <a:noFill/>
                          </a:ln>
                          <a:solidFill>
                            <a:schemeClr val="tx1"/>
                          </a:solidFill>
                          <a:effectLst/>
                          <a:latin typeface="Times New Roman" pitchFamily="18" charset="0"/>
                        </a:rPr>
                        <a:t>5</a:t>
                      </a:r>
                    </a:p>
                  </a:txBody>
                  <a:tcPr marT="45670" marB="4567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graphicFrame>
        <p:nvGraphicFramePr>
          <p:cNvPr id="1041429" name="Group 21"/>
          <p:cNvGraphicFramePr>
            <a:graphicFrameLocks noGrp="1"/>
          </p:cNvGraphicFramePr>
          <p:nvPr>
            <p:ph sz="half" idx="2"/>
          </p:nvPr>
        </p:nvGraphicFramePr>
        <p:xfrm>
          <a:off x="3657600" y="4495802"/>
          <a:ext cx="1905000" cy="1565275"/>
        </p:xfrm>
        <a:graphic>
          <a:graphicData uri="http://schemas.openxmlformats.org/drawingml/2006/table">
            <a:tbl>
              <a:tblPr/>
              <a:tblGrid>
                <a:gridCol w="635000">
                  <a:extLst>
                    <a:ext uri="{9D8B030D-6E8A-4147-A177-3AD203B41FA5}">
                      <a16:colId xmlns:a16="http://schemas.microsoft.com/office/drawing/2014/main" val="20000"/>
                    </a:ext>
                  </a:extLst>
                </a:gridCol>
                <a:gridCol w="635000">
                  <a:extLst>
                    <a:ext uri="{9D8B030D-6E8A-4147-A177-3AD203B41FA5}">
                      <a16:colId xmlns:a16="http://schemas.microsoft.com/office/drawing/2014/main" val="20001"/>
                    </a:ext>
                  </a:extLst>
                </a:gridCol>
                <a:gridCol w="635000">
                  <a:extLst>
                    <a:ext uri="{9D8B030D-6E8A-4147-A177-3AD203B41FA5}">
                      <a16:colId xmlns:a16="http://schemas.microsoft.com/office/drawing/2014/main" val="20002"/>
                    </a:ext>
                  </a:extLst>
                </a:gridCol>
              </a:tblGrid>
              <a:tr h="51826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5</a:t>
                      </a: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C1</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10</a:t>
                      </a: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1826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5</a:t>
                      </a: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5</a:t>
                      </a: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2874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10</a:t>
                      </a: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5</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15</a:t>
                      </a: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graphicFrame>
        <p:nvGraphicFramePr>
          <p:cNvPr id="1041447" name="Group 39"/>
          <p:cNvGraphicFramePr>
            <a:graphicFrameLocks noGrp="1"/>
          </p:cNvGraphicFramePr>
          <p:nvPr/>
        </p:nvGraphicFramePr>
        <p:xfrm>
          <a:off x="4724400" y="2209800"/>
          <a:ext cx="1752600" cy="1554180"/>
        </p:xfrm>
        <a:graphic>
          <a:graphicData uri="http://schemas.openxmlformats.org/drawingml/2006/table">
            <a:tbl>
              <a:tblPr/>
              <a:tblGrid>
                <a:gridCol w="584200">
                  <a:extLst>
                    <a:ext uri="{9D8B030D-6E8A-4147-A177-3AD203B41FA5}">
                      <a16:colId xmlns:a16="http://schemas.microsoft.com/office/drawing/2014/main" val="20000"/>
                    </a:ext>
                  </a:extLst>
                </a:gridCol>
                <a:gridCol w="584200">
                  <a:extLst>
                    <a:ext uri="{9D8B030D-6E8A-4147-A177-3AD203B41FA5}">
                      <a16:colId xmlns:a16="http://schemas.microsoft.com/office/drawing/2014/main" val="20001"/>
                    </a:ext>
                  </a:extLst>
                </a:gridCol>
                <a:gridCol w="584200">
                  <a:extLst>
                    <a:ext uri="{9D8B030D-6E8A-4147-A177-3AD203B41FA5}">
                      <a16:colId xmlns:a16="http://schemas.microsoft.com/office/drawing/2014/main" val="20002"/>
                    </a:ext>
                  </a:extLst>
                </a:gridCol>
              </a:tblGrid>
              <a:tr h="51805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5</a:t>
                      </a:r>
                    </a:p>
                  </a:txBody>
                  <a:tcPr marT="45670" marB="4567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B</a:t>
                      </a:r>
                    </a:p>
                  </a:txBody>
                  <a:tcPr marT="45670" marB="4567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20</a:t>
                      </a:r>
                    </a:p>
                  </a:txBody>
                  <a:tcPr marT="45670" marB="4567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1805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0</a:t>
                      </a:r>
                    </a:p>
                  </a:txBody>
                  <a:tcPr marT="45670" marB="4567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670" marB="4567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0</a:t>
                      </a:r>
                    </a:p>
                  </a:txBody>
                  <a:tcPr marT="45670" marB="4567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1805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a:ln>
                            <a:noFill/>
                          </a:ln>
                          <a:solidFill>
                            <a:schemeClr val="tx1"/>
                          </a:solidFill>
                          <a:effectLst/>
                          <a:latin typeface="Times New Roman" pitchFamily="18" charset="0"/>
                        </a:rPr>
                        <a:t>5</a:t>
                      </a:r>
                    </a:p>
                  </a:txBody>
                  <a:tcPr marT="45670" marB="4567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15</a:t>
                      </a:r>
                    </a:p>
                  </a:txBody>
                  <a:tcPr marT="45670" marB="4567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20</a:t>
                      </a:r>
                    </a:p>
                  </a:txBody>
                  <a:tcPr marT="45670" marB="4567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graphicFrame>
        <p:nvGraphicFramePr>
          <p:cNvPr id="1041465" name="Group 57"/>
          <p:cNvGraphicFramePr>
            <a:graphicFrameLocks noGrp="1"/>
          </p:cNvGraphicFramePr>
          <p:nvPr/>
        </p:nvGraphicFramePr>
        <p:xfrm>
          <a:off x="8229600" y="2971800"/>
          <a:ext cx="2057400" cy="1554180"/>
        </p:xfrm>
        <a:graphic>
          <a:graphicData uri="http://schemas.openxmlformats.org/drawingml/2006/table">
            <a:tbl>
              <a:tblPr/>
              <a:tblGrid>
                <a:gridCol w="685800">
                  <a:extLst>
                    <a:ext uri="{9D8B030D-6E8A-4147-A177-3AD203B41FA5}">
                      <a16:colId xmlns:a16="http://schemas.microsoft.com/office/drawing/2014/main" val="20000"/>
                    </a:ext>
                  </a:extLst>
                </a:gridCol>
                <a:gridCol w="685800">
                  <a:extLst>
                    <a:ext uri="{9D8B030D-6E8A-4147-A177-3AD203B41FA5}">
                      <a16:colId xmlns:a16="http://schemas.microsoft.com/office/drawing/2014/main" val="20001"/>
                    </a:ext>
                  </a:extLst>
                </a:gridCol>
                <a:gridCol w="685800">
                  <a:extLst>
                    <a:ext uri="{9D8B030D-6E8A-4147-A177-3AD203B41FA5}">
                      <a16:colId xmlns:a16="http://schemas.microsoft.com/office/drawing/2014/main" val="20002"/>
                    </a:ext>
                  </a:extLst>
                </a:gridCol>
              </a:tblGrid>
              <a:tr h="51805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20</a:t>
                      </a:r>
                    </a:p>
                  </a:txBody>
                  <a:tcPr marT="45670" marB="4567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D</a:t>
                      </a:r>
                    </a:p>
                  </a:txBody>
                  <a:tcPr marT="45670" marB="4567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50</a:t>
                      </a:r>
                    </a:p>
                  </a:txBody>
                  <a:tcPr marT="45670" marB="4567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1805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0</a:t>
                      </a:r>
                    </a:p>
                  </a:txBody>
                  <a:tcPr marT="45670" marB="4567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670" marB="4567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0</a:t>
                      </a:r>
                    </a:p>
                  </a:txBody>
                  <a:tcPr marT="45670" marB="4567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1805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20</a:t>
                      </a:r>
                    </a:p>
                  </a:txBody>
                  <a:tcPr marT="45670" marB="4567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30</a:t>
                      </a:r>
                    </a:p>
                  </a:txBody>
                  <a:tcPr marT="45670" marB="4567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50</a:t>
                      </a:r>
                    </a:p>
                  </a:txBody>
                  <a:tcPr marT="45670" marB="4567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253003" name="Line 75"/>
          <p:cNvSpPr>
            <a:spLocks noChangeShapeType="1"/>
          </p:cNvSpPr>
          <p:nvPr/>
        </p:nvSpPr>
        <p:spPr bwMode="auto">
          <a:xfrm rot="1800000" flipH="1">
            <a:off x="3616327" y="2620963"/>
            <a:ext cx="854075" cy="1128712"/>
          </a:xfrm>
          <a:prstGeom prst="line">
            <a:avLst/>
          </a:prstGeom>
          <a:noFill/>
          <a:ln w="38100">
            <a:solidFill>
              <a:schemeClr val="tx1"/>
            </a:solidFill>
            <a:round/>
            <a:headEnd type="stealth" w="lg" len="lg"/>
            <a:tailEnd type="none" w="med" len="lg"/>
          </a:ln>
          <a:extLst>
            <a:ext uri="{909E8E84-426E-40DD-AFC4-6F175D3DCCD1}">
              <a14:hiddenFill xmlns:a14="http://schemas.microsoft.com/office/drawing/2010/main">
                <a:noFill/>
              </a14:hiddenFill>
            </a:ext>
          </a:extLst>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253004" name="Line 76"/>
          <p:cNvSpPr>
            <a:spLocks noChangeShapeType="1"/>
          </p:cNvSpPr>
          <p:nvPr/>
        </p:nvSpPr>
        <p:spPr bwMode="auto">
          <a:xfrm flipH="1" flipV="1">
            <a:off x="6477000" y="2971800"/>
            <a:ext cx="1676400" cy="609600"/>
          </a:xfrm>
          <a:prstGeom prst="line">
            <a:avLst/>
          </a:prstGeom>
          <a:noFill/>
          <a:ln w="38100">
            <a:solidFill>
              <a:schemeClr val="tx1"/>
            </a:solidFill>
            <a:round/>
            <a:headEnd type="stealth" w="lg" len="lg"/>
            <a:tailEnd type="none" w="med" len="lg"/>
          </a:ln>
          <a:extLst>
            <a:ext uri="{909E8E84-426E-40DD-AFC4-6F175D3DCCD1}">
              <a14:hiddenFill xmlns:a14="http://schemas.microsoft.com/office/drawing/2010/main">
                <a:noFill/>
              </a14:hiddenFill>
            </a:ext>
          </a:extLst>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253005" name="Line 77"/>
          <p:cNvSpPr>
            <a:spLocks noChangeShapeType="1"/>
          </p:cNvSpPr>
          <p:nvPr/>
        </p:nvSpPr>
        <p:spPr bwMode="auto">
          <a:xfrm flipH="1">
            <a:off x="7848600" y="3810000"/>
            <a:ext cx="304800" cy="1371600"/>
          </a:xfrm>
          <a:prstGeom prst="line">
            <a:avLst/>
          </a:prstGeom>
          <a:noFill/>
          <a:ln w="38100">
            <a:solidFill>
              <a:schemeClr val="tx1"/>
            </a:solidFill>
            <a:round/>
            <a:headEnd type="stealth" w="lg" len="lg"/>
            <a:tailEnd type="none" w="med" len="lg"/>
          </a:ln>
          <a:extLst>
            <a:ext uri="{909E8E84-426E-40DD-AFC4-6F175D3DCCD1}">
              <a14:hiddenFill xmlns:a14="http://schemas.microsoft.com/office/drawing/2010/main">
                <a:noFill/>
              </a14:hiddenFill>
            </a:ext>
          </a:extLst>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253006" name="Line 78"/>
          <p:cNvSpPr>
            <a:spLocks noChangeShapeType="1"/>
          </p:cNvSpPr>
          <p:nvPr/>
        </p:nvSpPr>
        <p:spPr bwMode="auto">
          <a:xfrm rot="1800000" flipH="1" flipV="1">
            <a:off x="2978152" y="3895725"/>
            <a:ext cx="1038225" cy="1258888"/>
          </a:xfrm>
          <a:prstGeom prst="line">
            <a:avLst/>
          </a:prstGeom>
          <a:noFill/>
          <a:ln w="38100">
            <a:solidFill>
              <a:schemeClr val="tx1"/>
            </a:solidFill>
            <a:round/>
            <a:headEnd type="stealth" w="lg" len="lg"/>
            <a:tailEnd type="none" w="med" len="lg"/>
          </a:ln>
          <a:extLst>
            <a:ext uri="{909E8E84-426E-40DD-AFC4-6F175D3DCCD1}">
              <a14:hiddenFill xmlns:a14="http://schemas.microsoft.com/office/drawing/2010/main">
                <a:noFill/>
              </a14:hiddenFill>
            </a:ext>
          </a:extLst>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charset="0"/>
              <a:ea typeface="+mn-ea"/>
              <a:cs typeface="Arial" charset="0"/>
            </a:endParaRPr>
          </a:p>
        </p:txBody>
      </p:sp>
      <p:graphicFrame>
        <p:nvGraphicFramePr>
          <p:cNvPr id="1041487" name="Group 79"/>
          <p:cNvGraphicFramePr>
            <a:graphicFrameLocks noGrp="1"/>
          </p:cNvGraphicFramePr>
          <p:nvPr/>
        </p:nvGraphicFramePr>
        <p:xfrm>
          <a:off x="5943600" y="4495802"/>
          <a:ext cx="1905000" cy="1565275"/>
        </p:xfrm>
        <a:graphic>
          <a:graphicData uri="http://schemas.openxmlformats.org/drawingml/2006/table">
            <a:tbl>
              <a:tblPr/>
              <a:tblGrid>
                <a:gridCol w="635000">
                  <a:extLst>
                    <a:ext uri="{9D8B030D-6E8A-4147-A177-3AD203B41FA5}">
                      <a16:colId xmlns:a16="http://schemas.microsoft.com/office/drawing/2014/main" val="20000"/>
                    </a:ext>
                  </a:extLst>
                </a:gridCol>
                <a:gridCol w="635000">
                  <a:extLst>
                    <a:ext uri="{9D8B030D-6E8A-4147-A177-3AD203B41FA5}">
                      <a16:colId xmlns:a16="http://schemas.microsoft.com/office/drawing/2014/main" val="20001"/>
                    </a:ext>
                  </a:extLst>
                </a:gridCol>
                <a:gridCol w="635000">
                  <a:extLst>
                    <a:ext uri="{9D8B030D-6E8A-4147-A177-3AD203B41FA5}">
                      <a16:colId xmlns:a16="http://schemas.microsoft.com/office/drawing/2014/main" val="20002"/>
                    </a:ext>
                  </a:extLst>
                </a:gridCol>
              </a:tblGrid>
              <a:tr h="51826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10</a:t>
                      </a: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C2</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15</a:t>
                      </a: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1826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5</a:t>
                      </a: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5</a:t>
                      </a: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2874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15</a:t>
                      </a: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5</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20</a:t>
                      </a: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253025" name="Line 97"/>
          <p:cNvSpPr>
            <a:spLocks noChangeShapeType="1"/>
          </p:cNvSpPr>
          <p:nvPr/>
        </p:nvSpPr>
        <p:spPr bwMode="auto">
          <a:xfrm rot="1800000" flipH="1">
            <a:off x="5611813" y="5181602"/>
            <a:ext cx="254000" cy="176213"/>
          </a:xfrm>
          <a:prstGeom prst="line">
            <a:avLst/>
          </a:prstGeom>
          <a:noFill/>
          <a:ln w="38100">
            <a:solidFill>
              <a:schemeClr val="tx1"/>
            </a:solidFill>
            <a:round/>
            <a:headEnd type="stealth" w="lg" len="lg"/>
            <a:tailEnd type="none" w="med" len="lg"/>
          </a:ln>
          <a:extLst>
            <a:ext uri="{909E8E84-426E-40DD-AFC4-6F175D3DCCD1}">
              <a14:hiddenFill xmlns:a14="http://schemas.microsoft.com/office/drawing/2010/main">
                <a:noFill/>
              </a14:hiddenFill>
            </a:ext>
          </a:extLst>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253026" name="Rectangle 98"/>
          <p:cNvSpPr>
            <a:spLocks noChangeArrowheads="1"/>
          </p:cNvSpPr>
          <p:nvPr/>
        </p:nvSpPr>
        <p:spPr bwMode="auto">
          <a:xfrm>
            <a:off x="7543800" y="946152"/>
            <a:ext cx="29718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charset="0"/>
                <a:ea typeface="+mn-ea"/>
                <a:cs typeface="Arial" charset="0"/>
              </a:rPr>
              <a:t>Difference between EF and ES that follows it</a:t>
            </a:r>
          </a:p>
        </p:txBody>
      </p:sp>
      <p:sp>
        <p:nvSpPr>
          <p:cNvPr id="253027" name="Line 99"/>
          <p:cNvSpPr>
            <a:spLocks noChangeShapeType="1"/>
          </p:cNvSpPr>
          <p:nvPr/>
        </p:nvSpPr>
        <p:spPr bwMode="auto">
          <a:xfrm flipH="1" flipV="1">
            <a:off x="5257800" y="4343400"/>
            <a:ext cx="1066800" cy="0"/>
          </a:xfrm>
          <a:prstGeom prst="line">
            <a:avLst/>
          </a:prstGeom>
          <a:noFill/>
          <a:ln w="38100">
            <a:solidFill>
              <a:srgbClr val="FF3300"/>
            </a:solidFill>
            <a:round/>
            <a:headEnd type="stealth" w="lg" len="lg"/>
            <a:tailEnd type="stealth" w="med" len="lg"/>
          </a:ln>
          <a:extLst>
            <a:ext uri="{909E8E84-426E-40DD-AFC4-6F175D3DCCD1}">
              <a14:hiddenFill xmlns:a14="http://schemas.microsoft.com/office/drawing/2010/main">
                <a:noFill/>
              </a14:hiddenFill>
            </a:ext>
          </a:extLst>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253028" name="Rectangle 100"/>
          <p:cNvSpPr>
            <a:spLocks noChangeArrowheads="1"/>
          </p:cNvSpPr>
          <p:nvPr/>
        </p:nvSpPr>
        <p:spPr bwMode="auto">
          <a:xfrm>
            <a:off x="5657034" y="38862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3300"/>
                </a:solidFill>
                <a:effectLst/>
                <a:uLnTx/>
                <a:uFillTx/>
                <a:latin typeface="Times New Roman" pitchFamily="18" charset="0"/>
                <a:ea typeface="+mn-ea"/>
                <a:cs typeface="Arial" charset="0"/>
              </a:rPr>
              <a:t>0</a:t>
            </a:r>
          </a:p>
        </p:txBody>
      </p:sp>
      <p:sp>
        <p:nvSpPr>
          <p:cNvPr id="253029" name="Line 101"/>
          <p:cNvSpPr>
            <a:spLocks noChangeShapeType="1"/>
          </p:cNvSpPr>
          <p:nvPr/>
        </p:nvSpPr>
        <p:spPr bwMode="auto">
          <a:xfrm flipH="1">
            <a:off x="7543800" y="3048000"/>
            <a:ext cx="762000" cy="1524000"/>
          </a:xfrm>
          <a:prstGeom prst="line">
            <a:avLst/>
          </a:prstGeom>
          <a:noFill/>
          <a:ln w="38100">
            <a:solidFill>
              <a:srgbClr val="FF3300"/>
            </a:solidFill>
            <a:round/>
            <a:headEnd type="stealth" w="lg" len="lg"/>
            <a:tailEnd type="stealth" w="med" len="lg"/>
          </a:ln>
          <a:extLst>
            <a:ext uri="{909E8E84-426E-40DD-AFC4-6F175D3DCCD1}">
              <a14:hiddenFill xmlns:a14="http://schemas.microsoft.com/office/drawing/2010/main">
                <a:noFill/>
              </a14:hiddenFill>
            </a:ext>
          </a:extLst>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253030" name="Rectangle 102"/>
          <p:cNvSpPr>
            <a:spLocks noChangeArrowheads="1"/>
          </p:cNvSpPr>
          <p:nvPr/>
        </p:nvSpPr>
        <p:spPr bwMode="auto">
          <a:xfrm>
            <a:off x="7467600" y="3508375"/>
            <a:ext cx="4127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1200" cap="none" spc="0" normalizeH="0" baseline="0" noProof="0">
                <a:ln>
                  <a:noFill/>
                </a:ln>
                <a:solidFill>
                  <a:srgbClr val="FF3300"/>
                </a:solidFill>
                <a:effectLst/>
                <a:uLnTx/>
                <a:uFillTx/>
                <a:latin typeface="Times New Roman" pitchFamily="18" charset="0"/>
                <a:ea typeface="+mn-ea"/>
                <a:cs typeface="Arial" charset="0"/>
              </a:rPr>
              <a:t>5</a:t>
            </a:r>
          </a:p>
        </p:txBody>
      </p:sp>
      <p:sp>
        <p:nvSpPr>
          <p:cNvPr id="253031" name="Rectangle 103"/>
          <p:cNvSpPr>
            <a:spLocks noChangeArrowheads="1"/>
          </p:cNvSpPr>
          <p:nvPr/>
        </p:nvSpPr>
        <p:spPr bwMode="auto">
          <a:xfrm>
            <a:off x="8610600" y="5486400"/>
            <a:ext cx="1752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1200" cap="none" spc="0" normalizeH="0" baseline="0" noProof="0">
                <a:ln>
                  <a:noFill/>
                </a:ln>
                <a:solidFill>
                  <a:srgbClr val="FF3300"/>
                </a:solidFill>
                <a:effectLst/>
                <a:uLnTx/>
                <a:uFillTx/>
                <a:latin typeface="Arial" charset="0"/>
                <a:ea typeface="+mn-ea"/>
                <a:cs typeface="Arial" charset="0"/>
              </a:rPr>
              <a:t>Useful!</a:t>
            </a:r>
          </a:p>
        </p:txBody>
      </p:sp>
      <p:sp>
        <p:nvSpPr>
          <p:cNvPr id="253032" name="Rectangle 104"/>
          <p:cNvSpPr>
            <a:spLocks noChangeArrowheads="1"/>
          </p:cNvSpPr>
          <p:nvPr/>
        </p:nvSpPr>
        <p:spPr bwMode="auto">
          <a:xfrm>
            <a:off x="8001000" y="2147888"/>
            <a:ext cx="17526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a:ln>
                  <a:noFill/>
                </a:ln>
                <a:solidFill>
                  <a:srgbClr val="FFFFFF"/>
                </a:solidFill>
                <a:effectLst/>
                <a:uLnTx/>
                <a:uFillTx/>
                <a:latin typeface="Arial" charset="0"/>
                <a:ea typeface="+mn-ea"/>
                <a:cs typeface="Arial" charset="0"/>
              </a:rPr>
              <a:t>EF </a:t>
            </a:r>
            <a:r>
              <a:rPr kumimoji="0" lang="en-US" sz="2800" b="1" i="0" u="none" strike="noStrike" kern="1200" cap="none" spc="0" normalizeH="0" baseline="0" noProof="0">
                <a:ln>
                  <a:noFill/>
                </a:ln>
                <a:solidFill>
                  <a:srgbClr val="FFFFFF"/>
                </a:solidFill>
                <a:effectLst/>
                <a:uLnTx/>
                <a:uFillTx/>
                <a:latin typeface="Arial" charset="0"/>
                <a:ea typeface="+mn-ea"/>
                <a:cs typeface="Times New Roman" pitchFamily="18" charset="0"/>
              </a:rPr>
              <a:t>–</a:t>
            </a:r>
            <a:r>
              <a:rPr kumimoji="0" lang="en-US" sz="2800" b="1" i="0" u="none" strike="noStrike" kern="1200" cap="none" spc="0" normalizeH="0" baseline="0" noProof="0">
                <a:ln>
                  <a:noFill/>
                </a:ln>
                <a:solidFill>
                  <a:srgbClr val="FFFFFF"/>
                </a:solidFill>
                <a:effectLst/>
                <a:uLnTx/>
                <a:uFillTx/>
                <a:latin typeface="Arial" charset="0"/>
                <a:ea typeface="+mn-ea"/>
                <a:cs typeface="Arial" charset="0"/>
              </a:rPr>
              <a:t> ES</a:t>
            </a:r>
          </a:p>
        </p:txBody>
      </p:sp>
    </p:spTree>
    <p:extLst>
      <p:ext uri="{BB962C8B-B14F-4D97-AF65-F5344CB8AC3E}">
        <p14:creationId xmlns:p14="http://schemas.microsoft.com/office/powerpoint/2010/main" val="393850368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2"/>
          <p:cNvSpPr>
            <a:spLocks noGrp="1" noChangeArrowheads="1"/>
          </p:cNvSpPr>
          <p:nvPr>
            <p:ph type="title"/>
          </p:nvPr>
        </p:nvSpPr>
        <p:spPr>
          <a:xfrm>
            <a:off x="2209800" y="381000"/>
            <a:ext cx="7772400" cy="1371600"/>
          </a:xfrm>
        </p:spPr>
        <p:txBody>
          <a:bodyPr/>
          <a:lstStyle/>
          <a:p>
            <a:r>
              <a:rPr lang="en-US" sz="4000" b="1">
                <a:solidFill>
                  <a:schemeClr val="tx1"/>
                </a:solidFill>
                <a:latin typeface="Arial" charset="0"/>
              </a:rPr>
              <a:t>Simple Example:</a:t>
            </a:r>
            <a:br>
              <a:rPr lang="en-US" sz="4000" b="1">
                <a:solidFill>
                  <a:schemeClr val="tx1"/>
                </a:solidFill>
                <a:latin typeface="Arial" charset="0"/>
              </a:rPr>
            </a:br>
            <a:r>
              <a:rPr lang="en-US" sz="4000" b="1">
                <a:solidFill>
                  <a:schemeClr val="tx1"/>
                </a:solidFill>
                <a:latin typeface="Arial" charset="0"/>
              </a:rPr>
              <a:t> 1) Forward Pass  (Earliest)</a:t>
            </a:r>
          </a:p>
        </p:txBody>
      </p:sp>
      <p:graphicFrame>
        <p:nvGraphicFramePr>
          <p:cNvPr id="1022979" name="Group 3"/>
          <p:cNvGraphicFramePr>
            <a:graphicFrameLocks noGrp="1"/>
          </p:cNvGraphicFramePr>
          <p:nvPr>
            <p:ph sz="half" idx="1"/>
          </p:nvPr>
        </p:nvGraphicFramePr>
        <p:xfrm>
          <a:off x="1905000" y="3048000"/>
          <a:ext cx="1600200" cy="1554180"/>
        </p:xfrm>
        <a:graphic>
          <a:graphicData uri="http://schemas.openxmlformats.org/drawingml/2006/table">
            <a:tbl>
              <a:tblPr/>
              <a:tblGrid>
                <a:gridCol w="533400">
                  <a:extLst>
                    <a:ext uri="{9D8B030D-6E8A-4147-A177-3AD203B41FA5}">
                      <a16:colId xmlns:a16="http://schemas.microsoft.com/office/drawing/2014/main" val="20000"/>
                    </a:ext>
                  </a:extLst>
                </a:gridCol>
                <a:gridCol w="533400">
                  <a:extLst>
                    <a:ext uri="{9D8B030D-6E8A-4147-A177-3AD203B41FA5}">
                      <a16:colId xmlns:a16="http://schemas.microsoft.com/office/drawing/2014/main" val="20001"/>
                    </a:ext>
                  </a:extLst>
                </a:gridCol>
                <a:gridCol w="533400">
                  <a:extLst>
                    <a:ext uri="{9D8B030D-6E8A-4147-A177-3AD203B41FA5}">
                      <a16:colId xmlns:a16="http://schemas.microsoft.com/office/drawing/2014/main" val="20002"/>
                    </a:ext>
                  </a:extLst>
                </a:gridCol>
              </a:tblGrid>
              <a:tr h="51805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670" marB="4567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A</a:t>
                      </a:r>
                    </a:p>
                  </a:txBody>
                  <a:tcPr marT="45670" marB="4567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670" marB="4567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1805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670" marB="4567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670" marB="4567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670" marB="4567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1805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670" marB="4567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5</a:t>
                      </a:r>
                    </a:p>
                  </a:txBody>
                  <a:tcPr marT="45670" marB="4567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670" marB="4567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graphicFrame>
        <p:nvGraphicFramePr>
          <p:cNvPr id="1022997" name="Group 21"/>
          <p:cNvGraphicFramePr>
            <a:graphicFrameLocks noGrp="1"/>
          </p:cNvGraphicFramePr>
          <p:nvPr>
            <p:ph sz="half" idx="2"/>
          </p:nvPr>
        </p:nvGraphicFramePr>
        <p:xfrm>
          <a:off x="4800600" y="4495802"/>
          <a:ext cx="1905000" cy="1565275"/>
        </p:xfrm>
        <a:graphic>
          <a:graphicData uri="http://schemas.openxmlformats.org/drawingml/2006/table">
            <a:tbl>
              <a:tblPr/>
              <a:tblGrid>
                <a:gridCol w="635000">
                  <a:extLst>
                    <a:ext uri="{9D8B030D-6E8A-4147-A177-3AD203B41FA5}">
                      <a16:colId xmlns:a16="http://schemas.microsoft.com/office/drawing/2014/main" val="20000"/>
                    </a:ext>
                  </a:extLst>
                </a:gridCol>
                <a:gridCol w="635000">
                  <a:extLst>
                    <a:ext uri="{9D8B030D-6E8A-4147-A177-3AD203B41FA5}">
                      <a16:colId xmlns:a16="http://schemas.microsoft.com/office/drawing/2014/main" val="20001"/>
                    </a:ext>
                  </a:extLst>
                </a:gridCol>
                <a:gridCol w="635000">
                  <a:extLst>
                    <a:ext uri="{9D8B030D-6E8A-4147-A177-3AD203B41FA5}">
                      <a16:colId xmlns:a16="http://schemas.microsoft.com/office/drawing/2014/main" val="20002"/>
                    </a:ext>
                  </a:extLst>
                </a:gridCol>
              </a:tblGrid>
              <a:tr h="51826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C</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1826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2874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10</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graphicFrame>
        <p:nvGraphicFramePr>
          <p:cNvPr id="1023015" name="Group 39"/>
          <p:cNvGraphicFramePr>
            <a:graphicFrameLocks noGrp="1"/>
          </p:cNvGraphicFramePr>
          <p:nvPr/>
        </p:nvGraphicFramePr>
        <p:xfrm>
          <a:off x="4724400" y="2209800"/>
          <a:ext cx="1752600" cy="1554180"/>
        </p:xfrm>
        <a:graphic>
          <a:graphicData uri="http://schemas.openxmlformats.org/drawingml/2006/table">
            <a:tbl>
              <a:tblPr/>
              <a:tblGrid>
                <a:gridCol w="584200">
                  <a:extLst>
                    <a:ext uri="{9D8B030D-6E8A-4147-A177-3AD203B41FA5}">
                      <a16:colId xmlns:a16="http://schemas.microsoft.com/office/drawing/2014/main" val="20000"/>
                    </a:ext>
                  </a:extLst>
                </a:gridCol>
                <a:gridCol w="584200">
                  <a:extLst>
                    <a:ext uri="{9D8B030D-6E8A-4147-A177-3AD203B41FA5}">
                      <a16:colId xmlns:a16="http://schemas.microsoft.com/office/drawing/2014/main" val="20001"/>
                    </a:ext>
                  </a:extLst>
                </a:gridCol>
                <a:gridCol w="584200">
                  <a:extLst>
                    <a:ext uri="{9D8B030D-6E8A-4147-A177-3AD203B41FA5}">
                      <a16:colId xmlns:a16="http://schemas.microsoft.com/office/drawing/2014/main" val="20002"/>
                    </a:ext>
                  </a:extLst>
                </a:gridCol>
              </a:tblGrid>
              <a:tr h="51805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670" marB="4567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B</a:t>
                      </a:r>
                    </a:p>
                  </a:txBody>
                  <a:tcPr marT="45670" marB="4567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670" marB="4567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1805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670" marB="4567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670" marB="4567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670" marB="4567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1805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670" marB="4567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15</a:t>
                      </a:r>
                    </a:p>
                  </a:txBody>
                  <a:tcPr marT="45670" marB="4567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670" marB="4567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graphicFrame>
        <p:nvGraphicFramePr>
          <p:cNvPr id="1023033" name="Group 57"/>
          <p:cNvGraphicFramePr>
            <a:graphicFrameLocks noGrp="1"/>
          </p:cNvGraphicFramePr>
          <p:nvPr/>
        </p:nvGraphicFramePr>
        <p:xfrm>
          <a:off x="7924800" y="3276600"/>
          <a:ext cx="2057400" cy="1554180"/>
        </p:xfrm>
        <a:graphic>
          <a:graphicData uri="http://schemas.openxmlformats.org/drawingml/2006/table">
            <a:tbl>
              <a:tblPr/>
              <a:tblGrid>
                <a:gridCol w="685800">
                  <a:extLst>
                    <a:ext uri="{9D8B030D-6E8A-4147-A177-3AD203B41FA5}">
                      <a16:colId xmlns:a16="http://schemas.microsoft.com/office/drawing/2014/main" val="20000"/>
                    </a:ext>
                  </a:extLst>
                </a:gridCol>
                <a:gridCol w="685800">
                  <a:extLst>
                    <a:ext uri="{9D8B030D-6E8A-4147-A177-3AD203B41FA5}">
                      <a16:colId xmlns:a16="http://schemas.microsoft.com/office/drawing/2014/main" val="20001"/>
                    </a:ext>
                  </a:extLst>
                </a:gridCol>
                <a:gridCol w="685800">
                  <a:extLst>
                    <a:ext uri="{9D8B030D-6E8A-4147-A177-3AD203B41FA5}">
                      <a16:colId xmlns:a16="http://schemas.microsoft.com/office/drawing/2014/main" val="20002"/>
                    </a:ext>
                  </a:extLst>
                </a:gridCol>
              </a:tblGrid>
              <a:tr h="51805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1" i="0" u="none" strike="noStrike" cap="none" normalizeH="0" baseline="0">
                        <a:ln>
                          <a:noFill/>
                        </a:ln>
                        <a:solidFill>
                          <a:srgbClr val="FF3300"/>
                        </a:solidFill>
                        <a:effectLst/>
                        <a:latin typeface="Times New Roman" pitchFamily="18" charset="0"/>
                      </a:endParaRPr>
                    </a:p>
                  </a:txBody>
                  <a:tcPr marT="45670" marB="4567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D</a:t>
                      </a:r>
                    </a:p>
                  </a:txBody>
                  <a:tcPr marT="45670" marB="4567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670" marB="4567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1805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670" marB="4567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670" marB="4567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670" marB="4567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1805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670" marB="4567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30</a:t>
                      </a:r>
                    </a:p>
                  </a:txBody>
                  <a:tcPr marT="45670" marB="4567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670" marB="4567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239691" name="Line 75"/>
          <p:cNvSpPr>
            <a:spLocks noChangeShapeType="1"/>
          </p:cNvSpPr>
          <p:nvPr/>
        </p:nvSpPr>
        <p:spPr bwMode="auto">
          <a:xfrm rot="1800000" flipH="1">
            <a:off x="3824290" y="2743202"/>
            <a:ext cx="477837" cy="1412875"/>
          </a:xfrm>
          <a:prstGeom prst="line">
            <a:avLst/>
          </a:prstGeom>
          <a:noFill/>
          <a:ln w="38100">
            <a:solidFill>
              <a:schemeClr val="tx1"/>
            </a:solidFill>
            <a:round/>
            <a:headEnd type="stealth" w="lg" len="lg"/>
            <a:tailEnd type="none" w="med" len="lg"/>
          </a:ln>
          <a:extLst>
            <a:ext uri="{909E8E84-426E-40DD-AFC4-6F175D3DCCD1}">
              <a14:hiddenFill xmlns:a14="http://schemas.microsoft.com/office/drawing/2010/main">
                <a:noFill/>
              </a14:hiddenFill>
            </a:ext>
          </a:extLst>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239692" name="Line 76"/>
          <p:cNvSpPr>
            <a:spLocks noChangeShapeType="1"/>
          </p:cNvSpPr>
          <p:nvPr/>
        </p:nvSpPr>
        <p:spPr bwMode="auto">
          <a:xfrm flipH="1" flipV="1">
            <a:off x="6477000" y="2971800"/>
            <a:ext cx="1371600" cy="990600"/>
          </a:xfrm>
          <a:prstGeom prst="line">
            <a:avLst/>
          </a:prstGeom>
          <a:noFill/>
          <a:ln w="38100">
            <a:solidFill>
              <a:srgbClr val="FF3300"/>
            </a:solidFill>
            <a:round/>
            <a:headEnd type="stealth" w="lg" len="lg"/>
            <a:tailEnd type="none" w="med" len="lg"/>
          </a:ln>
          <a:extLst>
            <a:ext uri="{909E8E84-426E-40DD-AFC4-6F175D3DCCD1}">
              <a14:hiddenFill xmlns:a14="http://schemas.microsoft.com/office/drawing/2010/main">
                <a:noFill/>
              </a14:hiddenFill>
            </a:ext>
          </a:extLst>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239693" name="Line 77"/>
          <p:cNvSpPr>
            <a:spLocks noChangeShapeType="1"/>
          </p:cNvSpPr>
          <p:nvPr/>
        </p:nvSpPr>
        <p:spPr bwMode="auto">
          <a:xfrm flipH="1">
            <a:off x="6705600" y="4191000"/>
            <a:ext cx="1143000" cy="1143000"/>
          </a:xfrm>
          <a:prstGeom prst="line">
            <a:avLst/>
          </a:prstGeom>
          <a:noFill/>
          <a:ln w="38100">
            <a:solidFill>
              <a:srgbClr val="FF3300"/>
            </a:solidFill>
            <a:round/>
            <a:headEnd type="stealth" w="lg" len="lg"/>
            <a:tailEnd type="none" w="med" len="lg"/>
          </a:ln>
          <a:extLst>
            <a:ext uri="{909E8E84-426E-40DD-AFC4-6F175D3DCCD1}">
              <a14:hiddenFill xmlns:a14="http://schemas.microsoft.com/office/drawing/2010/main">
                <a:noFill/>
              </a14:hiddenFill>
            </a:ext>
          </a:extLst>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239694" name="Line 78"/>
          <p:cNvSpPr>
            <a:spLocks noChangeShapeType="1"/>
          </p:cNvSpPr>
          <p:nvPr/>
        </p:nvSpPr>
        <p:spPr bwMode="auto">
          <a:xfrm rot="1800000" flipH="1" flipV="1">
            <a:off x="3278188" y="4365625"/>
            <a:ext cx="1727200" cy="596900"/>
          </a:xfrm>
          <a:prstGeom prst="line">
            <a:avLst/>
          </a:prstGeom>
          <a:noFill/>
          <a:ln w="38100">
            <a:solidFill>
              <a:schemeClr val="tx1"/>
            </a:solidFill>
            <a:round/>
            <a:headEnd type="stealth" w="lg" len="lg"/>
            <a:tailEnd type="none" w="med" len="lg"/>
          </a:ln>
          <a:extLst>
            <a:ext uri="{909E8E84-426E-40DD-AFC4-6F175D3DCCD1}">
              <a14:hiddenFill xmlns:a14="http://schemas.microsoft.com/office/drawing/2010/main">
                <a:noFill/>
              </a14:hiddenFill>
            </a:ext>
          </a:extLst>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charset="0"/>
              <a:ea typeface="+mn-ea"/>
              <a:cs typeface="Arial" charset="0"/>
            </a:endParaRPr>
          </a:p>
        </p:txBody>
      </p:sp>
      <p:graphicFrame>
        <p:nvGraphicFramePr>
          <p:cNvPr id="1023055" name="Group 79"/>
          <p:cNvGraphicFramePr>
            <a:graphicFrameLocks noGrp="1"/>
          </p:cNvGraphicFramePr>
          <p:nvPr/>
        </p:nvGraphicFramePr>
        <p:xfrm>
          <a:off x="1828800" y="5181600"/>
          <a:ext cx="2057400" cy="1447800"/>
        </p:xfrm>
        <a:graphic>
          <a:graphicData uri="http://schemas.openxmlformats.org/drawingml/2006/table">
            <a:tbl>
              <a:tblPr/>
              <a:tblGrid>
                <a:gridCol w="598488">
                  <a:extLst>
                    <a:ext uri="{9D8B030D-6E8A-4147-A177-3AD203B41FA5}">
                      <a16:colId xmlns:a16="http://schemas.microsoft.com/office/drawing/2014/main" val="20000"/>
                    </a:ext>
                  </a:extLst>
                </a:gridCol>
                <a:gridCol w="795337">
                  <a:extLst>
                    <a:ext uri="{9D8B030D-6E8A-4147-A177-3AD203B41FA5}">
                      <a16:colId xmlns:a16="http://schemas.microsoft.com/office/drawing/2014/main" val="20001"/>
                    </a:ext>
                  </a:extLst>
                </a:gridCol>
                <a:gridCol w="663575">
                  <a:extLst>
                    <a:ext uri="{9D8B030D-6E8A-4147-A177-3AD203B41FA5}">
                      <a16:colId xmlns:a16="http://schemas.microsoft.com/office/drawing/2014/main" val="20002"/>
                    </a:ext>
                  </a:extLst>
                </a:gridCol>
              </a:tblGrid>
              <a:tr h="482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a:ln>
                            <a:noFill/>
                          </a:ln>
                          <a:solidFill>
                            <a:schemeClr val="accent2"/>
                          </a:solidFill>
                          <a:effectLst/>
                          <a:latin typeface="Times New Roman" pitchFamily="18" charset="0"/>
                        </a:rPr>
                        <a:t>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a:ln>
                            <a:noFill/>
                          </a:ln>
                          <a:solidFill>
                            <a:schemeClr val="accent2"/>
                          </a:solidFill>
                          <a:effectLst/>
                          <a:latin typeface="Times New Roman" pitchFamily="18" charset="0"/>
                        </a:rPr>
                        <a:t>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a:ln>
                            <a:noFill/>
                          </a:ln>
                          <a:solidFill>
                            <a:schemeClr val="accent2"/>
                          </a:solidFill>
                          <a:effectLst/>
                          <a:latin typeface="Times New Roman" pitchFamily="18" charset="0"/>
                        </a:rPr>
                        <a:t>EF</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82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a:ln>
                            <a:noFill/>
                          </a:ln>
                          <a:solidFill>
                            <a:schemeClr val="accent2"/>
                          </a:solidFill>
                          <a:effectLst/>
                          <a:latin typeface="Times New Roman" pitchFamily="18" charset="0"/>
                        </a:rPr>
                        <a:t>SL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a:ln>
                            <a:noFill/>
                          </a:ln>
                          <a:solidFill>
                            <a:schemeClr val="accent2"/>
                          </a:solidFill>
                          <a:effectLst/>
                          <a:latin typeface="Times New Roman" pitchFamily="18" charset="0"/>
                        </a:rPr>
                        <a:t>Des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a:ln>
                            <a:noFill/>
                          </a:ln>
                          <a:solidFill>
                            <a:schemeClr val="accent2"/>
                          </a:solidFill>
                          <a:effectLst/>
                          <a:latin typeface="Times New Roman" pitchFamily="18" charset="0"/>
                        </a:rPr>
                        <a:t>SL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82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a:ln>
                            <a:noFill/>
                          </a:ln>
                          <a:solidFill>
                            <a:schemeClr val="accent2"/>
                          </a:solidFill>
                          <a:effectLst/>
                          <a:latin typeface="Times New Roman" pitchFamily="18" charset="0"/>
                        </a:rPr>
                        <a:t>LS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a:ln>
                            <a:noFill/>
                          </a:ln>
                          <a:solidFill>
                            <a:schemeClr val="accent2"/>
                          </a:solidFill>
                          <a:effectLst/>
                          <a:latin typeface="Times New Roman" pitchFamily="18" charset="0"/>
                        </a:rPr>
                        <a:t>Dur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a:ln>
                            <a:noFill/>
                          </a:ln>
                          <a:solidFill>
                            <a:schemeClr val="accent2"/>
                          </a:solidFill>
                          <a:effectLst/>
                          <a:latin typeface="Times New Roman" pitchFamily="18" charset="0"/>
                        </a:rPr>
                        <a:t>LF</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77959299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2"/>
          <p:cNvSpPr>
            <a:spLocks noGrp="1" noChangeArrowheads="1"/>
          </p:cNvSpPr>
          <p:nvPr>
            <p:ph type="title"/>
          </p:nvPr>
        </p:nvSpPr>
        <p:spPr>
          <a:xfrm>
            <a:off x="2209800" y="381000"/>
            <a:ext cx="7772400" cy="1371600"/>
          </a:xfrm>
        </p:spPr>
        <p:txBody>
          <a:bodyPr/>
          <a:lstStyle/>
          <a:p>
            <a:r>
              <a:rPr lang="en-US" sz="4000" b="1">
                <a:solidFill>
                  <a:schemeClr val="tx1"/>
                </a:solidFill>
                <a:latin typeface="Arial" charset="0"/>
              </a:rPr>
              <a:t>Simple Example:</a:t>
            </a:r>
            <a:br>
              <a:rPr lang="en-US" sz="4000" b="1">
                <a:solidFill>
                  <a:schemeClr val="tx1"/>
                </a:solidFill>
                <a:latin typeface="Arial" charset="0"/>
              </a:rPr>
            </a:br>
            <a:r>
              <a:rPr lang="en-US" sz="4000" b="1">
                <a:solidFill>
                  <a:schemeClr val="tx1"/>
                </a:solidFill>
                <a:latin typeface="Arial" charset="0"/>
              </a:rPr>
              <a:t> 1) Forward Pass  (Earliest)</a:t>
            </a:r>
          </a:p>
        </p:txBody>
      </p:sp>
      <p:graphicFrame>
        <p:nvGraphicFramePr>
          <p:cNvPr id="1025027" name="Group 3"/>
          <p:cNvGraphicFramePr>
            <a:graphicFrameLocks noGrp="1"/>
          </p:cNvGraphicFramePr>
          <p:nvPr>
            <p:ph sz="half" idx="1"/>
          </p:nvPr>
        </p:nvGraphicFramePr>
        <p:xfrm>
          <a:off x="1905000" y="3048000"/>
          <a:ext cx="1600200" cy="1554180"/>
        </p:xfrm>
        <a:graphic>
          <a:graphicData uri="http://schemas.openxmlformats.org/drawingml/2006/table">
            <a:tbl>
              <a:tblPr/>
              <a:tblGrid>
                <a:gridCol w="533400">
                  <a:extLst>
                    <a:ext uri="{9D8B030D-6E8A-4147-A177-3AD203B41FA5}">
                      <a16:colId xmlns:a16="http://schemas.microsoft.com/office/drawing/2014/main" val="20000"/>
                    </a:ext>
                  </a:extLst>
                </a:gridCol>
                <a:gridCol w="533400">
                  <a:extLst>
                    <a:ext uri="{9D8B030D-6E8A-4147-A177-3AD203B41FA5}">
                      <a16:colId xmlns:a16="http://schemas.microsoft.com/office/drawing/2014/main" val="20001"/>
                    </a:ext>
                  </a:extLst>
                </a:gridCol>
                <a:gridCol w="533400">
                  <a:extLst>
                    <a:ext uri="{9D8B030D-6E8A-4147-A177-3AD203B41FA5}">
                      <a16:colId xmlns:a16="http://schemas.microsoft.com/office/drawing/2014/main" val="20002"/>
                    </a:ext>
                  </a:extLst>
                </a:gridCol>
              </a:tblGrid>
              <a:tr h="51805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0</a:t>
                      </a:r>
                    </a:p>
                  </a:txBody>
                  <a:tcPr marT="45670" marB="4567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A</a:t>
                      </a:r>
                    </a:p>
                  </a:txBody>
                  <a:tcPr marT="45670" marB="4567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5</a:t>
                      </a:r>
                    </a:p>
                  </a:txBody>
                  <a:tcPr marT="45670" marB="4567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1805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670" marB="4567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670" marB="4567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670" marB="4567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1805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670" marB="4567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5</a:t>
                      </a:r>
                    </a:p>
                  </a:txBody>
                  <a:tcPr marT="45670" marB="4567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670" marB="4567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graphicFrame>
        <p:nvGraphicFramePr>
          <p:cNvPr id="1025045" name="Group 21"/>
          <p:cNvGraphicFramePr>
            <a:graphicFrameLocks noGrp="1"/>
          </p:cNvGraphicFramePr>
          <p:nvPr>
            <p:ph sz="half" idx="2"/>
          </p:nvPr>
        </p:nvGraphicFramePr>
        <p:xfrm>
          <a:off x="4800600" y="4495802"/>
          <a:ext cx="1905000" cy="1565275"/>
        </p:xfrm>
        <a:graphic>
          <a:graphicData uri="http://schemas.openxmlformats.org/drawingml/2006/table">
            <a:tbl>
              <a:tblPr/>
              <a:tblGrid>
                <a:gridCol w="635000">
                  <a:extLst>
                    <a:ext uri="{9D8B030D-6E8A-4147-A177-3AD203B41FA5}">
                      <a16:colId xmlns:a16="http://schemas.microsoft.com/office/drawing/2014/main" val="20000"/>
                    </a:ext>
                  </a:extLst>
                </a:gridCol>
                <a:gridCol w="635000">
                  <a:extLst>
                    <a:ext uri="{9D8B030D-6E8A-4147-A177-3AD203B41FA5}">
                      <a16:colId xmlns:a16="http://schemas.microsoft.com/office/drawing/2014/main" val="20001"/>
                    </a:ext>
                  </a:extLst>
                </a:gridCol>
                <a:gridCol w="635000">
                  <a:extLst>
                    <a:ext uri="{9D8B030D-6E8A-4147-A177-3AD203B41FA5}">
                      <a16:colId xmlns:a16="http://schemas.microsoft.com/office/drawing/2014/main" val="20002"/>
                    </a:ext>
                  </a:extLst>
                </a:gridCol>
              </a:tblGrid>
              <a:tr h="51826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5</a:t>
                      </a: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C</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15</a:t>
                      </a: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1826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2874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10</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graphicFrame>
        <p:nvGraphicFramePr>
          <p:cNvPr id="1025063" name="Group 39"/>
          <p:cNvGraphicFramePr>
            <a:graphicFrameLocks noGrp="1"/>
          </p:cNvGraphicFramePr>
          <p:nvPr/>
        </p:nvGraphicFramePr>
        <p:xfrm>
          <a:off x="4724400" y="2209800"/>
          <a:ext cx="1752600" cy="1554180"/>
        </p:xfrm>
        <a:graphic>
          <a:graphicData uri="http://schemas.openxmlformats.org/drawingml/2006/table">
            <a:tbl>
              <a:tblPr/>
              <a:tblGrid>
                <a:gridCol w="584200">
                  <a:extLst>
                    <a:ext uri="{9D8B030D-6E8A-4147-A177-3AD203B41FA5}">
                      <a16:colId xmlns:a16="http://schemas.microsoft.com/office/drawing/2014/main" val="20000"/>
                    </a:ext>
                  </a:extLst>
                </a:gridCol>
                <a:gridCol w="584200">
                  <a:extLst>
                    <a:ext uri="{9D8B030D-6E8A-4147-A177-3AD203B41FA5}">
                      <a16:colId xmlns:a16="http://schemas.microsoft.com/office/drawing/2014/main" val="20001"/>
                    </a:ext>
                  </a:extLst>
                </a:gridCol>
                <a:gridCol w="584200">
                  <a:extLst>
                    <a:ext uri="{9D8B030D-6E8A-4147-A177-3AD203B41FA5}">
                      <a16:colId xmlns:a16="http://schemas.microsoft.com/office/drawing/2014/main" val="20002"/>
                    </a:ext>
                  </a:extLst>
                </a:gridCol>
              </a:tblGrid>
              <a:tr h="51805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5</a:t>
                      </a:r>
                    </a:p>
                  </a:txBody>
                  <a:tcPr marT="45670" marB="4567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B</a:t>
                      </a:r>
                    </a:p>
                  </a:txBody>
                  <a:tcPr marT="45670" marB="4567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20</a:t>
                      </a:r>
                    </a:p>
                  </a:txBody>
                  <a:tcPr marT="45670" marB="4567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1805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670" marB="4567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670" marB="4567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670" marB="4567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1805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670" marB="4567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15</a:t>
                      </a:r>
                    </a:p>
                  </a:txBody>
                  <a:tcPr marT="45670" marB="4567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670" marB="4567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graphicFrame>
        <p:nvGraphicFramePr>
          <p:cNvPr id="1025081" name="Group 57"/>
          <p:cNvGraphicFramePr>
            <a:graphicFrameLocks noGrp="1"/>
          </p:cNvGraphicFramePr>
          <p:nvPr/>
        </p:nvGraphicFramePr>
        <p:xfrm>
          <a:off x="7924800" y="3276600"/>
          <a:ext cx="2057400" cy="1554180"/>
        </p:xfrm>
        <a:graphic>
          <a:graphicData uri="http://schemas.openxmlformats.org/drawingml/2006/table">
            <a:tbl>
              <a:tblPr/>
              <a:tblGrid>
                <a:gridCol w="685800">
                  <a:extLst>
                    <a:ext uri="{9D8B030D-6E8A-4147-A177-3AD203B41FA5}">
                      <a16:colId xmlns:a16="http://schemas.microsoft.com/office/drawing/2014/main" val="20000"/>
                    </a:ext>
                  </a:extLst>
                </a:gridCol>
                <a:gridCol w="685800">
                  <a:extLst>
                    <a:ext uri="{9D8B030D-6E8A-4147-A177-3AD203B41FA5}">
                      <a16:colId xmlns:a16="http://schemas.microsoft.com/office/drawing/2014/main" val="20001"/>
                    </a:ext>
                  </a:extLst>
                </a:gridCol>
                <a:gridCol w="685800">
                  <a:extLst>
                    <a:ext uri="{9D8B030D-6E8A-4147-A177-3AD203B41FA5}">
                      <a16:colId xmlns:a16="http://schemas.microsoft.com/office/drawing/2014/main" val="20002"/>
                    </a:ext>
                  </a:extLst>
                </a:gridCol>
              </a:tblGrid>
              <a:tr h="51805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a:ln>
                            <a:noFill/>
                          </a:ln>
                          <a:solidFill>
                            <a:srgbClr val="FF3300"/>
                          </a:solidFill>
                          <a:effectLst/>
                          <a:latin typeface="Times New Roman" pitchFamily="18" charset="0"/>
                        </a:rPr>
                        <a:t>20</a:t>
                      </a:r>
                    </a:p>
                  </a:txBody>
                  <a:tcPr marT="45670" marB="4567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D</a:t>
                      </a:r>
                    </a:p>
                  </a:txBody>
                  <a:tcPr marT="45670" marB="4567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50</a:t>
                      </a:r>
                    </a:p>
                  </a:txBody>
                  <a:tcPr marT="45670" marB="4567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1805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670" marB="4567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670" marB="4567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670" marB="4567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1805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670" marB="4567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30</a:t>
                      </a:r>
                    </a:p>
                  </a:txBody>
                  <a:tcPr marT="45670" marB="4567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670" marB="4567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240715" name="Line 75"/>
          <p:cNvSpPr>
            <a:spLocks noChangeShapeType="1"/>
          </p:cNvSpPr>
          <p:nvPr/>
        </p:nvSpPr>
        <p:spPr bwMode="auto">
          <a:xfrm rot="1800000" flipH="1">
            <a:off x="3824290" y="2743202"/>
            <a:ext cx="477837" cy="1412875"/>
          </a:xfrm>
          <a:prstGeom prst="line">
            <a:avLst/>
          </a:prstGeom>
          <a:noFill/>
          <a:ln w="38100">
            <a:solidFill>
              <a:schemeClr val="tx1"/>
            </a:solidFill>
            <a:round/>
            <a:headEnd type="stealth" w="lg" len="lg"/>
            <a:tailEnd type="none" w="med" len="lg"/>
          </a:ln>
          <a:extLst>
            <a:ext uri="{909E8E84-426E-40DD-AFC4-6F175D3DCCD1}">
              <a14:hiddenFill xmlns:a14="http://schemas.microsoft.com/office/drawing/2010/main">
                <a:noFill/>
              </a14:hiddenFill>
            </a:ext>
          </a:extLst>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240716" name="Line 76"/>
          <p:cNvSpPr>
            <a:spLocks noChangeShapeType="1"/>
          </p:cNvSpPr>
          <p:nvPr/>
        </p:nvSpPr>
        <p:spPr bwMode="auto">
          <a:xfrm flipH="1" flipV="1">
            <a:off x="6477000" y="2971800"/>
            <a:ext cx="1371600" cy="990600"/>
          </a:xfrm>
          <a:prstGeom prst="line">
            <a:avLst/>
          </a:prstGeom>
          <a:noFill/>
          <a:ln w="38100">
            <a:solidFill>
              <a:srgbClr val="FF3300"/>
            </a:solidFill>
            <a:round/>
            <a:headEnd type="stealth" w="lg" len="lg"/>
            <a:tailEnd type="none" w="med" len="lg"/>
          </a:ln>
          <a:extLst>
            <a:ext uri="{909E8E84-426E-40DD-AFC4-6F175D3DCCD1}">
              <a14:hiddenFill xmlns:a14="http://schemas.microsoft.com/office/drawing/2010/main">
                <a:noFill/>
              </a14:hiddenFill>
            </a:ext>
          </a:extLst>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240717" name="Line 77"/>
          <p:cNvSpPr>
            <a:spLocks noChangeShapeType="1"/>
          </p:cNvSpPr>
          <p:nvPr/>
        </p:nvSpPr>
        <p:spPr bwMode="auto">
          <a:xfrm flipH="1">
            <a:off x="6705600" y="4191000"/>
            <a:ext cx="1143000" cy="1143000"/>
          </a:xfrm>
          <a:prstGeom prst="line">
            <a:avLst/>
          </a:prstGeom>
          <a:noFill/>
          <a:ln w="38100">
            <a:solidFill>
              <a:srgbClr val="FF3300"/>
            </a:solidFill>
            <a:round/>
            <a:headEnd type="stealth" w="lg" len="lg"/>
            <a:tailEnd type="none" w="med" len="lg"/>
          </a:ln>
          <a:extLst>
            <a:ext uri="{909E8E84-426E-40DD-AFC4-6F175D3DCCD1}">
              <a14:hiddenFill xmlns:a14="http://schemas.microsoft.com/office/drawing/2010/main">
                <a:noFill/>
              </a14:hiddenFill>
            </a:ext>
          </a:extLst>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240718" name="Line 78"/>
          <p:cNvSpPr>
            <a:spLocks noChangeShapeType="1"/>
          </p:cNvSpPr>
          <p:nvPr/>
        </p:nvSpPr>
        <p:spPr bwMode="auto">
          <a:xfrm rot="1800000" flipH="1" flipV="1">
            <a:off x="3278188" y="4365625"/>
            <a:ext cx="1727200" cy="596900"/>
          </a:xfrm>
          <a:prstGeom prst="line">
            <a:avLst/>
          </a:prstGeom>
          <a:noFill/>
          <a:ln w="38100">
            <a:solidFill>
              <a:schemeClr val="tx1"/>
            </a:solidFill>
            <a:round/>
            <a:headEnd type="stealth" w="lg" len="lg"/>
            <a:tailEnd type="none" w="med" len="lg"/>
          </a:ln>
          <a:extLst>
            <a:ext uri="{909E8E84-426E-40DD-AFC4-6F175D3DCCD1}">
              <a14:hiddenFill xmlns:a14="http://schemas.microsoft.com/office/drawing/2010/main">
                <a:noFill/>
              </a14:hiddenFill>
            </a:ext>
          </a:extLst>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charset="0"/>
              <a:ea typeface="+mn-ea"/>
              <a:cs typeface="Arial" charset="0"/>
            </a:endParaRPr>
          </a:p>
        </p:txBody>
      </p:sp>
      <p:graphicFrame>
        <p:nvGraphicFramePr>
          <p:cNvPr id="1025103" name="Group 79"/>
          <p:cNvGraphicFramePr>
            <a:graphicFrameLocks noGrp="1"/>
          </p:cNvGraphicFramePr>
          <p:nvPr/>
        </p:nvGraphicFramePr>
        <p:xfrm>
          <a:off x="1828800" y="5181600"/>
          <a:ext cx="2057400" cy="1447800"/>
        </p:xfrm>
        <a:graphic>
          <a:graphicData uri="http://schemas.openxmlformats.org/drawingml/2006/table">
            <a:tbl>
              <a:tblPr/>
              <a:tblGrid>
                <a:gridCol w="598488">
                  <a:extLst>
                    <a:ext uri="{9D8B030D-6E8A-4147-A177-3AD203B41FA5}">
                      <a16:colId xmlns:a16="http://schemas.microsoft.com/office/drawing/2014/main" val="20000"/>
                    </a:ext>
                  </a:extLst>
                </a:gridCol>
                <a:gridCol w="795337">
                  <a:extLst>
                    <a:ext uri="{9D8B030D-6E8A-4147-A177-3AD203B41FA5}">
                      <a16:colId xmlns:a16="http://schemas.microsoft.com/office/drawing/2014/main" val="20001"/>
                    </a:ext>
                  </a:extLst>
                </a:gridCol>
                <a:gridCol w="663575">
                  <a:extLst>
                    <a:ext uri="{9D8B030D-6E8A-4147-A177-3AD203B41FA5}">
                      <a16:colId xmlns:a16="http://schemas.microsoft.com/office/drawing/2014/main" val="20002"/>
                    </a:ext>
                  </a:extLst>
                </a:gridCol>
              </a:tblGrid>
              <a:tr h="482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a:ln>
                            <a:noFill/>
                          </a:ln>
                          <a:solidFill>
                            <a:schemeClr val="accent2"/>
                          </a:solidFill>
                          <a:effectLst/>
                          <a:latin typeface="Times New Roman" pitchFamily="18" charset="0"/>
                        </a:rPr>
                        <a:t>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a:ln>
                            <a:noFill/>
                          </a:ln>
                          <a:solidFill>
                            <a:schemeClr val="accent2"/>
                          </a:solidFill>
                          <a:effectLst/>
                          <a:latin typeface="Times New Roman" pitchFamily="18" charset="0"/>
                        </a:rPr>
                        <a:t>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a:ln>
                            <a:noFill/>
                          </a:ln>
                          <a:solidFill>
                            <a:schemeClr val="accent2"/>
                          </a:solidFill>
                          <a:effectLst/>
                          <a:latin typeface="Times New Roman" pitchFamily="18" charset="0"/>
                        </a:rPr>
                        <a:t>EF</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82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a:ln>
                            <a:noFill/>
                          </a:ln>
                          <a:solidFill>
                            <a:schemeClr val="accent2"/>
                          </a:solidFill>
                          <a:effectLst/>
                          <a:latin typeface="Times New Roman" pitchFamily="18" charset="0"/>
                        </a:rPr>
                        <a:t>SL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a:ln>
                            <a:noFill/>
                          </a:ln>
                          <a:solidFill>
                            <a:schemeClr val="accent2"/>
                          </a:solidFill>
                          <a:effectLst/>
                          <a:latin typeface="Times New Roman" pitchFamily="18" charset="0"/>
                        </a:rPr>
                        <a:t>Des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a:ln>
                            <a:noFill/>
                          </a:ln>
                          <a:solidFill>
                            <a:schemeClr val="accent2"/>
                          </a:solidFill>
                          <a:effectLst/>
                          <a:latin typeface="Times New Roman" pitchFamily="18" charset="0"/>
                        </a:rPr>
                        <a:t>Cr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82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a:ln>
                            <a:noFill/>
                          </a:ln>
                          <a:solidFill>
                            <a:schemeClr val="accent2"/>
                          </a:solidFill>
                          <a:effectLst/>
                          <a:latin typeface="Times New Roman" pitchFamily="18" charset="0"/>
                        </a:rPr>
                        <a:t>LS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a:ln>
                            <a:noFill/>
                          </a:ln>
                          <a:solidFill>
                            <a:schemeClr val="accent2"/>
                          </a:solidFill>
                          <a:effectLst/>
                          <a:latin typeface="Times New Roman" pitchFamily="18" charset="0"/>
                        </a:rPr>
                        <a:t>Dur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a:ln>
                            <a:noFill/>
                          </a:ln>
                          <a:solidFill>
                            <a:schemeClr val="accent2"/>
                          </a:solidFill>
                          <a:effectLst/>
                          <a:latin typeface="Times New Roman" pitchFamily="18" charset="0"/>
                        </a:rPr>
                        <a:t>LF</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7562588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title"/>
          </p:nvPr>
        </p:nvSpPr>
        <p:spPr>
          <a:xfrm>
            <a:off x="2209800" y="381000"/>
            <a:ext cx="7772400" cy="1371600"/>
          </a:xfrm>
        </p:spPr>
        <p:txBody>
          <a:bodyPr/>
          <a:lstStyle/>
          <a:p>
            <a:r>
              <a:rPr lang="en-US" sz="4000" b="1">
                <a:solidFill>
                  <a:schemeClr val="tx1"/>
                </a:solidFill>
                <a:latin typeface="Arial" charset="0"/>
              </a:rPr>
              <a:t>Simple Example:</a:t>
            </a:r>
            <a:br>
              <a:rPr lang="en-US" sz="4000" b="1">
                <a:solidFill>
                  <a:schemeClr val="tx1"/>
                </a:solidFill>
                <a:latin typeface="Arial" charset="0"/>
              </a:rPr>
            </a:br>
            <a:r>
              <a:rPr lang="en-US" sz="4000" b="1">
                <a:solidFill>
                  <a:schemeClr val="tx1"/>
                </a:solidFill>
                <a:latin typeface="Arial" charset="0"/>
              </a:rPr>
              <a:t> 2) Backward Pass  (Latest)</a:t>
            </a:r>
          </a:p>
        </p:txBody>
      </p:sp>
      <p:graphicFrame>
        <p:nvGraphicFramePr>
          <p:cNvPr id="1027075" name="Group 3"/>
          <p:cNvGraphicFramePr>
            <a:graphicFrameLocks noGrp="1"/>
          </p:cNvGraphicFramePr>
          <p:nvPr>
            <p:ph sz="half" idx="2"/>
          </p:nvPr>
        </p:nvGraphicFramePr>
        <p:xfrm>
          <a:off x="4800600" y="4495802"/>
          <a:ext cx="1905000" cy="1565275"/>
        </p:xfrm>
        <a:graphic>
          <a:graphicData uri="http://schemas.openxmlformats.org/drawingml/2006/table">
            <a:tbl>
              <a:tblPr/>
              <a:tblGrid>
                <a:gridCol w="635000">
                  <a:extLst>
                    <a:ext uri="{9D8B030D-6E8A-4147-A177-3AD203B41FA5}">
                      <a16:colId xmlns:a16="http://schemas.microsoft.com/office/drawing/2014/main" val="20000"/>
                    </a:ext>
                  </a:extLst>
                </a:gridCol>
                <a:gridCol w="635000">
                  <a:extLst>
                    <a:ext uri="{9D8B030D-6E8A-4147-A177-3AD203B41FA5}">
                      <a16:colId xmlns:a16="http://schemas.microsoft.com/office/drawing/2014/main" val="20001"/>
                    </a:ext>
                  </a:extLst>
                </a:gridCol>
                <a:gridCol w="635000">
                  <a:extLst>
                    <a:ext uri="{9D8B030D-6E8A-4147-A177-3AD203B41FA5}">
                      <a16:colId xmlns:a16="http://schemas.microsoft.com/office/drawing/2014/main" val="20002"/>
                    </a:ext>
                  </a:extLst>
                </a:gridCol>
              </a:tblGrid>
              <a:tr h="51826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C</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1826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2874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a:ln>
                            <a:noFill/>
                          </a:ln>
                          <a:solidFill>
                            <a:srgbClr val="FF3300"/>
                          </a:solidFill>
                          <a:effectLst/>
                          <a:latin typeface="Times New Roman" pitchFamily="18" charset="0"/>
                        </a:rPr>
                        <a:t>5</a:t>
                      </a:r>
                    </a:p>
                  </a:txBody>
                  <a:tcPr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10</a:t>
                      </a:r>
                    </a:p>
                  </a:txBody>
                  <a:tcPr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15</a:t>
                      </a:r>
                    </a:p>
                  </a:txBody>
                  <a:tcPr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graphicFrame>
        <p:nvGraphicFramePr>
          <p:cNvPr id="1027093" name="Group 21"/>
          <p:cNvGraphicFramePr>
            <a:graphicFrameLocks noGrp="1"/>
          </p:cNvGraphicFramePr>
          <p:nvPr/>
        </p:nvGraphicFramePr>
        <p:xfrm>
          <a:off x="4724400" y="2209800"/>
          <a:ext cx="1752600" cy="1554180"/>
        </p:xfrm>
        <a:graphic>
          <a:graphicData uri="http://schemas.openxmlformats.org/drawingml/2006/table">
            <a:tbl>
              <a:tblPr/>
              <a:tblGrid>
                <a:gridCol w="584200">
                  <a:extLst>
                    <a:ext uri="{9D8B030D-6E8A-4147-A177-3AD203B41FA5}">
                      <a16:colId xmlns:a16="http://schemas.microsoft.com/office/drawing/2014/main" val="20000"/>
                    </a:ext>
                  </a:extLst>
                </a:gridCol>
                <a:gridCol w="584200">
                  <a:extLst>
                    <a:ext uri="{9D8B030D-6E8A-4147-A177-3AD203B41FA5}">
                      <a16:colId xmlns:a16="http://schemas.microsoft.com/office/drawing/2014/main" val="20001"/>
                    </a:ext>
                  </a:extLst>
                </a:gridCol>
                <a:gridCol w="584200">
                  <a:extLst>
                    <a:ext uri="{9D8B030D-6E8A-4147-A177-3AD203B41FA5}">
                      <a16:colId xmlns:a16="http://schemas.microsoft.com/office/drawing/2014/main" val="20002"/>
                    </a:ext>
                  </a:extLst>
                </a:gridCol>
              </a:tblGrid>
              <a:tr h="51805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670" marB="4567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B</a:t>
                      </a:r>
                    </a:p>
                  </a:txBody>
                  <a:tcPr marT="45670" marB="4567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670" marB="4567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1805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670" marB="4567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670" marB="4567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670" marB="4567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1805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a:ln>
                            <a:noFill/>
                          </a:ln>
                          <a:solidFill>
                            <a:srgbClr val="FF3300"/>
                          </a:solidFill>
                          <a:effectLst/>
                          <a:latin typeface="Times New Roman" pitchFamily="18" charset="0"/>
                        </a:rPr>
                        <a:t>5</a:t>
                      </a:r>
                    </a:p>
                  </a:txBody>
                  <a:tcPr marT="45670" marB="4567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15</a:t>
                      </a:r>
                    </a:p>
                  </a:txBody>
                  <a:tcPr marT="45670" marB="4567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20</a:t>
                      </a:r>
                    </a:p>
                  </a:txBody>
                  <a:tcPr marT="45670" marB="4567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graphicFrame>
        <p:nvGraphicFramePr>
          <p:cNvPr id="1027111" name="Group 39"/>
          <p:cNvGraphicFramePr>
            <a:graphicFrameLocks noGrp="1"/>
          </p:cNvGraphicFramePr>
          <p:nvPr/>
        </p:nvGraphicFramePr>
        <p:xfrm>
          <a:off x="7924800" y="3276600"/>
          <a:ext cx="2057400" cy="1554180"/>
        </p:xfrm>
        <a:graphic>
          <a:graphicData uri="http://schemas.openxmlformats.org/drawingml/2006/table">
            <a:tbl>
              <a:tblPr/>
              <a:tblGrid>
                <a:gridCol w="685800">
                  <a:extLst>
                    <a:ext uri="{9D8B030D-6E8A-4147-A177-3AD203B41FA5}">
                      <a16:colId xmlns:a16="http://schemas.microsoft.com/office/drawing/2014/main" val="20000"/>
                    </a:ext>
                  </a:extLst>
                </a:gridCol>
                <a:gridCol w="685800">
                  <a:extLst>
                    <a:ext uri="{9D8B030D-6E8A-4147-A177-3AD203B41FA5}">
                      <a16:colId xmlns:a16="http://schemas.microsoft.com/office/drawing/2014/main" val="20001"/>
                    </a:ext>
                  </a:extLst>
                </a:gridCol>
                <a:gridCol w="685800">
                  <a:extLst>
                    <a:ext uri="{9D8B030D-6E8A-4147-A177-3AD203B41FA5}">
                      <a16:colId xmlns:a16="http://schemas.microsoft.com/office/drawing/2014/main" val="20002"/>
                    </a:ext>
                  </a:extLst>
                </a:gridCol>
              </a:tblGrid>
              <a:tr h="51805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670" marB="4567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D</a:t>
                      </a:r>
                    </a:p>
                  </a:txBody>
                  <a:tcPr marT="45670" marB="4567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670" marB="4567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1805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670" marB="4567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670" marB="4567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670" marB="4567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1805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20</a:t>
                      </a:r>
                    </a:p>
                  </a:txBody>
                  <a:tcPr marT="45670" marB="4567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30</a:t>
                      </a:r>
                    </a:p>
                  </a:txBody>
                  <a:tcPr marT="45670" marB="4567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50</a:t>
                      </a:r>
                    </a:p>
                  </a:txBody>
                  <a:tcPr marT="45670" marB="4567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241721" name="Line 57"/>
          <p:cNvSpPr>
            <a:spLocks noChangeShapeType="1"/>
          </p:cNvSpPr>
          <p:nvPr/>
        </p:nvSpPr>
        <p:spPr bwMode="auto">
          <a:xfrm rot="1800000" flipH="1">
            <a:off x="3824290" y="2743202"/>
            <a:ext cx="477837" cy="1412875"/>
          </a:xfrm>
          <a:prstGeom prst="line">
            <a:avLst/>
          </a:prstGeom>
          <a:noFill/>
          <a:ln w="38100">
            <a:solidFill>
              <a:srgbClr val="FF3300"/>
            </a:solidFill>
            <a:round/>
            <a:headEnd type="stealth" w="lg" len="lg"/>
            <a:tailEnd type="none" w="med" len="lg"/>
          </a:ln>
          <a:extLst>
            <a:ext uri="{909E8E84-426E-40DD-AFC4-6F175D3DCCD1}">
              <a14:hiddenFill xmlns:a14="http://schemas.microsoft.com/office/drawing/2010/main">
                <a:noFill/>
              </a14:hiddenFill>
            </a:ext>
          </a:extLst>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241722" name="Line 58"/>
          <p:cNvSpPr>
            <a:spLocks noChangeShapeType="1"/>
          </p:cNvSpPr>
          <p:nvPr/>
        </p:nvSpPr>
        <p:spPr bwMode="auto">
          <a:xfrm flipH="1" flipV="1">
            <a:off x="6477000" y="2971800"/>
            <a:ext cx="1371600" cy="990600"/>
          </a:xfrm>
          <a:prstGeom prst="line">
            <a:avLst/>
          </a:prstGeom>
          <a:noFill/>
          <a:ln w="38100">
            <a:solidFill>
              <a:schemeClr val="tx1"/>
            </a:solidFill>
            <a:round/>
            <a:headEnd type="stealth" w="lg" len="lg"/>
            <a:tailEnd type="none" w="med" len="lg"/>
          </a:ln>
          <a:extLst>
            <a:ext uri="{909E8E84-426E-40DD-AFC4-6F175D3DCCD1}">
              <a14:hiddenFill xmlns:a14="http://schemas.microsoft.com/office/drawing/2010/main">
                <a:noFill/>
              </a14:hiddenFill>
            </a:ext>
          </a:extLst>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241723" name="Line 59"/>
          <p:cNvSpPr>
            <a:spLocks noChangeShapeType="1"/>
          </p:cNvSpPr>
          <p:nvPr/>
        </p:nvSpPr>
        <p:spPr bwMode="auto">
          <a:xfrm flipH="1">
            <a:off x="6705600" y="4191000"/>
            <a:ext cx="1143000" cy="1143000"/>
          </a:xfrm>
          <a:prstGeom prst="line">
            <a:avLst/>
          </a:prstGeom>
          <a:noFill/>
          <a:ln w="38100">
            <a:solidFill>
              <a:schemeClr val="tx1"/>
            </a:solidFill>
            <a:round/>
            <a:headEnd type="stealth" w="lg" len="lg"/>
            <a:tailEnd type="none" w="med" len="lg"/>
          </a:ln>
          <a:extLst>
            <a:ext uri="{909E8E84-426E-40DD-AFC4-6F175D3DCCD1}">
              <a14:hiddenFill xmlns:a14="http://schemas.microsoft.com/office/drawing/2010/main">
                <a:noFill/>
              </a14:hiddenFill>
            </a:ext>
          </a:extLst>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241724" name="Line 60"/>
          <p:cNvSpPr>
            <a:spLocks noChangeShapeType="1"/>
          </p:cNvSpPr>
          <p:nvPr/>
        </p:nvSpPr>
        <p:spPr bwMode="auto">
          <a:xfrm rot="1800000" flipH="1" flipV="1">
            <a:off x="3348040" y="4627563"/>
            <a:ext cx="1590675" cy="355600"/>
          </a:xfrm>
          <a:prstGeom prst="line">
            <a:avLst/>
          </a:prstGeom>
          <a:noFill/>
          <a:ln w="38100">
            <a:solidFill>
              <a:srgbClr val="FF3300"/>
            </a:solidFill>
            <a:round/>
            <a:headEnd type="stealth" w="lg" len="lg"/>
            <a:tailEnd type="none" w="med" len="lg"/>
          </a:ln>
          <a:extLst>
            <a:ext uri="{909E8E84-426E-40DD-AFC4-6F175D3DCCD1}">
              <a14:hiddenFill xmlns:a14="http://schemas.microsoft.com/office/drawing/2010/main">
                <a:noFill/>
              </a14:hiddenFill>
            </a:ext>
          </a:extLst>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241725" name="Rectangle 61"/>
          <p:cNvSpPr>
            <a:spLocks noChangeArrowheads="1"/>
          </p:cNvSpPr>
          <p:nvPr/>
        </p:nvSpPr>
        <p:spPr bwMode="auto">
          <a:xfrm>
            <a:off x="8597450" y="5715002"/>
            <a:ext cx="1537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Times New Roman" pitchFamily="18" charset="0"/>
                <a:ea typeface="+mn-ea"/>
                <a:cs typeface="Arial" charset="0"/>
              </a:rPr>
              <a:t>Delivery Date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Times New Roman" pitchFamily="18" charset="0"/>
                <a:ea typeface="+mn-ea"/>
                <a:cs typeface="Arial" charset="0"/>
              </a:rPr>
              <a:t>= 50</a:t>
            </a:r>
          </a:p>
        </p:txBody>
      </p:sp>
      <p:sp>
        <p:nvSpPr>
          <p:cNvPr id="241726" name="Line 62"/>
          <p:cNvSpPr>
            <a:spLocks noChangeShapeType="1"/>
          </p:cNvSpPr>
          <p:nvPr/>
        </p:nvSpPr>
        <p:spPr bwMode="auto">
          <a:xfrm flipV="1">
            <a:off x="9829800" y="4648200"/>
            <a:ext cx="0" cy="10668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charset="0"/>
              <a:ea typeface="+mn-ea"/>
              <a:cs typeface="Arial" charset="0"/>
            </a:endParaRPr>
          </a:p>
        </p:txBody>
      </p:sp>
      <p:graphicFrame>
        <p:nvGraphicFramePr>
          <p:cNvPr id="1027135" name="Group 63"/>
          <p:cNvGraphicFramePr>
            <a:graphicFrameLocks noGrp="1"/>
          </p:cNvGraphicFramePr>
          <p:nvPr/>
        </p:nvGraphicFramePr>
        <p:xfrm>
          <a:off x="1905000" y="3048000"/>
          <a:ext cx="1600200" cy="1554180"/>
        </p:xfrm>
        <a:graphic>
          <a:graphicData uri="http://schemas.openxmlformats.org/drawingml/2006/table">
            <a:tbl>
              <a:tblPr/>
              <a:tblGrid>
                <a:gridCol w="533400">
                  <a:extLst>
                    <a:ext uri="{9D8B030D-6E8A-4147-A177-3AD203B41FA5}">
                      <a16:colId xmlns:a16="http://schemas.microsoft.com/office/drawing/2014/main" val="20000"/>
                    </a:ext>
                  </a:extLst>
                </a:gridCol>
                <a:gridCol w="533400">
                  <a:extLst>
                    <a:ext uri="{9D8B030D-6E8A-4147-A177-3AD203B41FA5}">
                      <a16:colId xmlns:a16="http://schemas.microsoft.com/office/drawing/2014/main" val="20001"/>
                    </a:ext>
                  </a:extLst>
                </a:gridCol>
                <a:gridCol w="533400">
                  <a:extLst>
                    <a:ext uri="{9D8B030D-6E8A-4147-A177-3AD203B41FA5}">
                      <a16:colId xmlns:a16="http://schemas.microsoft.com/office/drawing/2014/main" val="20002"/>
                    </a:ext>
                  </a:extLst>
                </a:gridCol>
              </a:tblGrid>
              <a:tr h="51805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0</a:t>
                      </a:r>
                    </a:p>
                  </a:txBody>
                  <a:tcPr marT="45670" marB="4567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A</a:t>
                      </a:r>
                    </a:p>
                  </a:txBody>
                  <a:tcPr marT="45670" marB="4567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5</a:t>
                      </a:r>
                    </a:p>
                  </a:txBody>
                  <a:tcPr marT="45670" marB="4567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1805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670" marB="4567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670" marB="4567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New Roman" pitchFamily="18" charset="0"/>
                      </a:endParaRPr>
                    </a:p>
                  </a:txBody>
                  <a:tcPr marT="45670" marB="4567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1805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0</a:t>
                      </a:r>
                    </a:p>
                  </a:txBody>
                  <a:tcPr marT="45670" marB="4567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New Roman" pitchFamily="18" charset="0"/>
                        </a:rPr>
                        <a:t>5</a:t>
                      </a:r>
                    </a:p>
                  </a:txBody>
                  <a:tcPr marT="45670" marB="4567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a:ln>
                            <a:noFill/>
                          </a:ln>
                          <a:solidFill>
                            <a:srgbClr val="FF3300"/>
                          </a:solidFill>
                          <a:effectLst/>
                          <a:latin typeface="Times New Roman" pitchFamily="18" charset="0"/>
                        </a:rPr>
                        <a:t>5</a:t>
                      </a:r>
                    </a:p>
                  </a:txBody>
                  <a:tcPr marT="45670" marB="4567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graphicFrame>
        <p:nvGraphicFramePr>
          <p:cNvPr id="1027153" name="Group 81"/>
          <p:cNvGraphicFramePr>
            <a:graphicFrameLocks noGrp="1"/>
          </p:cNvGraphicFramePr>
          <p:nvPr/>
        </p:nvGraphicFramePr>
        <p:xfrm>
          <a:off x="1981200" y="5257800"/>
          <a:ext cx="2057400" cy="1371600"/>
        </p:xfrm>
        <a:graphic>
          <a:graphicData uri="http://schemas.openxmlformats.org/drawingml/2006/table">
            <a:tbl>
              <a:tblPr/>
              <a:tblGrid>
                <a:gridCol w="596900">
                  <a:extLst>
                    <a:ext uri="{9D8B030D-6E8A-4147-A177-3AD203B41FA5}">
                      <a16:colId xmlns:a16="http://schemas.microsoft.com/office/drawing/2014/main" val="20000"/>
                    </a:ext>
                  </a:extLst>
                </a:gridCol>
                <a:gridCol w="796925">
                  <a:extLst>
                    <a:ext uri="{9D8B030D-6E8A-4147-A177-3AD203B41FA5}">
                      <a16:colId xmlns:a16="http://schemas.microsoft.com/office/drawing/2014/main" val="20001"/>
                    </a:ext>
                  </a:extLst>
                </a:gridCol>
                <a:gridCol w="663575">
                  <a:extLst>
                    <a:ext uri="{9D8B030D-6E8A-4147-A177-3AD203B41FA5}">
                      <a16:colId xmlns:a16="http://schemas.microsoft.com/office/drawing/2014/main" val="20002"/>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chemeClr val="accent2"/>
                          </a:solidFill>
                          <a:effectLst/>
                          <a:latin typeface="Times New Roman" pitchFamily="18" charset="0"/>
                        </a:rPr>
                        <a:t>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chemeClr val="accent2"/>
                          </a:solidFill>
                          <a:effectLst/>
                          <a:latin typeface="Times New Roman" pitchFamily="18" charset="0"/>
                        </a:rPr>
                        <a:t>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chemeClr val="accent2"/>
                          </a:solidFill>
                          <a:effectLst/>
                          <a:latin typeface="Times New Roman" pitchFamily="18" charset="0"/>
                        </a:rPr>
                        <a:t>EF</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chemeClr val="accent2"/>
                          </a:solidFill>
                          <a:effectLst/>
                          <a:latin typeface="Times New Roman" pitchFamily="18" charset="0"/>
                        </a:rPr>
                        <a:t>SL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chemeClr val="accent2"/>
                          </a:solidFill>
                          <a:effectLst/>
                          <a:latin typeface="Times New Roman" pitchFamily="18" charset="0"/>
                        </a:rPr>
                        <a:t>Des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chemeClr val="accent2"/>
                          </a:solidFill>
                          <a:effectLst/>
                          <a:latin typeface="Times New Roman" pitchFamily="18" charset="0"/>
                        </a:rPr>
                        <a:t>SL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chemeClr val="accent2"/>
                          </a:solidFill>
                          <a:effectLst/>
                          <a:latin typeface="Times New Roman" pitchFamily="18" charset="0"/>
                        </a:rPr>
                        <a:t>LS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chemeClr val="accent2"/>
                          </a:solidFill>
                          <a:effectLst/>
                          <a:latin typeface="Times New Roman" pitchFamily="18" charset="0"/>
                        </a:rPr>
                        <a:t>Dur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chemeClr val="accent2"/>
                          </a:solidFill>
                          <a:effectLst/>
                          <a:latin typeface="Times New Roman" pitchFamily="18" charset="0"/>
                        </a:rPr>
                        <a:t>LF</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69052160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8" name="Rectangle 2"/>
          <p:cNvSpPr>
            <a:spLocks noGrp="1" noChangeArrowheads="1"/>
          </p:cNvSpPr>
          <p:nvPr>
            <p:ph type="title"/>
          </p:nvPr>
        </p:nvSpPr>
        <p:spPr>
          <a:xfrm>
            <a:off x="1676400" y="304800"/>
            <a:ext cx="8307388" cy="914400"/>
          </a:xfrm>
          <a:solidFill>
            <a:schemeClr val="accent1"/>
          </a:solidFill>
        </p:spPr>
        <p:txBody>
          <a:bodyPr/>
          <a:lstStyle/>
          <a:p>
            <a:pPr>
              <a:defRPr/>
            </a:pPr>
            <a:r>
              <a:rPr lang="en-US" b="1" dirty="0">
                <a:solidFill>
                  <a:schemeClr val="tx1"/>
                </a:solidFill>
                <a:effectLst>
                  <a:outerShdw blurRad="38100" dist="38100" dir="2700000" algn="tl">
                    <a:srgbClr val="000000">
                      <a:alpha val="43137"/>
                    </a:srgbClr>
                  </a:outerShdw>
                </a:effectLst>
                <a:latin typeface="Arial" charset="0"/>
              </a:rPr>
              <a:t>MS Project</a:t>
            </a:r>
          </a:p>
        </p:txBody>
      </p:sp>
      <p:pic>
        <p:nvPicPr>
          <p:cNvPr id="259075" name="Picture 2"/>
          <p:cNvPicPr>
            <a:picLocks noChangeAspect="1" noChangeArrowheads="1"/>
          </p:cNvPicPr>
          <p:nvPr/>
        </p:nvPicPr>
        <p:blipFill>
          <a:blip r:embed="rId3">
            <a:extLst>
              <a:ext uri="{28A0092B-C50C-407E-A947-70E740481C1C}">
                <a14:useLocalDpi xmlns:a14="http://schemas.microsoft.com/office/drawing/2010/main" val="0"/>
              </a:ext>
            </a:extLst>
          </a:blip>
          <a:srcRect l="10625" t="35156" r="22501" b="11719"/>
          <a:stretch>
            <a:fillRect/>
          </a:stretch>
        </p:blipFill>
        <p:spPr bwMode="auto">
          <a:xfrm>
            <a:off x="2362200" y="1987550"/>
            <a:ext cx="7543800" cy="479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9076" name="Rectangle 3"/>
          <p:cNvSpPr>
            <a:spLocks noChangeArrowheads="1"/>
          </p:cNvSpPr>
          <p:nvPr/>
        </p:nvSpPr>
        <p:spPr bwMode="auto">
          <a:xfrm>
            <a:off x="2057400" y="1247775"/>
            <a:ext cx="8305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Calibri" panose="020F0502020204030204"/>
                <a:ea typeface="Calibri" pitchFamily="34" charset="0"/>
                <a:cs typeface="Times New Roman" pitchFamily="18" charset="0"/>
              </a:rPr>
              <a:t>http://www.customguide.com/pdf/project-quick-reference-2007.pdf</a:t>
            </a:r>
            <a:endParaRPr kumimoji="0" lang="en-US" sz="3600" b="1" i="0" u="none" strike="noStrike" kern="1200" cap="none" spc="0" normalizeH="0" baseline="0" noProof="0">
              <a:ln>
                <a:noFill/>
              </a:ln>
              <a:solidFill>
                <a:srgbClr val="FFFFFF"/>
              </a:solidFill>
              <a:effectLst/>
              <a:uLnTx/>
              <a:uFillTx/>
              <a:latin typeface="Calibri" panose="020F0502020204030204"/>
              <a:ea typeface="Calibri" pitchFamily="34" charset="0"/>
              <a:cs typeface="Times New Roman" pitchFamily="18" charset="0"/>
            </a:endParaRPr>
          </a:p>
        </p:txBody>
      </p:sp>
    </p:spTree>
    <p:extLst>
      <p:ext uri="{BB962C8B-B14F-4D97-AF65-F5344CB8AC3E}">
        <p14:creationId xmlns:p14="http://schemas.microsoft.com/office/powerpoint/2010/main" val="195851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77D50-D7A7-47A5-8F74-937C75CC1A99}"/>
              </a:ext>
            </a:extLst>
          </p:cNvPr>
          <p:cNvSpPr>
            <a:spLocks noGrp="1"/>
          </p:cNvSpPr>
          <p:nvPr>
            <p:ph type="title"/>
          </p:nvPr>
        </p:nvSpPr>
        <p:spPr>
          <a:solidFill>
            <a:srgbClr val="00B0F0"/>
          </a:solidFill>
        </p:spPr>
        <p:txBody>
          <a:bodyPr/>
          <a:lstStyle/>
          <a:p>
            <a:pPr algn="ctr"/>
            <a:r>
              <a:rPr lang="en-US" dirty="0">
                <a:solidFill>
                  <a:schemeClr val="tx1"/>
                </a:solidFill>
              </a:rPr>
              <a:t>Questions and Team Zoom Meetings</a:t>
            </a:r>
          </a:p>
        </p:txBody>
      </p:sp>
      <p:sp>
        <p:nvSpPr>
          <p:cNvPr id="3" name="Content Placeholder 2">
            <a:extLst>
              <a:ext uri="{FF2B5EF4-FFF2-40B4-BE49-F238E27FC236}">
                <a16:creationId xmlns:a16="http://schemas.microsoft.com/office/drawing/2014/main" id="{33A629FB-0DB6-4FC4-BF85-0299E753C409}"/>
              </a:ext>
            </a:extLst>
          </p:cNvPr>
          <p:cNvSpPr>
            <a:spLocks noGrp="1"/>
          </p:cNvSpPr>
          <p:nvPr>
            <p:ph idx="1"/>
          </p:nvPr>
        </p:nvSpPr>
        <p:spPr/>
        <p:txBody>
          <a:bodyPr/>
          <a:lstStyle/>
          <a:p>
            <a:r>
              <a:rPr lang="en-US" dirty="0"/>
              <a:t>In your Team meetings tonight you should finish your Network Diagram.</a:t>
            </a:r>
          </a:p>
          <a:p>
            <a:r>
              <a:rPr lang="en-US" dirty="0"/>
              <a:t>Please meet in your Zoom rooms and record the meeting</a:t>
            </a:r>
          </a:p>
          <a:p>
            <a:r>
              <a:rPr lang="en-US" dirty="0"/>
              <a:t>The Zoom recording will be posted automatically after your class</a:t>
            </a:r>
          </a:p>
          <a:p>
            <a:r>
              <a:rPr lang="en-US" dirty="0"/>
              <a:t>Your facilitators, Mira and </a:t>
            </a:r>
            <a:r>
              <a:rPr lang="en-US" dirty="0" err="1"/>
              <a:t>Merigual</a:t>
            </a:r>
            <a:r>
              <a:rPr lang="en-US" dirty="0"/>
              <a:t> and I will be dropping into your meetings to see if you have any questions.</a:t>
            </a:r>
          </a:p>
          <a:p>
            <a:r>
              <a:rPr lang="en-US" dirty="0"/>
              <a:t>Most important – Speak English!</a:t>
            </a:r>
          </a:p>
          <a:p>
            <a:r>
              <a:rPr lang="en-US" dirty="0"/>
              <a:t>Your Hand Drawn Diagram is due by October 13 at 11:59 ET!</a:t>
            </a:r>
          </a:p>
        </p:txBody>
      </p:sp>
    </p:spTree>
    <p:extLst>
      <p:ext uri="{BB962C8B-B14F-4D97-AF65-F5344CB8AC3E}">
        <p14:creationId xmlns:p14="http://schemas.microsoft.com/office/powerpoint/2010/main" val="78457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POWER3D OPTIONS" val="Fast "/>
</p:tagLst>
</file>

<file path=ppt/theme/_rels/theme4.xml.rels><?xml version="1.0" encoding="UTF-8" standalone="yes"?>
<Relationships xmlns="http://schemas.openxmlformats.org/package/2006/relationships"><Relationship Id="rId1" Type="http://schemas.openxmlformats.org/officeDocument/2006/relationships/image" Target="../media/image9.jpeg"/></Relationships>
</file>

<file path=ppt/theme/theme1.xml><?xml version="1.0" encoding="utf-8"?>
<a:theme xmlns:a="http://schemas.openxmlformats.org/drawingml/2006/main" name="Business Contrast 16x9">
  <a:themeElements>
    <a:clrScheme name="BusinessContrast">
      <a:dk1>
        <a:srgbClr val="000000"/>
      </a:dk1>
      <a:lt1>
        <a:sysClr val="window" lastClr="FFFFFF"/>
      </a:lt1>
      <a:dk2>
        <a:srgbClr val="000000"/>
      </a:dk2>
      <a:lt2>
        <a:srgbClr val="E5E8E8"/>
      </a:lt2>
      <a:accent1>
        <a:srgbClr val="00AEEF"/>
      </a:accent1>
      <a:accent2>
        <a:srgbClr val="EA428A"/>
      </a:accent2>
      <a:accent3>
        <a:srgbClr val="EED500"/>
      </a:accent3>
      <a:accent4>
        <a:srgbClr val="F5A70D"/>
      </a:accent4>
      <a:accent5>
        <a:srgbClr val="8BCB30"/>
      </a:accent5>
      <a:accent6>
        <a:srgbClr val="9962C1"/>
      </a:accent6>
      <a:hlink>
        <a:srgbClr val="00AEEF"/>
      </a:hlink>
      <a:folHlink>
        <a:srgbClr val="9962C1"/>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usiness contrast presentation (widescreen).potx" id="{7A5589E3-C8FC-42FF-9F45-97961AC9204A}" vid="{8FC8D05C-4C37-46F2-BA08-1F1922797ED2}"/>
    </a:ext>
  </a:extLst>
</a:theme>
</file>

<file path=ppt/theme/theme2.xml><?xml version="1.0" encoding="utf-8"?>
<a:theme xmlns:a="http://schemas.openxmlformats.org/drawingml/2006/main" name="4_Beam">
  <a:themeElements>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fontScheme name="Beam">
      <a:majorFont>
        <a:latin typeface="Arial Black"/>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Beam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Beam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Beam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Beam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Beam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Beam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Beam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Beam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Banded">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9792607F-9579-4224-82FF-9C88C3E1E53D}"/>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156</TotalTime>
  <Words>3694</Words>
  <Application>Microsoft Office PowerPoint</Application>
  <PresentationFormat>Widescreen</PresentationFormat>
  <Paragraphs>684</Paragraphs>
  <Slides>70</Slides>
  <Notes>47</Notes>
  <HiddenSlides>0</HiddenSlides>
  <MMClips>0</MMClips>
  <ScaleCrop>false</ScaleCrop>
  <HeadingPairs>
    <vt:vector size="6" baseType="variant">
      <vt:variant>
        <vt:lpstr>Fonts Used</vt:lpstr>
      </vt:variant>
      <vt:variant>
        <vt:i4>15</vt:i4>
      </vt:variant>
      <vt:variant>
        <vt:lpstr>Theme</vt:lpstr>
      </vt:variant>
      <vt:variant>
        <vt:i4>4</vt:i4>
      </vt:variant>
      <vt:variant>
        <vt:lpstr>Slide Titles</vt:lpstr>
      </vt:variant>
      <vt:variant>
        <vt:i4>70</vt:i4>
      </vt:variant>
    </vt:vector>
  </HeadingPairs>
  <TitlesOfParts>
    <vt:vector size="89" baseType="lpstr">
      <vt:lpstr>Arial Unicode MS</vt:lpstr>
      <vt:lpstr>Arial</vt:lpstr>
      <vt:lpstr>Arial Black</vt:lpstr>
      <vt:lpstr>Arial Narrow</vt:lpstr>
      <vt:lpstr>Calibri</vt:lpstr>
      <vt:lpstr>Calibri Light</vt:lpstr>
      <vt:lpstr>Century Schoolbook</vt:lpstr>
      <vt:lpstr>Corbel</vt:lpstr>
      <vt:lpstr>Franklin Gothic Medium</vt:lpstr>
      <vt:lpstr>Lucida Sans Unicode</vt:lpstr>
      <vt:lpstr>Symbol</vt:lpstr>
      <vt:lpstr>Tahoma</vt:lpstr>
      <vt:lpstr>Times</vt:lpstr>
      <vt:lpstr>Times New Roman</vt:lpstr>
      <vt:lpstr>Wingdings</vt:lpstr>
      <vt:lpstr>Business Contrast 16x9</vt:lpstr>
      <vt:lpstr>4_Beam</vt:lpstr>
      <vt:lpstr>1_Office Theme</vt:lpstr>
      <vt:lpstr>Banded</vt:lpstr>
      <vt:lpstr>Lecture 6 Schedule</vt:lpstr>
      <vt:lpstr>Questions or Concerns???</vt:lpstr>
      <vt:lpstr>Upcoming Due Dates:  Mark your Calendar</vt:lpstr>
      <vt:lpstr>Looking Ahead:  October Calendar</vt:lpstr>
      <vt:lpstr>The Case Analysis Individual Assignment 2</vt:lpstr>
      <vt:lpstr>Logic for the Case Study Analysis – Individual Assignment 2</vt:lpstr>
      <vt:lpstr>Team Leaders in this Class - A3</vt:lpstr>
      <vt:lpstr>Preparation for Quiz 2</vt:lpstr>
      <vt:lpstr>TRADITIONAL:  IRON TRIANGLE</vt:lpstr>
      <vt:lpstr>PowerPoint Presentation</vt:lpstr>
      <vt:lpstr>The Work Breakdown Structure</vt:lpstr>
      <vt:lpstr>Work Packages</vt:lpstr>
      <vt:lpstr>Key Points to remember</vt:lpstr>
      <vt:lpstr>Key Points to remember</vt:lpstr>
      <vt:lpstr>The Work Breakdown Structure</vt:lpstr>
      <vt:lpstr>Network Diagram Sequencing</vt:lpstr>
      <vt:lpstr>Team 6 – Tracing App Product Focused</vt:lpstr>
      <vt:lpstr>Team 8 – Immersive VR Learning System Process Focused</vt:lpstr>
      <vt:lpstr>Team 8:  Outline</vt:lpstr>
      <vt:lpstr>Team 1 – Find My Paws:  Product Focused</vt:lpstr>
      <vt:lpstr>Team 2:  Amazon Global Store:  Product and Process Focused</vt:lpstr>
      <vt:lpstr>Team 4 – Boston Local Information App:  Product Focused</vt:lpstr>
      <vt:lpstr>Team 5 – Portable Charger:  Product Focused</vt:lpstr>
      <vt:lpstr>Team 7 – Tik Tok:  Product Focused</vt:lpstr>
      <vt:lpstr>Network Computation Process</vt:lpstr>
      <vt:lpstr>Network Computation Process</vt:lpstr>
      <vt:lpstr>PowerPoint Presentation</vt:lpstr>
      <vt:lpstr>Forward Pass Computation*</vt:lpstr>
      <vt:lpstr>Backward Pass Computation</vt:lpstr>
      <vt:lpstr>Determining Slack (or Float)</vt:lpstr>
      <vt:lpstr>Dependencies</vt:lpstr>
      <vt:lpstr>PowerPoint Presentation</vt:lpstr>
      <vt:lpstr>List of Tasks – creating the network diagram</vt:lpstr>
      <vt:lpstr>Leads in project networks</vt:lpstr>
      <vt:lpstr>Leads in project networks</vt:lpstr>
      <vt:lpstr>Checking in with the PMBOK® Guide, 6th Edition</vt:lpstr>
      <vt:lpstr>Schedule Compression</vt:lpstr>
      <vt:lpstr>What causes schedule compression?</vt:lpstr>
      <vt:lpstr>Duration Compression Techniques</vt:lpstr>
      <vt:lpstr>Schedule Compression by Managing the Critical Path</vt:lpstr>
      <vt:lpstr>Schedule Compression Techniques for Duration </vt:lpstr>
      <vt:lpstr>Fast-Tracking</vt:lpstr>
      <vt:lpstr>Terminology</vt:lpstr>
      <vt:lpstr>Event</vt:lpstr>
      <vt:lpstr>Burst Activity</vt:lpstr>
      <vt:lpstr>Merge Activity</vt:lpstr>
      <vt:lpstr>PowerPoint Presentation</vt:lpstr>
      <vt:lpstr>Critical Path</vt:lpstr>
      <vt:lpstr>Critical Path</vt:lpstr>
      <vt:lpstr>Critical Path ~ 10%</vt:lpstr>
      <vt:lpstr>Simple Example:  6) Free Slack</vt:lpstr>
      <vt:lpstr>Basic Network Rules</vt:lpstr>
      <vt:lpstr>Lags</vt:lpstr>
      <vt:lpstr>What’s the disadvantage of Fast-Tracking?</vt:lpstr>
      <vt:lpstr>Crashing</vt:lpstr>
      <vt:lpstr>Disadvantages of Crashing</vt:lpstr>
      <vt:lpstr>PowerPoint Presentation</vt:lpstr>
      <vt:lpstr>Exercise: Fast Track or Crash, and Why?  Scenario 1</vt:lpstr>
      <vt:lpstr>Exercise: Fast Track or Crash, and Why?  Scenario 2</vt:lpstr>
      <vt:lpstr>Don’t Forget The Reserves</vt:lpstr>
      <vt:lpstr>Something to think about for next class</vt:lpstr>
      <vt:lpstr>Simple Example:  6) Free Slack</vt:lpstr>
      <vt:lpstr>Basic Network Rules</vt:lpstr>
      <vt:lpstr>Lags</vt:lpstr>
      <vt:lpstr>Simple Example:  6) Free Slack</vt:lpstr>
      <vt:lpstr>Simple Example:  1) Forward Pass  (Earliest)</vt:lpstr>
      <vt:lpstr>Simple Example:  1) Forward Pass  (Earliest)</vt:lpstr>
      <vt:lpstr>Simple Example:  2) Backward Pass  (Latest)</vt:lpstr>
      <vt:lpstr>MS Project</vt:lpstr>
      <vt:lpstr>Questions and Team Zoom Meetings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Ginny Greiman</dc:creator>
  <cp:lastModifiedBy>Ginny Greiman</cp:lastModifiedBy>
  <cp:revision>13</cp:revision>
  <cp:lastPrinted>2020-10-06T23:38:25Z</cp:lastPrinted>
  <dcterms:created xsi:type="dcterms:W3CDTF">2020-09-30T03:59:57Z</dcterms:created>
  <dcterms:modified xsi:type="dcterms:W3CDTF">2020-10-07T16:48:36Z</dcterms:modified>
</cp:coreProperties>
</file>