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8" autoAdjust="0"/>
    <p:restoredTop sz="94660"/>
  </p:normalViewPr>
  <p:slideViewPr>
    <p:cSldViewPr snapToGrid="0">
      <p:cViewPr varScale="1">
        <p:scale>
          <a:sx n="69" d="100"/>
          <a:sy n="69" d="100"/>
        </p:scale>
        <p:origin x="65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285A93-125A-434C-8225-78D1C387E2ED}" type="datetimeFigureOut">
              <a:rPr lang="en-US" smtClean="0"/>
              <a:t>6/23/2020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4F38E-E27D-4342-889A-51FD976A76AA}" type="slidenum">
              <a:rPr lang="en-US" smtClean="0"/>
              <a:t>‹#›</a:t>
            </a:fld>
            <a:endParaRPr lang="en-US"/>
          </a:p>
        </p:txBody>
      </p:sp>
    </p:spTree>
    <p:extLst>
      <p:ext uri="{BB962C8B-B14F-4D97-AF65-F5344CB8AC3E}">
        <p14:creationId xmlns:p14="http://schemas.microsoft.com/office/powerpoint/2010/main" val="533916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and welcome to this presentation. We shall look at advanced nurse practitioner professional.</a:t>
            </a:r>
          </a:p>
        </p:txBody>
      </p:sp>
      <p:sp>
        <p:nvSpPr>
          <p:cNvPr id="4" name="Slide Number Placeholder 3"/>
          <p:cNvSpPr>
            <a:spLocks noGrp="1"/>
          </p:cNvSpPr>
          <p:nvPr>
            <p:ph type="sldNum" sz="quarter" idx="5"/>
          </p:nvPr>
        </p:nvSpPr>
        <p:spPr/>
        <p:txBody>
          <a:bodyPr/>
          <a:lstStyle/>
          <a:p>
            <a:fld id="{2E74F38E-E27D-4342-889A-51FD976A76AA}" type="slidenum">
              <a:rPr lang="en-US" smtClean="0"/>
              <a:t>1</a:t>
            </a:fld>
            <a:endParaRPr lang="en-US"/>
          </a:p>
        </p:txBody>
      </p:sp>
    </p:spTree>
    <p:extLst>
      <p:ext uri="{BB962C8B-B14F-4D97-AF65-F5344CB8AC3E}">
        <p14:creationId xmlns:p14="http://schemas.microsoft.com/office/powerpoint/2010/main" val="13687127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 certification in California to practice as a professional nurse, one must meet the academic qualification standards regulated by the nursing board. One who applies for certification by the state must have a master's degree in the clinical field or nursing field. One must also complete the program as a nursing professional to practice in the state. Practitioners are prepared and certified in various clinical areas, family practice, and acute health.</a:t>
            </a:r>
          </a:p>
          <a:p>
            <a:endParaRPr lang="en-US" dirty="0"/>
          </a:p>
        </p:txBody>
      </p:sp>
      <p:sp>
        <p:nvSpPr>
          <p:cNvPr id="4" name="Slide Number Placeholder 3"/>
          <p:cNvSpPr>
            <a:spLocks noGrp="1"/>
          </p:cNvSpPr>
          <p:nvPr>
            <p:ph type="sldNum" sz="quarter" idx="5"/>
          </p:nvPr>
        </p:nvSpPr>
        <p:spPr/>
        <p:txBody>
          <a:bodyPr/>
          <a:lstStyle/>
          <a:p>
            <a:fld id="{2E74F38E-E27D-4342-889A-51FD976A76AA}" type="slidenum">
              <a:rPr lang="en-US" smtClean="0"/>
              <a:t>2</a:t>
            </a:fld>
            <a:endParaRPr lang="en-US"/>
          </a:p>
        </p:txBody>
      </p:sp>
    </p:spTree>
    <p:extLst>
      <p:ext uri="{BB962C8B-B14F-4D97-AF65-F5344CB8AC3E}">
        <p14:creationId xmlns:p14="http://schemas.microsoft.com/office/powerpoint/2010/main" val="3972803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Regulations regarding the scope of practice vary from one state to another because each has different and unique regulations regarding the practice. The overall regulator, National Council of State Boards of Nursing, developed the criteria for writing a nurse's practice. The scope of practice comprises assessment, prescriptions, and the authority to provide referrals.</a:t>
            </a:r>
            <a:endParaRPr lang="en-US" dirty="0"/>
          </a:p>
        </p:txBody>
      </p:sp>
      <p:sp>
        <p:nvSpPr>
          <p:cNvPr id="4" name="Slide Number Placeholder 3"/>
          <p:cNvSpPr>
            <a:spLocks noGrp="1"/>
          </p:cNvSpPr>
          <p:nvPr>
            <p:ph type="sldNum" sz="quarter" idx="5"/>
          </p:nvPr>
        </p:nvSpPr>
        <p:spPr/>
        <p:txBody>
          <a:bodyPr/>
          <a:lstStyle/>
          <a:p>
            <a:fld id="{2E74F38E-E27D-4342-889A-51FD976A76AA}" type="slidenum">
              <a:rPr lang="en-US" smtClean="0"/>
              <a:t>3</a:t>
            </a:fld>
            <a:endParaRPr lang="en-US"/>
          </a:p>
        </p:txBody>
      </p:sp>
    </p:spTree>
    <p:extLst>
      <p:ext uri="{BB962C8B-B14F-4D97-AF65-F5344CB8AC3E}">
        <p14:creationId xmlns:p14="http://schemas.microsoft.com/office/powerpoint/2010/main" val="4079064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Authority to do prescription varies according to the state the nurse is registered to practice. On must adhere to the regulations of practice according to the state they wish to practice. Among some states, one must be supervised by a physician or surgeon when making a prescription. Such include California and Florida. Other states like Colorado will give a nurse authority to prescribe if they have spent 1000 hours working with a physician or surgeon. Alaska gives full authority to prescribe after licensure.</a:t>
            </a:r>
          </a:p>
          <a:p>
            <a:endParaRPr lang="en-US" dirty="0"/>
          </a:p>
        </p:txBody>
      </p:sp>
      <p:sp>
        <p:nvSpPr>
          <p:cNvPr id="4" name="Slide Number Placeholder 3"/>
          <p:cNvSpPr>
            <a:spLocks noGrp="1"/>
          </p:cNvSpPr>
          <p:nvPr>
            <p:ph type="sldNum" sz="quarter" idx="5"/>
          </p:nvPr>
        </p:nvSpPr>
        <p:spPr/>
        <p:txBody>
          <a:bodyPr/>
          <a:lstStyle/>
          <a:p>
            <a:fld id="{2E74F38E-E27D-4342-889A-51FD976A76AA}" type="slidenum">
              <a:rPr lang="en-US" smtClean="0"/>
              <a:t>4</a:t>
            </a:fld>
            <a:endParaRPr lang="en-US"/>
          </a:p>
        </p:txBody>
      </p:sp>
    </p:spTree>
    <p:extLst>
      <p:ext uri="{BB962C8B-B14F-4D97-AF65-F5344CB8AC3E}">
        <p14:creationId xmlns:p14="http://schemas.microsoft.com/office/powerpoint/2010/main" val="1622117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Other policies regulating the practice of an NP includes consultation frequency where some states put a minimum number of times the nurse should consult the physician. Others state how many nurses a physician should handle at a certain time, while others want all-time supervision. Some states, unlike California, do not allow remote supervision and have a distance which the physician should maintain when supervising or collaborating. Special regard is given to prescription of buprenorphine, which in some states cannot be prescribed by nurses.</a:t>
            </a:r>
          </a:p>
          <a:p>
            <a:endParaRPr lang="en-US" dirty="0"/>
          </a:p>
        </p:txBody>
      </p:sp>
      <p:sp>
        <p:nvSpPr>
          <p:cNvPr id="4" name="Slide Number Placeholder 3"/>
          <p:cNvSpPr>
            <a:spLocks noGrp="1"/>
          </p:cNvSpPr>
          <p:nvPr>
            <p:ph type="sldNum" sz="quarter" idx="5"/>
          </p:nvPr>
        </p:nvSpPr>
        <p:spPr/>
        <p:txBody>
          <a:bodyPr/>
          <a:lstStyle/>
          <a:p>
            <a:fld id="{2E74F38E-E27D-4342-889A-51FD976A76AA}" type="slidenum">
              <a:rPr lang="en-US" smtClean="0"/>
              <a:t>5</a:t>
            </a:fld>
            <a:endParaRPr lang="en-US"/>
          </a:p>
        </p:txBody>
      </p:sp>
    </p:spTree>
    <p:extLst>
      <p:ext uri="{BB962C8B-B14F-4D97-AF65-F5344CB8AC3E}">
        <p14:creationId xmlns:p14="http://schemas.microsoft.com/office/powerpoint/2010/main" val="2087703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The provision of health care services has changed with time, allowing flexibility in the field of nursing. Some states that restricted nurses from prescribing without supervision have revised the policy with time. The practice of nursing also have embraced the use of technology for the safety of nursing and also during prescription and nursing. The shortage of nursing personnel has necessitated intervention from WHO in recruitment and management of the workforce.</a:t>
            </a:r>
          </a:p>
          <a:p>
            <a:endParaRPr lang="en-US" dirty="0"/>
          </a:p>
        </p:txBody>
      </p:sp>
      <p:sp>
        <p:nvSpPr>
          <p:cNvPr id="4" name="Slide Number Placeholder 3"/>
          <p:cNvSpPr>
            <a:spLocks noGrp="1"/>
          </p:cNvSpPr>
          <p:nvPr>
            <p:ph type="sldNum" sz="quarter" idx="5"/>
          </p:nvPr>
        </p:nvSpPr>
        <p:spPr/>
        <p:txBody>
          <a:bodyPr/>
          <a:lstStyle/>
          <a:p>
            <a:fld id="{2E74F38E-E27D-4342-889A-51FD976A76AA}" type="slidenum">
              <a:rPr lang="en-US" smtClean="0"/>
              <a:t>6</a:t>
            </a:fld>
            <a:endParaRPr lang="en-US"/>
          </a:p>
        </p:txBody>
      </p:sp>
    </p:spTree>
    <p:extLst>
      <p:ext uri="{BB962C8B-B14F-4D97-AF65-F5344CB8AC3E}">
        <p14:creationId xmlns:p14="http://schemas.microsoft.com/office/powerpoint/2010/main" val="105831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CD4E13-1F32-48A8-B906-3B4CD34C219E}" type="datetimeFigureOut">
              <a:rPr lang="en-US" smtClean="0"/>
              <a:t>6/23/2020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67D1A9EF-7A3C-4B36-9CAC-4D335D2375C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16887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CD4E13-1F32-48A8-B906-3B4CD34C219E}"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A9EF-7A3C-4B36-9CAC-4D335D2375C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5425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CD4E13-1F32-48A8-B906-3B4CD34C219E}"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A9EF-7A3C-4B36-9CAC-4D335D2375C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8539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CD4E13-1F32-48A8-B906-3B4CD34C219E}" type="datetimeFigureOut">
              <a:rPr lang="en-US" smtClean="0"/>
              <a:t>6/23/2020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1A9EF-7A3C-4B36-9CAC-4D335D2375C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6190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CD4E13-1F32-48A8-B906-3B4CD34C219E}" type="datetimeFigureOut">
              <a:rPr lang="en-US" smtClean="0"/>
              <a:t>6/23/2020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7D1A9EF-7A3C-4B36-9CAC-4D335D2375C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08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CD4E13-1F32-48A8-B906-3B4CD34C219E}" type="datetimeFigureOut">
              <a:rPr lang="en-US" smtClean="0"/>
              <a:t>6/23/2020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7D1A9EF-7A3C-4B36-9CAC-4D335D2375C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80624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CD4E13-1F32-48A8-B906-3B4CD34C219E}" type="datetimeFigureOut">
              <a:rPr lang="en-US" smtClean="0"/>
              <a:t>6/23/2020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7D1A9EF-7A3C-4B36-9CAC-4D335D2375CD}" type="slidenum">
              <a:rPr lang="en-US" smtClean="0"/>
              <a:t>‹#›</a:t>
            </a:fld>
            <a:endParaRPr lang="en-US"/>
          </a:p>
        </p:txBody>
      </p:sp>
    </p:spTree>
    <p:extLst>
      <p:ext uri="{BB962C8B-B14F-4D97-AF65-F5344CB8AC3E}">
        <p14:creationId xmlns:p14="http://schemas.microsoft.com/office/powerpoint/2010/main" val="3459978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BCD4E13-1F32-48A8-B906-3B4CD34C219E}" type="datetimeFigureOut">
              <a:rPr lang="en-US" smtClean="0"/>
              <a:t>6/23/2020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7D1A9EF-7A3C-4B36-9CAC-4D335D2375C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90094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EBCD4E13-1F32-48A8-B906-3B4CD34C219E}" type="datetimeFigureOut">
              <a:rPr lang="en-US" smtClean="0"/>
              <a:t>6/23/2020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7D1A9EF-7A3C-4B36-9CAC-4D335D2375C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48871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CD4E13-1F32-48A8-B906-3B4CD34C219E}"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A9EF-7A3C-4B36-9CAC-4D335D2375C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2157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CD4E13-1F32-48A8-B906-3B4CD34C219E}" type="datetimeFigureOut">
              <a:rPr lang="en-US" smtClean="0"/>
              <a:t>6/23/2020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7D1A9EF-7A3C-4B36-9CAC-4D335D2375C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37449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EBCD4E13-1F32-48A8-B906-3B4CD34C219E}" type="datetimeFigureOut">
              <a:rPr lang="en-US" smtClean="0"/>
              <a:t>6/23/2020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7D1A9EF-7A3C-4B36-9CAC-4D335D2375C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42914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chcf.org/publication/californias-nurse-practitione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6C91D-1B28-40E2-A803-092C1C9209D3}"/>
              </a:ext>
            </a:extLst>
          </p:cNvPr>
          <p:cNvSpPr>
            <a:spLocks noGrp="1"/>
          </p:cNvSpPr>
          <p:nvPr>
            <p:ph type="ctrTitle"/>
          </p:nvPr>
        </p:nvSpPr>
        <p:spPr/>
        <p:txBody>
          <a:bodyPr>
            <a:normAutofit fontScale="90000"/>
          </a:bodyPr>
          <a:lstStyle/>
          <a:p>
            <a:r>
              <a:rPr lang="en-US" dirty="0"/>
              <a:t>ADVANCED NURSE PRACTITIONER PROFESSIONAL </a:t>
            </a:r>
          </a:p>
        </p:txBody>
      </p:sp>
      <p:sp>
        <p:nvSpPr>
          <p:cNvPr id="3" name="Subtitle 2">
            <a:extLst>
              <a:ext uri="{FF2B5EF4-FFF2-40B4-BE49-F238E27FC236}">
                <a16:creationId xmlns:a16="http://schemas.microsoft.com/office/drawing/2014/main" id="{553C8836-2FE3-4620-AD23-532D34D19167}"/>
              </a:ext>
            </a:extLst>
          </p:cNvPr>
          <p:cNvSpPr>
            <a:spLocks noGrp="1"/>
          </p:cNvSpPr>
          <p:nvPr>
            <p:ph type="subTitle" idx="1"/>
          </p:nvPr>
        </p:nvSpPr>
        <p:spPr/>
        <p:txBody>
          <a:bodyPr/>
          <a:lstStyle/>
          <a:p>
            <a:r>
              <a:rPr lang="en-US" dirty="0"/>
              <a:t>Prescription authority and other regulations.</a:t>
            </a:r>
          </a:p>
        </p:txBody>
      </p:sp>
    </p:spTree>
    <p:extLst>
      <p:ext uri="{BB962C8B-B14F-4D97-AF65-F5344CB8AC3E}">
        <p14:creationId xmlns:p14="http://schemas.microsoft.com/office/powerpoint/2010/main" val="2897885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466EC-91B1-443E-A0A0-78484D195EA9}"/>
              </a:ext>
            </a:extLst>
          </p:cNvPr>
          <p:cNvSpPr>
            <a:spLocks noGrp="1"/>
          </p:cNvSpPr>
          <p:nvPr>
            <p:ph type="title"/>
          </p:nvPr>
        </p:nvSpPr>
        <p:spPr/>
        <p:txBody>
          <a:bodyPr/>
          <a:lstStyle/>
          <a:p>
            <a:r>
              <a:rPr lang="en-US" dirty="0"/>
              <a:t>Qualification for certification.</a:t>
            </a:r>
            <a:br>
              <a:rPr lang="en-US" dirty="0"/>
            </a:br>
            <a:endParaRPr lang="en-US" dirty="0"/>
          </a:p>
        </p:txBody>
      </p:sp>
      <p:sp>
        <p:nvSpPr>
          <p:cNvPr id="3" name="Content Placeholder 2">
            <a:extLst>
              <a:ext uri="{FF2B5EF4-FFF2-40B4-BE49-F238E27FC236}">
                <a16:creationId xmlns:a16="http://schemas.microsoft.com/office/drawing/2014/main" id="{59678A43-F423-48C1-95E1-FB808CD9C2B3}"/>
              </a:ext>
            </a:extLst>
          </p:cNvPr>
          <p:cNvSpPr>
            <a:spLocks noGrp="1"/>
          </p:cNvSpPr>
          <p:nvPr>
            <p:ph idx="1"/>
          </p:nvPr>
        </p:nvSpPr>
        <p:spPr/>
        <p:txBody>
          <a:bodyPr/>
          <a:lstStyle/>
          <a:p>
            <a:r>
              <a:rPr lang="en-US" dirty="0"/>
              <a:t>Possess a master’s degree in any clinal field graduate degree in nursing.</a:t>
            </a:r>
          </a:p>
          <a:p>
            <a:r>
              <a:rPr lang="en-US" dirty="0"/>
              <a:t>Complete a professional nursing program approved by the board of nursing.</a:t>
            </a:r>
          </a:p>
          <a:p>
            <a:r>
              <a:rPr lang="en-US" dirty="0"/>
              <a:t>They must possess a BRN certification to practice in California.</a:t>
            </a:r>
          </a:p>
          <a:p>
            <a:r>
              <a:rPr lang="en-US" dirty="0"/>
              <a:t>Nursing practitioners can be certified in any clinical area, family practice, women's health, and acute care.</a:t>
            </a:r>
          </a:p>
          <a:p>
            <a:pPr marL="0" indent="0">
              <a:buNone/>
            </a:pPr>
            <a:endParaRPr lang="en-US" dirty="0"/>
          </a:p>
        </p:txBody>
      </p:sp>
    </p:spTree>
    <p:extLst>
      <p:ext uri="{BB962C8B-B14F-4D97-AF65-F5344CB8AC3E}">
        <p14:creationId xmlns:p14="http://schemas.microsoft.com/office/powerpoint/2010/main" val="3459535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E136F-68FE-415A-8402-D71B2184834A}"/>
              </a:ext>
            </a:extLst>
          </p:cNvPr>
          <p:cNvSpPr>
            <a:spLocks noGrp="1"/>
          </p:cNvSpPr>
          <p:nvPr>
            <p:ph type="title"/>
          </p:nvPr>
        </p:nvSpPr>
        <p:spPr/>
        <p:txBody>
          <a:bodyPr>
            <a:normAutofit fontScale="90000"/>
          </a:bodyPr>
          <a:lstStyle/>
          <a:p>
            <a:r>
              <a:rPr lang="en-US" dirty="0"/>
              <a:t>Scope of practice. ( National Council of State Boards of 	Nursing).</a:t>
            </a:r>
            <a:br>
              <a:rPr lang="en-US" dirty="0"/>
            </a:br>
            <a:endParaRPr lang="en-US" dirty="0"/>
          </a:p>
        </p:txBody>
      </p:sp>
      <p:sp>
        <p:nvSpPr>
          <p:cNvPr id="3" name="Content Placeholder 2">
            <a:extLst>
              <a:ext uri="{FF2B5EF4-FFF2-40B4-BE49-F238E27FC236}">
                <a16:creationId xmlns:a16="http://schemas.microsoft.com/office/drawing/2014/main" id="{045EDDCF-626F-420E-8F93-14E0151C4E82}"/>
              </a:ext>
            </a:extLst>
          </p:cNvPr>
          <p:cNvSpPr>
            <a:spLocks noGrp="1"/>
          </p:cNvSpPr>
          <p:nvPr>
            <p:ph idx="1"/>
          </p:nvPr>
        </p:nvSpPr>
        <p:spPr/>
        <p:txBody>
          <a:bodyPr/>
          <a:lstStyle/>
          <a:p>
            <a:r>
              <a:rPr lang="en-US" dirty="0"/>
              <a:t>Carrying out assessment procedures.</a:t>
            </a:r>
          </a:p>
          <a:p>
            <a:r>
              <a:rPr lang="en-US" dirty="0"/>
              <a:t>Ordering and interpreting procedures of diagnosis.</a:t>
            </a:r>
          </a:p>
          <a:p>
            <a:r>
              <a:rPr lang="en-US" dirty="0"/>
              <a:t>Providing referrals.</a:t>
            </a:r>
          </a:p>
          <a:p>
            <a:r>
              <a:rPr lang="en-US" dirty="0"/>
              <a:t>Prescribing</a:t>
            </a:r>
          </a:p>
        </p:txBody>
      </p:sp>
    </p:spTree>
    <p:extLst>
      <p:ext uri="{BB962C8B-B14F-4D97-AF65-F5344CB8AC3E}">
        <p14:creationId xmlns:p14="http://schemas.microsoft.com/office/powerpoint/2010/main" val="2713212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66213-6964-4E3B-9DAA-C10185A4C350}"/>
              </a:ext>
            </a:extLst>
          </p:cNvPr>
          <p:cNvSpPr>
            <a:spLocks noGrp="1"/>
          </p:cNvSpPr>
          <p:nvPr>
            <p:ph type="title"/>
          </p:nvPr>
        </p:nvSpPr>
        <p:spPr/>
        <p:txBody>
          <a:bodyPr/>
          <a:lstStyle/>
          <a:p>
            <a:r>
              <a:rPr lang="en-US" dirty="0"/>
              <a:t>Prescriptive authority.</a:t>
            </a:r>
            <a:br>
              <a:rPr lang="en-US" dirty="0"/>
            </a:br>
            <a:endParaRPr lang="en-US" dirty="0"/>
          </a:p>
        </p:txBody>
      </p:sp>
      <p:sp>
        <p:nvSpPr>
          <p:cNvPr id="3" name="Content Placeholder 2">
            <a:extLst>
              <a:ext uri="{FF2B5EF4-FFF2-40B4-BE49-F238E27FC236}">
                <a16:creationId xmlns:a16="http://schemas.microsoft.com/office/drawing/2014/main" id="{2DB7CC93-9C1D-4C01-B99A-218D1875911B}"/>
              </a:ext>
            </a:extLst>
          </p:cNvPr>
          <p:cNvSpPr>
            <a:spLocks noGrp="1"/>
          </p:cNvSpPr>
          <p:nvPr>
            <p:ph idx="1"/>
          </p:nvPr>
        </p:nvSpPr>
        <p:spPr/>
        <p:txBody>
          <a:bodyPr>
            <a:normAutofit fontScale="92500" lnSpcReduction="20000"/>
          </a:bodyPr>
          <a:lstStyle/>
          <a:p>
            <a:r>
              <a:rPr lang="en-US" dirty="0"/>
              <a:t>Some states can practice and prescribe with no collaboration or supervision by a physician, while others regulate the NP's ability to practice and describe. These regulations vary from one state to the other.</a:t>
            </a:r>
          </a:p>
          <a:p>
            <a:r>
              <a:rPr lang="en-US" dirty="0"/>
              <a:t>California. They have limited authority to prescribe because they will require authority and supervision or surgeon. </a:t>
            </a:r>
          </a:p>
          <a:p>
            <a:r>
              <a:rPr lang="en-US" dirty="0"/>
              <a:t>Florida. A physician or surgeon must supervise a prescription.</a:t>
            </a:r>
          </a:p>
          <a:p>
            <a:r>
              <a:rPr lang="en-US" dirty="0"/>
              <a:t>Colorado – NP have full privileges to prescribe as after a 1000 hours practicing with provisional practice authority.</a:t>
            </a:r>
          </a:p>
          <a:p>
            <a:r>
              <a:rPr lang="en-US" dirty="0"/>
              <a:t>Alaska. Provides full authority with nursing licensure.</a:t>
            </a:r>
          </a:p>
          <a:p>
            <a:pPr marL="0" indent="0">
              <a:buNone/>
            </a:pPr>
            <a:endParaRPr lang="en-US" dirty="0"/>
          </a:p>
        </p:txBody>
      </p:sp>
    </p:spTree>
    <p:extLst>
      <p:ext uri="{BB962C8B-B14F-4D97-AF65-F5344CB8AC3E}">
        <p14:creationId xmlns:p14="http://schemas.microsoft.com/office/powerpoint/2010/main" val="1425337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B3769-8F8C-40B0-AC84-FCAAC1E33BEB}"/>
              </a:ext>
            </a:extLst>
          </p:cNvPr>
          <p:cNvSpPr>
            <a:spLocks noGrp="1"/>
          </p:cNvSpPr>
          <p:nvPr>
            <p:ph type="title"/>
          </p:nvPr>
        </p:nvSpPr>
        <p:spPr/>
        <p:txBody>
          <a:bodyPr/>
          <a:lstStyle/>
          <a:p>
            <a:r>
              <a:rPr lang="en-US" dirty="0"/>
              <a:t>Other regulations in professional nursing practice.</a:t>
            </a:r>
          </a:p>
        </p:txBody>
      </p:sp>
      <p:sp>
        <p:nvSpPr>
          <p:cNvPr id="3" name="Content Placeholder 2">
            <a:extLst>
              <a:ext uri="{FF2B5EF4-FFF2-40B4-BE49-F238E27FC236}">
                <a16:creationId xmlns:a16="http://schemas.microsoft.com/office/drawing/2014/main" id="{8B153BA7-5386-45C3-8BD4-3B078CE4DE81}"/>
              </a:ext>
            </a:extLst>
          </p:cNvPr>
          <p:cNvSpPr>
            <a:spLocks noGrp="1"/>
          </p:cNvSpPr>
          <p:nvPr>
            <p:ph idx="1"/>
          </p:nvPr>
        </p:nvSpPr>
        <p:spPr/>
        <p:txBody>
          <a:bodyPr/>
          <a:lstStyle/>
          <a:p>
            <a:r>
              <a:rPr lang="en-US" dirty="0"/>
              <a:t>Consultation frequency. The number of times an NP should consult with a physician or surgeon.</a:t>
            </a:r>
          </a:p>
          <a:p>
            <a:r>
              <a:rPr lang="en-US" dirty="0"/>
              <a:t>Supervision rules -some states allow NP to practice full without supervision others regulate how many NPs a physician can supervise.</a:t>
            </a:r>
          </a:p>
          <a:p>
            <a:r>
              <a:rPr lang="en-US" dirty="0"/>
              <a:t>Physician proximity. What distance should the physician and nurse have when collaborating and supervising.</a:t>
            </a:r>
          </a:p>
          <a:p>
            <a:r>
              <a:rPr lang="en-US" dirty="0"/>
              <a:t>Treatment Opioid use disorder.  Regulates prescription of buprenorphine used to treat some opioid disorders.</a:t>
            </a:r>
          </a:p>
          <a:p>
            <a:pPr marL="0" indent="0">
              <a:buNone/>
            </a:pPr>
            <a:endParaRPr lang="en-US" dirty="0"/>
          </a:p>
        </p:txBody>
      </p:sp>
    </p:spTree>
    <p:extLst>
      <p:ext uri="{BB962C8B-B14F-4D97-AF65-F5344CB8AC3E}">
        <p14:creationId xmlns:p14="http://schemas.microsoft.com/office/powerpoint/2010/main" val="3909066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2F709-75DB-4B34-B2BB-B2BE37616833}"/>
              </a:ext>
            </a:extLst>
          </p:cNvPr>
          <p:cNvSpPr>
            <a:spLocks noGrp="1"/>
          </p:cNvSpPr>
          <p:nvPr>
            <p:ph type="title"/>
          </p:nvPr>
        </p:nvSpPr>
        <p:spPr/>
        <p:txBody>
          <a:bodyPr/>
          <a:lstStyle/>
          <a:p>
            <a:r>
              <a:rPr lang="en-US" dirty="0"/>
              <a:t>Trends in nursing practice.</a:t>
            </a:r>
            <a:br>
              <a:rPr lang="en-US" dirty="0"/>
            </a:br>
            <a:endParaRPr lang="en-US" dirty="0"/>
          </a:p>
        </p:txBody>
      </p:sp>
      <p:sp>
        <p:nvSpPr>
          <p:cNvPr id="3" name="Content Placeholder 2">
            <a:extLst>
              <a:ext uri="{FF2B5EF4-FFF2-40B4-BE49-F238E27FC236}">
                <a16:creationId xmlns:a16="http://schemas.microsoft.com/office/drawing/2014/main" id="{ECDBA16F-9E6F-4B16-A49D-826BE12A3B74}"/>
              </a:ext>
            </a:extLst>
          </p:cNvPr>
          <p:cNvSpPr>
            <a:spLocks noGrp="1"/>
          </p:cNvSpPr>
          <p:nvPr>
            <p:ph idx="1"/>
          </p:nvPr>
        </p:nvSpPr>
        <p:spPr/>
        <p:txBody>
          <a:bodyPr/>
          <a:lstStyle/>
          <a:p>
            <a:r>
              <a:rPr lang="en-US" dirty="0"/>
              <a:t>States have reviewed their prescription guidelines allowing advanced nursing practitioners to prescribe without supervision.</a:t>
            </a:r>
          </a:p>
          <a:p>
            <a:r>
              <a:rPr lang="en-US" dirty="0"/>
              <a:t>Incorporation of technology in consultation and certification.</a:t>
            </a:r>
          </a:p>
          <a:p>
            <a:r>
              <a:rPr lang="en-US" dirty="0"/>
              <a:t>International recruitment by world health organization.</a:t>
            </a:r>
          </a:p>
          <a:p>
            <a:r>
              <a:rPr lang="en-US" dirty="0"/>
              <a:t>Improvement of quality of care.</a:t>
            </a:r>
          </a:p>
          <a:p>
            <a:pPr marL="0" indent="0">
              <a:buNone/>
            </a:pPr>
            <a:endParaRPr lang="en-US" dirty="0"/>
          </a:p>
        </p:txBody>
      </p:sp>
    </p:spTree>
    <p:extLst>
      <p:ext uri="{BB962C8B-B14F-4D97-AF65-F5344CB8AC3E}">
        <p14:creationId xmlns:p14="http://schemas.microsoft.com/office/powerpoint/2010/main" val="601382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D8C3-F7CF-4BBB-BB80-1456194FA9B1}"/>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D0D7709-3167-4A26-9D69-CD4B5B1F38CF}"/>
              </a:ext>
            </a:extLst>
          </p:cNvPr>
          <p:cNvSpPr>
            <a:spLocks noGrp="1"/>
          </p:cNvSpPr>
          <p:nvPr>
            <p:ph idx="1"/>
          </p:nvPr>
        </p:nvSpPr>
        <p:spPr/>
        <p:txBody>
          <a:bodyPr/>
          <a:lstStyle/>
          <a:p>
            <a:r>
              <a:rPr lang="en-US" dirty="0" err="1"/>
              <a:t>Grumbach</a:t>
            </a:r>
            <a:r>
              <a:rPr lang="en-US" dirty="0"/>
              <a:t>, K., Miller, J., Mertz, E., &amp; Finocchio, L. (2004). How much public health in public health nursing practice?. </a:t>
            </a:r>
            <a:r>
              <a:rPr lang="en-US" i="1" dirty="0"/>
              <a:t>Public Health Nursing</a:t>
            </a:r>
            <a:r>
              <a:rPr lang="en-US" dirty="0"/>
              <a:t>, </a:t>
            </a:r>
            <a:r>
              <a:rPr lang="en-US" i="1" dirty="0"/>
              <a:t>21</a:t>
            </a:r>
            <a:r>
              <a:rPr lang="en-US" dirty="0"/>
              <a:t>(3), 266-276.</a:t>
            </a:r>
          </a:p>
          <a:p>
            <a:r>
              <a:rPr lang="en-US" u="sng" dirty="0">
                <a:hlinkClick r:id="rId2"/>
              </a:rPr>
              <a:t>https://www.chcf.org/publication/californias-nurse-practitioners/</a:t>
            </a:r>
            <a:endParaRPr lang="en-US" dirty="0"/>
          </a:p>
        </p:txBody>
      </p:sp>
    </p:spTree>
    <p:extLst>
      <p:ext uri="{BB962C8B-B14F-4D97-AF65-F5344CB8AC3E}">
        <p14:creationId xmlns:p14="http://schemas.microsoft.com/office/powerpoint/2010/main" val="4292767416"/>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14</TotalTime>
  <Words>764</Words>
  <Application>Microsoft Office PowerPoint</Application>
  <PresentationFormat>Widescreen</PresentationFormat>
  <Paragraphs>43</Paragraphs>
  <Slides>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Gill Sans MT</vt:lpstr>
      <vt:lpstr>Gallery</vt:lpstr>
      <vt:lpstr>ADVANCED NURSE PRACTITIONER PROFESSIONAL </vt:lpstr>
      <vt:lpstr>Qualification for certification. </vt:lpstr>
      <vt:lpstr>Scope of practice. ( National Council of State Boards of  Nursing). </vt:lpstr>
      <vt:lpstr>Prescriptive authority. </vt:lpstr>
      <vt:lpstr>Other regulations in professional nursing practice.</vt:lpstr>
      <vt:lpstr>Trends in nursing practice.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NURSE PRACTITIONER PROFESSIONAL</dc:title>
  <dc:creator>kanyi</dc:creator>
  <cp:lastModifiedBy>hp</cp:lastModifiedBy>
  <cp:revision>3</cp:revision>
  <dcterms:created xsi:type="dcterms:W3CDTF">2020-06-23T16:54:47Z</dcterms:created>
  <dcterms:modified xsi:type="dcterms:W3CDTF">2020-06-23T17:16:37Z</dcterms:modified>
</cp:coreProperties>
</file>