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ADVANCED ROBOTICS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 affiliation</a:t>
            </a:r>
          </a:p>
          <a:p>
            <a:r>
              <a:rPr lang="en-US" dirty="0" smtClean="0"/>
              <a:t>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18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019213"/>
          </a:xfrm>
        </p:spPr>
        <p:txBody>
          <a:bodyPr/>
          <a:lstStyle/>
          <a:p>
            <a:pPr algn="ctr"/>
            <a:r>
              <a:rPr lang="en-US" dirty="0" smtClean="0"/>
              <a:t>ROBOTICS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141410" y="1978925"/>
            <a:ext cx="4878389" cy="38122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u="sng" dirty="0" smtClean="0"/>
              <a:t>APPLICATION SEGMENTS</a:t>
            </a:r>
          </a:p>
          <a:p>
            <a:r>
              <a:rPr lang="en-US" dirty="0" smtClean="0"/>
              <a:t>RESEARCH AND DEVELOPMENT</a:t>
            </a:r>
          </a:p>
          <a:p>
            <a:r>
              <a:rPr lang="en-US" dirty="0" smtClean="0"/>
              <a:t>SPACE</a:t>
            </a:r>
          </a:p>
          <a:p>
            <a:r>
              <a:rPr lang="en-US" dirty="0" smtClean="0"/>
              <a:t>PROFESSIONAL SERVICE</a:t>
            </a:r>
          </a:p>
          <a:p>
            <a:r>
              <a:rPr lang="en-US" dirty="0" smtClean="0"/>
              <a:t>SECURITY AND DEFENCE</a:t>
            </a:r>
          </a:p>
          <a:p>
            <a:r>
              <a:rPr lang="en-US" dirty="0" smtClean="0"/>
              <a:t>DOMESTIC SERVICE</a:t>
            </a:r>
          </a:p>
          <a:p>
            <a:r>
              <a:rPr lang="en-US" dirty="0" smtClean="0"/>
              <a:t>INDUSTRIAL SERVICE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1978925"/>
            <a:ext cx="4875211" cy="38122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u="sng" dirty="0" smtClean="0"/>
              <a:t>MARKETING STREAMS</a:t>
            </a:r>
          </a:p>
          <a:p>
            <a:r>
              <a:rPr lang="en-US" dirty="0" smtClean="0"/>
              <a:t>FORMAL MEDIA (TELEVISION AND RADIO)</a:t>
            </a:r>
          </a:p>
          <a:p>
            <a:r>
              <a:rPr lang="en-US" dirty="0" smtClean="0"/>
              <a:t>DIRECT PITCHING</a:t>
            </a:r>
          </a:p>
          <a:p>
            <a:r>
              <a:rPr lang="en-US" dirty="0" smtClean="0"/>
              <a:t>SOCIAL MEDIA</a:t>
            </a:r>
          </a:p>
          <a:p>
            <a:r>
              <a:rPr lang="en-US" dirty="0" smtClean="0"/>
              <a:t>REFERRALS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73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Simon, J. P. (2019). Artificial intelligence: scope, players, markets </a:t>
            </a:r>
            <a:r>
              <a:rPr lang="en-US" dirty="0" smtClean="0"/>
              <a:t>and	geography</a:t>
            </a:r>
            <a:r>
              <a:rPr lang="en-US" dirty="0"/>
              <a:t>. </a:t>
            </a:r>
            <a:r>
              <a:rPr lang="en-US" dirty="0" smtClean="0"/>
              <a:t>Digital Policy</a:t>
            </a:r>
            <a:r>
              <a:rPr lang="en-US" dirty="0"/>
              <a:t>, Regulation and Governance.</a:t>
            </a:r>
          </a:p>
          <a:p>
            <a:r>
              <a:rPr lang="en-US" dirty="0"/>
              <a:t>Wang, X., Xiao, X., Zhang, X., &amp; </a:t>
            </a:r>
            <a:r>
              <a:rPr lang="en-US" dirty="0" err="1"/>
              <a:t>Meng</a:t>
            </a:r>
            <a:r>
              <a:rPr lang="en-US" dirty="0"/>
              <a:t>, J. (2017, October). Analysis on </a:t>
            </a:r>
            <a:r>
              <a:rPr lang="en-US" dirty="0" smtClean="0"/>
              <a:t>UK	Robotics and Autonomous </a:t>
            </a:r>
            <a:r>
              <a:rPr lang="en-US" dirty="0"/>
              <a:t>Systems Research Development. In </a:t>
            </a:r>
            <a:r>
              <a:rPr lang="en-US" dirty="0" smtClean="0"/>
              <a:t>2017	International </a:t>
            </a:r>
            <a:r>
              <a:rPr lang="en-US"/>
              <a:t>Conference </a:t>
            </a:r>
            <a:r>
              <a:rPr lang="en-US" smtClean="0"/>
              <a:t>on Education </a:t>
            </a:r>
            <a:r>
              <a:rPr lang="en-US" dirty="0"/>
              <a:t>Science and </a:t>
            </a:r>
            <a:r>
              <a:rPr lang="en-US" dirty="0" smtClean="0"/>
              <a:t>Economic	Management </a:t>
            </a:r>
            <a:r>
              <a:rPr lang="en-US" dirty="0"/>
              <a:t>(ICESEM 2017). Atlantis Press.</a:t>
            </a:r>
          </a:p>
        </p:txBody>
      </p:sp>
    </p:spTree>
    <p:extLst>
      <p:ext uri="{BB962C8B-B14F-4D97-AF65-F5344CB8AC3E}">
        <p14:creationId xmlns:p14="http://schemas.microsoft.com/office/powerpoint/2010/main" val="3409320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21</TotalTime>
  <Words>56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Tw Cen MT</vt:lpstr>
      <vt:lpstr>Circuit</vt:lpstr>
      <vt:lpstr>ADVANCED ROBOTICS</vt:lpstr>
      <vt:lpstr>ROBOTICS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ROBOTICS</dc:title>
  <dc:creator>user</dc:creator>
  <cp:lastModifiedBy>user</cp:lastModifiedBy>
  <cp:revision>2</cp:revision>
  <dcterms:created xsi:type="dcterms:W3CDTF">2020-06-14T20:52:43Z</dcterms:created>
  <dcterms:modified xsi:type="dcterms:W3CDTF">2020-06-14T21:14:39Z</dcterms:modified>
</cp:coreProperties>
</file>