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35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99" autoAdjust="0"/>
  </p:normalViewPr>
  <p:slideViewPr>
    <p:cSldViewPr>
      <p:cViewPr varScale="1">
        <p:scale>
          <a:sx n="80" d="100"/>
          <a:sy n="80" d="100"/>
        </p:scale>
        <p:origin x="17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9A771-77E7-4FE3-A19D-BE534BDE3910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190CB-D102-4C7A-9AC3-3B5F6674B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30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5C848-C45C-407D-B345-9402D53938C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B96E0-B46F-4AE3-BF32-D558440756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fan.zhang@usm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6564" y="1698625"/>
            <a:ext cx="7772400" cy="1470025"/>
          </a:xfrm>
        </p:spPr>
        <p:txBody>
          <a:bodyPr/>
          <a:lstStyle/>
          <a:p>
            <a:r>
              <a:rPr lang="en-US" b="1" dirty="0"/>
              <a:t>AEC 258 Construction Planning and Scheduling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462370"/>
            <a:ext cx="4572000" cy="88317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Spring 2019</a:t>
            </a:r>
          </a:p>
          <a:p>
            <a:pPr algn="l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162464" y="4417457"/>
            <a:ext cx="4800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Review for Final Exam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4/30/2019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B19107-0DCA-4DA6-B058-2B5D311125F0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Announcement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/>
              <a:t>Your grade for this course will be determined by total points, not percentage. If you hav</a:t>
            </a:r>
            <a:r>
              <a:rPr lang="en-US" sz="2400" b="1" dirty="0" smtClean="0"/>
              <a:t>e more than 900 points, you will get an A; 800-899 is B; 700-799 is C, etc.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/>
              <a:t>10 points are added to everyone for attendance, so that the total for attendance is 100.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/>
              <a:t>No class this Thursday. Good luck on your final exams.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992672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Final Exam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30 questions, 200 points, 60 minutes, closed book closed notes, calculator and scratch paper allowed.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Scope: lecture 1 – lecture 13, assignment 1 – 4.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If you need special accommodation, email me in advance at </a:t>
            </a:r>
            <a:r>
              <a:rPr lang="en-US" sz="2400" b="1" dirty="0" smtClean="0">
                <a:hlinkClick r:id="rId3"/>
              </a:rPr>
              <a:t>fan.zhang@usm.edu</a:t>
            </a:r>
            <a:endParaRPr lang="en-US" sz="2400" b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smtClean="0"/>
              <a:t>Final Exam: May 7, Tuesday, 12:30 pm, TEC 252. For online students, May 7 whole day. </a:t>
            </a: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2784703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3301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1 Introduction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Different types of schedules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2 Network models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Draw the network diagram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Similar to Midterm exam questions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215944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3 &amp; 4 Precedence diagrams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Network calculation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Project duration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Critical path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Total float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Lecture 3 &amp; 4 in-class exercises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1564340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5 Activity relationships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SS, FF, SF, FS with delay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03DCB0-11EB-4980-BFFD-552C6E211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743200"/>
            <a:ext cx="5205620" cy="224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701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6 activity durations and time in contract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Activity duration calculation; in-class exercise 6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Notice to proceed; substantial completion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Working days vs calendar days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1738722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7 &amp; 8 resource allocation and resource leveling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In-class exercise 7 &amp; 8; assignment 2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Series method – order of priorities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Less complicated network than examples and exercises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Similar to Midterm exam questions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2871313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9, 10, 11 time cost trade-off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Lecture 9 example;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assignment 3 question 1 &amp; 2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70AB77-E4B0-4C91-B825-F86C29AB44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9" t="4176"/>
          <a:stretch/>
        </p:blipFill>
        <p:spPr>
          <a:xfrm>
            <a:off x="2438400" y="3161122"/>
            <a:ext cx="3733800" cy="315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814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12 productivity and short interval scheduling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Given the formula, calculate effective hours for working overtime (assignment 4 question 2, without the table)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Learning curve (lecture 12 example and assignment 4 question 5)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Short-interval (assignment 4 question 3)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7AE58A-D88E-411F-A36A-067A8EB8A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4549868"/>
            <a:ext cx="4572000" cy="19890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DF2185-2704-440F-ABA6-2636CF3C9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686" y="4196247"/>
            <a:ext cx="3962400" cy="234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687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_h_123P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14799" cy="9981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11BC8-0A5C-4285-B3F4-07189A3B9CB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914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Topics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9640F-4442-476E-BCDF-ED278C4ECB91}"/>
              </a:ext>
            </a:extLst>
          </p:cNvPr>
          <p:cNvSpPr txBox="1"/>
          <p:nvPr/>
        </p:nvSpPr>
        <p:spPr>
          <a:xfrm>
            <a:off x="685800" y="152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AEC 258 Construction Planning and Scheduling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7B58EE-3120-4CD4-8B8E-E64324D1A20C}"/>
              </a:ext>
            </a:extLst>
          </p:cNvPr>
          <p:cNvSpPr txBox="1">
            <a:spLocks/>
          </p:cNvSpPr>
          <p:nvPr/>
        </p:nvSpPr>
        <p:spPr>
          <a:xfrm>
            <a:off x="447261" y="1676399"/>
            <a:ext cx="8229600" cy="467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Lecture 13 linear scheduling and PERT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What type of projects can use linear scheduling.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Develop a linear schedule for a project with 3 activities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What is PERT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Given the equations, calculate mean, standard deviation for activities and project duration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Given the standard normal curve, find the probability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b="1" dirty="0"/>
              <a:t>In-class exercise 13; assignment 4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5176518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4239</TotalTime>
  <Words>474</Words>
  <Application>Microsoft Office PowerPoint</Application>
  <PresentationFormat>On-screen Show (4:3)</PresentationFormat>
  <Paragraphs>139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AEC 258 Construction Planning and Scheduling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Southern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AEC 454 ESTIMATING I</dc:title>
  <dc:creator>Fan Zhang</dc:creator>
  <cp:lastModifiedBy>Student</cp:lastModifiedBy>
  <cp:revision>364</cp:revision>
  <dcterms:created xsi:type="dcterms:W3CDTF">2011-02-05T14:54:40Z</dcterms:created>
  <dcterms:modified xsi:type="dcterms:W3CDTF">2019-04-30T16:52:49Z</dcterms:modified>
</cp:coreProperties>
</file>