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E0D48-86F1-4E06-B23C-604949162536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18A20-81CF-43B5-93FB-A28106ECF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41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Bronchoconstriction may result from an allergen-induced </a:t>
            </a:r>
            <a:r>
              <a:rPr lang="en-US" dirty="0" err="1"/>
              <a:t>IgE</a:t>
            </a:r>
            <a:r>
              <a:rPr lang="en-US" dirty="0"/>
              <a:t> immune reaction that results in histamine production, leukotriene, and prostaglandins, which are responsible for the constriction (</a:t>
            </a:r>
            <a:r>
              <a:rPr lang="en-US" dirty="0" err="1"/>
              <a:t>Sinyor</a:t>
            </a:r>
            <a:r>
              <a:rPr lang="en-US" dirty="0"/>
              <a:t> &amp; Perez, 2019)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airway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remodelling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includes muscle hypertrophy, fibrosis formation from healing from epithelial damages, mucous plugs, a thickened basement membrane, blood vessel dilatation, and mucous gland hyperplasia causing mucous overproduction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Sinyor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Perez, 2019)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18A20-81CF-43B5-93FB-A28106ECF0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82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Exercise and cold weather stimulates the release of mediators through the airways' drying (</a:t>
            </a:r>
            <a:r>
              <a:rPr lang="en-US" dirty="0" err="1"/>
              <a:t>Dharmage</a:t>
            </a:r>
            <a:r>
              <a:rPr lang="en-US" dirty="0"/>
              <a:t> et al., 2019)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18A20-81CF-43B5-93FB-A28106ECF00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29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Intermittent asthma- the patient experiences the symptoms of asthma attacks for less than one week in three months and a nocturnal attack in 2 months (Bernstein &amp; Mansfield, 2019).</a:t>
            </a:r>
          </a:p>
          <a:p>
            <a:r>
              <a:rPr lang="en-US" dirty="0"/>
              <a:t>Mild persistent asthma- characterized by the patient having had an exacerbated attack in the last two years, has been using their inhaler for more than three times a week and is woken up by asthma symptoms once per week (Bernstein &amp; Mansfield, 2019).</a:t>
            </a:r>
          </a:p>
          <a:p>
            <a:r>
              <a:rPr lang="en-US" dirty="0"/>
              <a:t>Moderate persistent asthma- the patient has symptoms practically once a day</a:t>
            </a:r>
          </a:p>
          <a:p>
            <a:r>
              <a:rPr lang="en-US" dirty="0"/>
              <a:t>Severe persistent asthma- patient experiences symptoms multiple times a day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18A20-81CF-43B5-93FB-A28106ECF00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84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1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6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08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0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3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88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90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1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7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5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2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BCCBE-7A2B-41F8-8670-162C804BC9A8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6A5C3-2A78-48AF-B391-732464FE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4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ASTHMA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0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pathophysiology of asthma involves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Airway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hyperresponsiveness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 exaggerated response in asthmatic airways to a substance that would usually not affect normal individuals. Characterized by inflammation, and edema which causes overproduction of mucous and mucous plugs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Sinyor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Perez, 2019)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Airway bronchoconstriction- the characteristic responsible for most symptoms, such as wheezing and dyspnea caused by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mediated response to allergens, drugs such as aspirin, cold and exercise.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Airway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remodelling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irreversible structural changes in the airways such as fibrosis and thickening of basement membrane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80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Atopy- These are allergic immune reactions to substances such as pollen grains, fur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Indoor pollution-  smoke for example from burning waste or passive cigarette smoking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Outdoor pollution- dust, industrial smoke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Drugs- aspirin, NSAIDs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Others- cold, exercise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and emotional excitement or anxiety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494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attacks- nebulize with Salbutamol, administer oxygen or ventilator support in severe cases.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Stepwise management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Intermittent asthma-  Short-acting beta-agonist, Salbutamol, inhaler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Mild persistent asthma- add inhaled corticosteroid such as fluticasone.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Moderate persistent asthma- add long-acting bet agonists such 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salmeterol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persistent asthma- add leukotriene inhibitor such 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montelukast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oral corticosteroid.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359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Bernstein, J. A., &amp; Mansfield, L. (2019). Step-up and step-down treatments for optimal asthma control in children and adolescents. Journal of Asthma, 56(7), 758-770.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Dharmage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C., Perret, J.,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Custovic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(2019). Epidemiology of asthma in children and adults. Frontiers in pediatrics, 7, 246.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Sinyor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B., &amp; Perez, L. C. (2019). Pathophysiology Of Asthma. 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StatPearls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[Internet].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StatPearls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Publishing.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90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Widescreen</PresentationFormat>
  <Paragraphs>35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ASTHMA </vt:lpstr>
      <vt:lpstr>Pathophysiology  </vt:lpstr>
      <vt:lpstr>Etiology </vt:lpstr>
      <vt:lpstr>Treatment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ASTHMA </dc:title>
  <dc:creator>Ken</dc:creator>
  <cp:lastModifiedBy>nyoike31@gmail.com</cp:lastModifiedBy>
  <cp:revision>2</cp:revision>
  <dcterms:created xsi:type="dcterms:W3CDTF">2020-11-11T10:32:12Z</dcterms:created>
  <dcterms:modified xsi:type="dcterms:W3CDTF">2020-11-11T10:38:51Z</dcterms:modified>
</cp:coreProperties>
</file>