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tableStyles" Target="tableStyles.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2" name=""/>
        <p:cNvGrpSpPr/>
        <p:nvPr/>
      </p:nvGrpSpPr>
      <p:grpSpPr>
        <a:xfrm>
          <a:off x="0" y="0"/>
          <a:ext cx="0" cy="0"/>
          <a:chOff x="0" y="0"/>
          <a:chExt cx="0" cy="0"/>
        </a:xfrm>
      </p:grpSpPr>
      <p:sp>
        <p:nvSpPr>
          <p:cNvPr id="1048691"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692"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F873215A-1032-41FD-B5BE-92170D1AD7A8}" type="datetimeFigureOut">
              <a:rPr lang="en-US" smtClean="0"/>
              <a:t>18-Apr-20</a:t>
            </a:fld>
            <a:endParaRPr lang="en-US"/>
          </a:p>
        </p:txBody>
      </p:sp>
      <p:sp>
        <p:nvSpPr>
          <p:cNvPr id="1048693"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694" name="Notes Placeholder 4"/>
          <p:cNvSpPr>
            <a:spLocks noGrp="1"/>
          </p:cNvSpPr>
          <p:nvPr>
            <p:ph type="body" sz="quarter" idx="3"/>
          </p:nvPr>
        </p:nvSpPr>
        <p:spPr>
          <a:xfrm>
            <a:off x="685800" y="4343400"/>
            <a:ext cx="5486400" cy="4114800"/>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95"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696"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3654DBD1-D413-4270-9FAC-A6990F6B5E4A}"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9" name="Slide Image Placeholder 1"/>
          <p:cNvSpPr>
            <a:spLocks noChangeAspect="1" noRot="1" noGrp="1"/>
          </p:cNvSpPr>
          <p:nvPr>
            <p:ph type="sldImg"/>
          </p:nvPr>
        </p:nvSpPr>
        <p:spPr/>
      </p:sp>
      <p:sp>
        <p:nvSpPr>
          <p:cNvPr id="1048600"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The topic</a:t>
            </a:r>
            <a:r>
              <a:rPr baseline="0" dirty="0" lang="en-US" smtClean="0">
                <a:latin typeface="Times New Roman" pitchFamily="18" charset="0"/>
                <a:cs typeface="Times New Roman" pitchFamily="18" charset="0"/>
              </a:rPr>
              <a:t> is about the environment inside an aircraft. The topic is concerned among other things about how passengers are able to survive thousands of feet above the ground given the issue of decompression. Air pressure is a concept of discussion in this topic because it plays out as an airplane continues to climb up in the sky. As an aircraft climbs above the ground, air pressure changes. It also means that the air pressure in the cabin is changing. The effects may be a reduction in oxygen concentration in the cabin. However, technology today has enhanced the capability of the aviation industry to design the cabin in a way that it can maintain the same environment in the air as it is on the ground. Equipment such as inflow valves and outflow valves control the air entering the cabin and therefore maintain a comfortable environment for passengers and crew. The environment inside an aircraft also touches on the equipment in the aircraft that enables the crew and passengers have a safe flight.     </a:t>
            </a:r>
            <a:endParaRPr dirty="0" lang="en-US">
              <a:latin typeface="Times New Roman" pitchFamily="18" charset="0"/>
              <a:cs typeface="Times New Roman" pitchFamily="18" charset="0"/>
            </a:endParaRPr>
          </a:p>
        </p:txBody>
      </p:sp>
      <p:sp>
        <p:nvSpPr>
          <p:cNvPr id="1048601" name="Slide Number Placeholder 3"/>
          <p:cNvSpPr>
            <a:spLocks noGrp="1"/>
          </p:cNvSpPr>
          <p:nvPr>
            <p:ph type="sldNum" sz="quarter" idx="10"/>
          </p:nvPr>
        </p:nvSpPr>
        <p:spPr/>
        <p:txBody>
          <a:bodyPr/>
          <a:p>
            <a:fld id="{3654DBD1-D413-4270-9FAC-A6990F6B5E4A}"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4" name="Slide Image Placeholder 1"/>
          <p:cNvSpPr>
            <a:spLocks noChangeAspect="1" noRot="1" noGrp="1"/>
          </p:cNvSpPr>
          <p:nvPr>
            <p:ph type="sldImg"/>
          </p:nvPr>
        </p:nvSpPr>
        <p:spPr/>
      </p:sp>
      <p:sp>
        <p:nvSpPr>
          <p:cNvPr id="1048605"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The topic of the environment</a:t>
            </a:r>
            <a:r>
              <a:rPr baseline="0" dirty="0" lang="en-US" smtClean="0">
                <a:latin typeface="Times New Roman" pitchFamily="18" charset="0"/>
                <a:cs typeface="Times New Roman" pitchFamily="18" charset="0"/>
              </a:rPr>
              <a:t> inside an aircraft is related to Aviation Environmental Science in that both fields are oriented at ensuring airlines run is a safe, efficient and orderly way. The topic is concerned about keeping the environment of passengers and crew safe while flying. It is also concerned with aircraft operations such as the role of the crew, and ground operators to ensure a safe and efficient flight. The field of meteorology also comes into play since it plays a fundamental role in providing information about weather to the crew in order to operate safely.    </a:t>
            </a:r>
            <a:endParaRPr dirty="0" lang="en-US">
              <a:latin typeface="Times New Roman" pitchFamily="18" charset="0"/>
              <a:cs typeface="Times New Roman" pitchFamily="18" charset="0"/>
            </a:endParaRPr>
          </a:p>
        </p:txBody>
      </p:sp>
      <p:sp>
        <p:nvSpPr>
          <p:cNvPr id="1048606" name="Slide Number Placeholder 3"/>
          <p:cNvSpPr>
            <a:spLocks noGrp="1"/>
          </p:cNvSpPr>
          <p:nvPr>
            <p:ph type="sldNum" sz="quarter" idx="10"/>
          </p:nvPr>
        </p:nvSpPr>
        <p:spPr/>
        <p:txBody>
          <a:bodyPr/>
          <a:p>
            <a:fld id="{3654DBD1-D413-4270-9FAC-A6990F6B5E4A}"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9" name="Slide Image Placeholder 1"/>
          <p:cNvSpPr>
            <a:spLocks noChangeAspect="1" noRot="1" noGrp="1"/>
          </p:cNvSpPr>
          <p:nvPr>
            <p:ph type="sldImg"/>
          </p:nvPr>
        </p:nvSpPr>
        <p:spPr/>
      </p:sp>
      <p:sp>
        <p:nvSpPr>
          <p:cNvPr id="1048610" name="Notes Placeholder 2"/>
          <p:cNvSpPr>
            <a:spLocks noGrp="1"/>
          </p:cNvSpPr>
          <p:nvPr>
            <p:ph type="body" idx="1"/>
          </p:nvPr>
        </p:nvSpPr>
        <p:spPr/>
        <p:txBody>
          <a:bodyPr>
            <a:normAutofit/>
          </a:bodyPr>
          <a:p>
            <a:r>
              <a:rPr dirty="0" lang="en-US" smtClean="0"/>
              <a:t>Most of</a:t>
            </a:r>
            <a:r>
              <a:rPr baseline="0" dirty="0" lang="en-US" smtClean="0"/>
              <a:t> the current research done focuses on the environmental impact of aviation. There is no much research done on the environment inside an aircraft. The limited research available about this topic focuses on new technology that is to revolutionize the aviation sector in order to ensure safe and efficient flight. The Federal Aviation Administration in the United States, for example focuses on their research on developing better metrics and tools to ensure safe and efficient conduct of flights. Moreover, the International Civil Aviation Organization (ICAO) focuses on research that will transform the aviation sector in years to come now that more and people are now using air transport more then ever.    </a:t>
            </a:r>
            <a:endParaRPr dirty="0" lang="en-US"/>
          </a:p>
        </p:txBody>
      </p:sp>
      <p:sp>
        <p:nvSpPr>
          <p:cNvPr id="1048611" name="Slide Number Placeholder 3"/>
          <p:cNvSpPr>
            <a:spLocks noGrp="1"/>
          </p:cNvSpPr>
          <p:nvPr>
            <p:ph type="sldNum" sz="quarter" idx="10"/>
          </p:nvPr>
        </p:nvSpPr>
        <p:spPr/>
        <p:txBody>
          <a:bodyPr/>
          <a:p>
            <a:fld id="{3654DBD1-D413-4270-9FAC-A6990F6B5E4A}"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4" name="Slide Image Placeholder 1"/>
          <p:cNvSpPr>
            <a:spLocks noChangeAspect="1" noRot="1" noGrp="1"/>
          </p:cNvSpPr>
          <p:nvPr>
            <p:ph type="sldImg"/>
          </p:nvPr>
        </p:nvSpPr>
        <p:spPr/>
      </p:sp>
      <p:sp>
        <p:nvSpPr>
          <p:cNvPr id="1048615" name="Notes Placeholder 2"/>
          <p:cNvSpPr>
            <a:spLocks noGrp="1"/>
          </p:cNvSpPr>
          <p:nvPr>
            <p:ph type="body" idx="1"/>
          </p:nvPr>
        </p:nvSpPr>
        <p:spPr/>
        <p:txBody>
          <a:bodyPr>
            <a:normAutofit/>
          </a:bodyPr>
          <a:p>
            <a:pPr algn="l" defTabSz="914400" eaLnBrk="1" fontAlgn="auto" hangingPunct="1" indent="0" latinLnBrk="0" marL="0" marR="0" rtl="0">
              <a:lnSpc>
                <a:spcPct val="100000"/>
              </a:lnSpc>
              <a:spcBef>
                <a:spcPts val="0"/>
              </a:spcBef>
              <a:spcAft>
                <a:spcPts val="0"/>
              </a:spcAft>
              <a:buClrTx/>
              <a:buSzTx/>
              <a:buFontTx/>
              <a:buNone/>
            </a:pPr>
            <a:r>
              <a:rPr dirty="0" lang="en-US" smtClean="0">
                <a:latin typeface="Times New Roman" pitchFamily="18" charset="0"/>
                <a:cs typeface="Times New Roman" pitchFamily="18" charset="0"/>
              </a:rPr>
              <a:t>Aircraft</a:t>
            </a:r>
            <a:r>
              <a:rPr baseline="0" dirty="0" lang="en-US" smtClean="0">
                <a:latin typeface="Times New Roman" pitchFamily="18" charset="0"/>
                <a:cs typeface="Times New Roman" pitchFamily="18" charset="0"/>
              </a:rPr>
              <a:t> emit greenhouse gases into the atmosphere. Research has it that gases can have different effects when emitted in the atmosphere. Scientific evidence shows that greenhouse gases contribute to climate change. Carbon-dioxide, which is emitted in flight, is the most dangerous greenhouse gas. Carbon-dioxide is emitted by burning carbon-rich fossil fuels in engines. Noise pollution is also another effect of aviation on environment. In the United States for example, the FAA law does not permit noise levels to exceed 65dB DNL. But research has indicated that people who live near airfields suffer most from high level of noise produced from aircrafts. Aviation has also contributed to air pollution. Carbon-dioxide produced from burning fuel in the engine pollutes the air.   </a:t>
            </a:r>
            <a:endParaRPr dirty="0" lang="en-US" smtClean="0">
              <a:latin typeface="Times New Roman" pitchFamily="18" charset="0"/>
              <a:cs typeface="Times New Roman" pitchFamily="18" charset="0"/>
            </a:endParaRPr>
          </a:p>
          <a:p>
            <a:endParaRPr dirty="0" lang="en-US"/>
          </a:p>
        </p:txBody>
      </p:sp>
      <p:sp>
        <p:nvSpPr>
          <p:cNvPr id="1048616" name="Slide Number Placeholder 3"/>
          <p:cNvSpPr>
            <a:spLocks noGrp="1"/>
          </p:cNvSpPr>
          <p:nvPr>
            <p:ph type="sldNum" sz="quarter" idx="10"/>
          </p:nvPr>
        </p:nvSpPr>
        <p:spPr/>
        <p:txBody>
          <a:bodyPr/>
          <a:p>
            <a:fld id="{3654DBD1-D413-4270-9FAC-A6990F6B5E4A}"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9" name="Slide Image Placeholder 1"/>
          <p:cNvSpPr>
            <a:spLocks noChangeAspect="1" noRot="1" noGrp="1"/>
          </p:cNvSpPr>
          <p:nvPr>
            <p:ph type="sldImg"/>
          </p:nvPr>
        </p:nvSpPr>
        <p:spPr/>
      </p:sp>
      <p:sp>
        <p:nvSpPr>
          <p:cNvPr id="1048620"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The</a:t>
            </a:r>
            <a:r>
              <a:rPr baseline="0" dirty="0" lang="en-US" smtClean="0">
                <a:latin typeface="Times New Roman" pitchFamily="18" charset="0"/>
                <a:cs typeface="Times New Roman" pitchFamily="18" charset="0"/>
              </a:rPr>
              <a:t> aviation sector is tasked with the responsibility of ensuring new technologies are developed in order to create a good environment in aircrafts. Today, technology has advanced to the next level and research should provide the aviation sector with information in regards to technology that can prove effective in ensuring a safe environment of the aviation sector. Boosting sustainability should also be a consideration for the players in the aviation sector. The sector needs to come up with initiatives that will ensure its boosts sustainability for operators to work in a safe environment. Regulations can also keep the aviation sector in check. For example, coming up with safe routes to fly should mean the environment inside the aircraft is safe for both passengers and the crew. </a:t>
            </a:r>
            <a:endParaRPr dirty="0" lang="en-US">
              <a:latin typeface="Times New Roman" pitchFamily="18" charset="0"/>
              <a:cs typeface="Times New Roman" pitchFamily="18" charset="0"/>
            </a:endParaRPr>
          </a:p>
        </p:txBody>
      </p:sp>
      <p:sp>
        <p:nvSpPr>
          <p:cNvPr id="1048621" name="Slide Number Placeholder 3"/>
          <p:cNvSpPr>
            <a:spLocks noGrp="1"/>
          </p:cNvSpPr>
          <p:nvPr>
            <p:ph type="sldNum" sz="quarter" idx="10"/>
          </p:nvPr>
        </p:nvSpPr>
        <p:spPr/>
        <p:txBody>
          <a:bodyPr/>
          <a:p>
            <a:fld id="{3654DBD1-D413-4270-9FAC-A6990F6B5E4A}"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4" name="Slide Image Placeholder 1"/>
          <p:cNvSpPr>
            <a:spLocks noChangeAspect="1" noRot="1" noGrp="1"/>
          </p:cNvSpPr>
          <p:nvPr>
            <p:ph type="sldImg"/>
          </p:nvPr>
        </p:nvSpPr>
        <p:spPr/>
      </p:sp>
      <p:sp>
        <p:nvSpPr>
          <p:cNvPr id="1048625"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Future research</a:t>
            </a:r>
            <a:r>
              <a:rPr baseline="0" dirty="0" lang="en-US" smtClean="0">
                <a:latin typeface="Times New Roman" pitchFamily="18" charset="0"/>
                <a:cs typeface="Times New Roman" pitchFamily="18" charset="0"/>
              </a:rPr>
              <a:t> should focus on new technology to be implemented in the aviation sector. The technology should be geared toward ensuring safety is adhered to in aviation. The aviation sector led by the International Civil Aviation Organization (ICAO) should continue exploring ways to make the aviation sector safe for use by millions of people travelling by air. Together with new regulations, technology can help achieve a lot in this sector. New regulations should be geared toward regulating the sector to embrace safety. </a:t>
            </a:r>
            <a:endParaRPr dirty="0" lang="en-US">
              <a:latin typeface="Times New Roman" pitchFamily="18" charset="0"/>
              <a:cs typeface="Times New Roman" pitchFamily="18" charset="0"/>
            </a:endParaRPr>
          </a:p>
        </p:txBody>
      </p:sp>
      <p:sp>
        <p:nvSpPr>
          <p:cNvPr id="1048626" name="Slide Number Placeholder 3"/>
          <p:cNvSpPr>
            <a:spLocks noGrp="1"/>
          </p:cNvSpPr>
          <p:nvPr>
            <p:ph type="sldNum" sz="quarter" idx="10"/>
          </p:nvPr>
        </p:nvSpPr>
        <p:spPr/>
        <p:txBody>
          <a:bodyPr/>
          <a:p>
            <a:fld id="{3654DBD1-D413-4270-9FAC-A6990F6B5E4A}"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9" name="Slide Image Placeholder 1"/>
          <p:cNvSpPr>
            <a:spLocks noChangeAspect="1" noRot="1" noGrp="1"/>
          </p:cNvSpPr>
          <p:nvPr>
            <p:ph type="sldImg"/>
          </p:nvPr>
        </p:nvSpPr>
        <p:spPr/>
      </p:sp>
      <p:sp>
        <p:nvSpPr>
          <p:cNvPr id="1048630"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Just</a:t>
            </a:r>
            <a:r>
              <a:rPr baseline="0" dirty="0" lang="en-US" smtClean="0">
                <a:latin typeface="Times New Roman" pitchFamily="18" charset="0"/>
                <a:cs typeface="Times New Roman" pitchFamily="18" charset="0"/>
              </a:rPr>
              <a:t> like Environmental Aviation Science, this topic focuses on the importance of maintaining a safe environment in operation of aircrafts. It focuses on the importance of embracing safe practices in the field of aviation. Environment inside an aircraft should be safe for both the crew and passengers. Both the crew, the passengers and ground operators should ensure better coordination for the safe conduct of flight. </a:t>
            </a:r>
            <a:endParaRPr dirty="0" lang="en-US">
              <a:latin typeface="Times New Roman" pitchFamily="18" charset="0"/>
              <a:cs typeface="Times New Roman" pitchFamily="18" charset="0"/>
            </a:endParaRPr>
          </a:p>
        </p:txBody>
      </p:sp>
      <p:sp>
        <p:nvSpPr>
          <p:cNvPr id="1048631" name="Slide Number Placeholder 3"/>
          <p:cNvSpPr>
            <a:spLocks noGrp="1"/>
          </p:cNvSpPr>
          <p:nvPr>
            <p:ph type="sldNum" sz="quarter" idx="10"/>
          </p:nvPr>
        </p:nvSpPr>
        <p:spPr/>
        <p:txBody>
          <a:bodyPr/>
          <a:p>
            <a:fld id="{3654DBD1-D413-4270-9FAC-A6990F6B5E4A}"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4" name="Slide Image Placeholder 1"/>
          <p:cNvSpPr>
            <a:spLocks noChangeAspect="1" noRot="1" noGrp="1"/>
          </p:cNvSpPr>
          <p:nvPr>
            <p:ph type="sldImg"/>
          </p:nvPr>
        </p:nvSpPr>
        <p:spPr/>
      </p:sp>
      <p:sp>
        <p:nvSpPr>
          <p:cNvPr id="1048635"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In conclusion</a:t>
            </a:r>
            <a:r>
              <a:rPr baseline="0" dirty="0" lang="en-US" smtClean="0">
                <a:latin typeface="Times New Roman" pitchFamily="18" charset="0"/>
                <a:cs typeface="Times New Roman" pitchFamily="18" charset="0"/>
              </a:rPr>
              <a:t>, t</a:t>
            </a:r>
            <a:r>
              <a:rPr dirty="0" lang="en-US" smtClean="0">
                <a:latin typeface="Times New Roman" pitchFamily="18" charset="0"/>
                <a:cs typeface="Times New Roman" pitchFamily="18" charset="0"/>
              </a:rPr>
              <a:t>his topic mainly focuses on the importance of embracing</a:t>
            </a:r>
            <a:r>
              <a:rPr baseline="0" dirty="0" lang="en-US" smtClean="0">
                <a:latin typeface="Times New Roman" pitchFamily="18" charset="0"/>
                <a:cs typeface="Times New Roman" pitchFamily="18" charset="0"/>
              </a:rPr>
              <a:t> a safe environment in an aircraft. Safety is paramount to the operation of an aircraft. Therefore, the crew as well as the passengers should work in coordination in order to ensure safety is achieved. Moreover, this topic  implies to the environment in that pollution should be prevented. It is in this line that the aviation sector should ensure aircrafts do not contribute a lot much to the carbon footprint.    </a:t>
            </a:r>
            <a:r>
              <a:rPr dirty="0" lang="en-US" smtClean="0">
                <a:latin typeface="Times New Roman" pitchFamily="18" charset="0"/>
                <a:cs typeface="Times New Roman" pitchFamily="18" charset="0"/>
              </a:rPr>
              <a:t> </a:t>
            </a:r>
            <a:endParaRPr dirty="0" lang="en-US">
              <a:latin typeface="Times New Roman" pitchFamily="18" charset="0"/>
              <a:cs typeface="Times New Roman" pitchFamily="18" charset="0"/>
            </a:endParaRPr>
          </a:p>
        </p:txBody>
      </p:sp>
      <p:sp>
        <p:nvSpPr>
          <p:cNvPr id="1048636" name="Slide Number Placeholder 3"/>
          <p:cNvSpPr>
            <a:spLocks noGrp="1"/>
          </p:cNvSpPr>
          <p:nvPr>
            <p:ph type="sldNum" sz="quarter" idx="10"/>
          </p:nvPr>
        </p:nvSpPr>
        <p:spPr/>
        <p:txBody>
          <a:bodyPr/>
          <a:p>
            <a:fld id="{3654DBD1-D413-4270-9FAC-A6990F6B5E4A}" type="slidenum">
              <a:rPr lang="en-US" smtClean="0"/>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bg>
      <p:bgRef idx="1002">
        <a:schemeClr val="bg2"/>
      </p:bgRef>
    </p:bg>
    <p:spTree>
      <p:nvGrpSpPr>
        <p:cNvPr id="25" name=""/>
        <p:cNvGrpSpPr/>
        <p:nvPr/>
      </p:nvGrpSpPr>
      <p:grpSpPr>
        <a:xfrm>
          <a:off x="0" y="0"/>
          <a:ext cx="0" cy="0"/>
          <a:chOff x="0" y="0"/>
          <a:chExt cx="0" cy="0"/>
        </a:xfrm>
      </p:grpSpPr>
      <p:sp>
        <p:nvSpPr>
          <p:cNvPr id="1048585" name="Title 8"/>
          <p:cNvSpPr>
            <a:spLocks noGrp="1"/>
          </p:cNvSpPr>
          <p:nvPr>
            <p:ph type="ctrTitle"/>
          </p:nvPr>
        </p:nvSpPr>
        <p:spPr>
          <a:xfrm>
            <a:off x="533400" y="1371600"/>
            <a:ext cx="7851648" cy="1828800"/>
          </a:xfrm>
          <a:ln>
            <a:noFill/>
          </a:ln>
        </p:spPr>
        <p:txBody>
          <a:bodyPr anchor="b" bIns="0" rIns="18288" tIns="0" vert="horz">
            <a:normAutofit/>
            <a:scene3d>
              <a:camera prst="orthographicFront"/>
              <a:lightRig dir="t" rig="freezing">
                <a:rot lat="0" lon="0" rev="5640000"/>
              </a:lightRig>
            </a:scene3d>
            <a:sp3d prstMaterial="flat">
              <a:bevelT w="38100" h="38100"/>
              <a:contourClr>
                <a:schemeClr val="tx2"/>
              </a:contourClr>
            </a:sp3d>
          </a:bodyPr>
          <a:lstStyle>
            <a:lvl1pPr algn="r" rtl="0">
              <a:spcBef>
                <a:spcPct val="0"/>
              </a:spcBef>
              <a:buNone/>
              <a:defRPr b="1" sz="5600">
                <a:ln>
                  <a:noFill/>
                </a:ln>
                <a:solidFill>
                  <a:schemeClr val="accent3">
                    <a:tint val="90000"/>
                    <a:satMod val="120000"/>
                  </a:schemeClr>
                </a:solidFill>
                <a:effectLst>
                  <a:outerShdw algn="tl" blurRad="38100" dir="5400000" dist="25400"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048586" name="Subtitle 16"/>
          <p:cNvSpPr>
            <a:spLocks noGrp="1"/>
          </p:cNvSpPr>
          <p:nvPr>
            <p:ph type="subTitle" idx="1"/>
          </p:nvPr>
        </p:nvSpPr>
        <p:spPr>
          <a:xfrm>
            <a:off x="533400" y="3228536"/>
            <a:ext cx="7854696" cy="1752600"/>
          </a:xfrm>
        </p:spPr>
        <p:txBody>
          <a:bodyPr lIns="0" rIns="18288"/>
          <a:lstStyle>
            <a:lvl1pPr algn="r" indent="0" marL="0" marR="45720">
              <a:buNone/>
              <a:defRPr>
                <a:solidFill>
                  <a:schemeClr val="tx1"/>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sp>
        <p:nvSpPr>
          <p:cNvPr id="1048587" name="Date Placeholder 29"/>
          <p:cNvSpPr>
            <a:spLocks noGrp="1"/>
          </p:cNvSpPr>
          <p:nvPr>
            <p:ph type="dt" sz="half" idx="10"/>
          </p:nvPr>
        </p:nvSpPr>
        <p:spPr/>
        <p:txBody>
          <a:bodyPr/>
          <a:p>
            <a:fld id="{59CEA96D-B518-4B3C-81FD-0CC72B8D14AB}" type="datetimeFigureOut">
              <a:rPr lang="en-US" smtClean="0"/>
              <a:t>18-Apr-20</a:t>
            </a:fld>
            <a:endParaRPr lang="en-US"/>
          </a:p>
        </p:txBody>
      </p:sp>
      <p:sp>
        <p:nvSpPr>
          <p:cNvPr id="1048588" name="Footer Placeholder 18"/>
          <p:cNvSpPr>
            <a:spLocks noGrp="1"/>
          </p:cNvSpPr>
          <p:nvPr>
            <p:ph type="ftr" sz="quarter" idx="11"/>
          </p:nvPr>
        </p:nvSpPr>
        <p:spPr/>
        <p:txBody>
          <a:bodyPr/>
          <a:p>
            <a:endParaRPr lang="en-US"/>
          </a:p>
        </p:txBody>
      </p:sp>
      <p:sp>
        <p:nvSpPr>
          <p:cNvPr id="1048589" name="Slide Number Placeholder 26"/>
          <p:cNvSpPr>
            <a:spLocks noGrp="1"/>
          </p:cNvSpPr>
          <p:nvPr>
            <p:ph type="sldNum" sz="quarter" idx="12"/>
          </p:nvPr>
        </p:nvSpPr>
        <p:spPr/>
        <p:txBody>
          <a:bodyPr/>
          <a:p>
            <a:fld id="{2E840BFA-6DEA-4617-8D8A-1192587998BE}" type="slidenum">
              <a:rPr lang="en-US" smtClean="0"/>
              <a:t>‹#›</a:t>
            </a:fld>
            <a:endParaRPr lang="en-US"/>
          </a:p>
        </p:txBody>
      </p:sp>
    </p:spTree>
  </p:cSld>
  <p:clrMapOvr>
    <a:overrideClrMapping accent1="accent1" accent2="accent2" accent3="accent3" accent4="accent4" accent5="accent5" accent6="accent6" bg1="dk1" bg2="dk2" tx1="lt1" tx2="lt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7" name=""/>
        <p:cNvGrpSpPr/>
        <p:nvPr/>
      </p:nvGrpSpPr>
      <p:grpSpPr>
        <a:xfrm>
          <a:off x="0" y="0"/>
          <a:ext cx="0" cy="0"/>
          <a:chOff x="0" y="0"/>
          <a:chExt cx="0" cy="0"/>
        </a:xfrm>
      </p:grpSpPr>
      <p:sp>
        <p:nvSpPr>
          <p:cNvPr id="1048592" name="Title 1"/>
          <p:cNvSpPr>
            <a:spLocks noGrp="1"/>
          </p:cNvSpPr>
          <p:nvPr>
            <p:ph type="title"/>
          </p:nvPr>
        </p:nvSpPr>
        <p:spPr/>
        <p:txBody>
          <a:bodyPr/>
          <a:p>
            <a:r>
              <a:rPr kumimoji="0" lang="en-US" smtClean="0"/>
              <a:t>Click to edit Master title style</a:t>
            </a:r>
            <a:endParaRPr kumimoji="0" lang="en-US"/>
          </a:p>
        </p:txBody>
      </p:sp>
      <p:sp>
        <p:nvSpPr>
          <p:cNvPr id="1048593" name="Content Placeholder 2"/>
          <p:cNvSpPr>
            <a:spLocks noGrp="1"/>
          </p:cNvSpPr>
          <p:nvPr>
            <p:ph idx="1"/>
          </p:nvPr>
        </p:nvSpPr>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594" name="Date Placeholder 3"/>
          <p:cNvSpPr>
            <a:spLocks noGrp="1"/>
          </p:cNvSpPr>
          <p:nvPr>
            <p:ph type="dt" sz="half" idx="10"/>
          </p:nvPr>
        </p:nvSpPr>
        <p:spPr/>
        <p:txBody>
          <a:bodyPr/>
          <a:p>
            <a:fld id="{59CEA96D-B518-4B3C-81FD-0CC72B8D14AB}" type="datetimeFigureOut">
              <a:rPr lang="en-US" smtClean="0"/>
              <a:t>18-Apr-20</a:t>
            </a:fld>
            <a:endParaRPr lang="en-US"/>
          </a:p>
        </p:txBody>
      </p:sp>
      <p:sp>
        <p:nvSpPr>
          <p:cNvPr id="1048595" name="Footer Placeholder 4"/>
          <p:cNvSpPr>
            <a:spLocks noGrp="1"/>
          </p:cNvSpPr>
          <p:nvPr>
            <p:ph type="ftr" sz="quarter" idx="11"/>
          </p:nvPr>
        </p:nvSpPr>
        <p:spPr/>
        <p:txBody>
          <a:bodyPr/>
          <a:p>
            <a:endParaRPr lang="en-US"/>
          </a:p>
        </p:txBody>
      </p:sp>
      <p:sp>
        <p:nvSpPr>
          <p:cNvPr id="1048596" name="Slide Number Placeholder 5"/>
          <p:cNvSpPr>
            <a:spLocks noGrp="1"/>
          </p:cNvSpPr>
          <p:nvPr>
            <p:ph type="sldNum" sz="quarter" idx="12"/>
          </p:nvPr>
        </p:nvSpPr>
        <p:spPr/>
        <p:txBody>
          <a:bodyPr/>
          <a:p>
            <a:fld id="{2E840BFA-6DEA-4617-8D8A-1192587998B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bg>
      <p:bgRef idx="1002">
        <a:schemeClr val="bg2"/>
      </p:bgRef>
    </p:bg>
    <p:spTree>
      <p:nvGrpSpPr>
        <p:cNvPr id="57" name=""/>
        <p:cNvGrpSpPr/>
        <p:nvPr/>
      </p:nvGrpSpPr>
      <p:grpSpPr>
        <a:xfrm>
          <a:off x="0" y="0"/>
          <a:ext cx="0" cy="0"/>
          <a:chOff x="0" y="0"/>
          <a:chExt cx="0" cy="0"/>
        </a:xfrm>
      </p:grpSpPr>
      <p:sp>
        <p:nvSpPr>
          <p:cNvPr id="1048663" name="Title 1"/>
          <p:cNvSpPr>
            <a:spLocks noGrp="1"/>
          </p:cNvSpPr>
          <p:nvPr>
            <p:ph type="title"/>
          </p:nvPr>
        </p:nvSpPr>
        <p:spPr>
          <a:xfrm>
            <a:off x="530352" y="1316736"/>
            <a:ext cx="7772400" cy="1362456"/>
          </a:xfrm>
          <a:ln>
            <a:noFill/>
          </a:ln>
        </p:spPr>
        <p:txBody>
          <a:bodyPr anchor="b" bIns="0" tIns="0" vert="horz">
            <a:noAutofit/>
            <a:scene3d>
              <a:camera prst="orthographicFront"/>
              <a:lightRig dir="t" rig="freezing">
                <a:rot lat="0" lon="0" rev="5640000"/>
              </a:lightRig>
            </a:scene3d>
            <a:sp3d prstMaterial="flat">
              <a:bevelT w="38100" h="38100"/>
            </a:sp3d>
          </a:bodyPr>
          <a:lstStyle>
            <a:lvl1pPr algn="l" rtl="0">
              <a:spcBef>
                <a:spcPct val="0"/>
              </a:spcBef>
              <a:buNone/>
              <a:defRPr baseline="0" b="1" cap="none" dirty="0" sz="5600" lang="en-US">
                <a:ln w="635">
                  <a:noFill/>
                </a:ln>
                <a:solidFill>
                  <a:schemeClr val="accent4">
                    <a:tint val="90000"/>
                    <a:satMod val="125000"/>
                  </a:schemeClr>
                </a:solidFill>
                <a:effectLst>
                  <a:outerShdw algn="tl" blurRad="38100" dir="5400000" dist="25400"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048664" name="Text Placeholder 2"/>
          <p:cNvSpPr>
            <a:spLocks noGrp="1"/>
          </p:cNvSpPr>
          <p:nvPr>
            <p:ph type="body" idx="1"/>
          </p:nvPr>
        </p:nvSpPr>
        <p:spPr>
          <a:xfrm>
            <a:off x="530352" y="2704664"/>
            <a:ext cx="7772400" cy="1509712"/>
          </a:xfrm>
        </p:spPr>
        <p:txBody>
          <a:bodyPr anchor="t" lIns="45720" rIns="45720"/>
          <a:lstStyle>
            <a:lvl1pPr indent="0" marL="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665" name="Date Placeholder 3"/>
          <p:cNvSpPr>
            <a:spLocks noGrp="1"/>
          </p:cNvSpPr>
          <p:nvPr>
            <p:ph type="dt" sz="half" idx="10"/>
          </p:nvPr>
        </p:nvSpPr>
        <p:spPr/>
        <p:txBody>
          <a:bodyPr/>
          <a:p>
            <a:fld id="{59CEA96D-B518-4B3C-81FD-0CC72B8D14AB}" type="datetimeFigureOut">
              <a:rPr lang="en-US" smtClean="0"/>
              <a:t>18-Apr-20</a:t>
            </a:fld>
            <a:endParaRPr lang="en-US"/>
          </a:p>
        </p:txBody>
      </p:sp>
      <p:sp>
        <p:nvSpPr>
          <p:cNvPr id="1048666" name="Footer Placeholder 4"/>
          <p:cNvSpPr>
            <a:spLocks noGrp="1"/>
          </p:cNvSpPr>
          <p:nvPr>
            <p:ph type="ftr" sz="quarter" idx="11"/>
          </p:nvPr>
        </p:nvSpPr>
        <p:spPr/>
        <p:txBody>
          <a:bodyPr/>
          <a:p>
            <a:endParaRPr lang="en-US"/>
          </a:p>
        </p:txBody>
      </p:sp>
      <p:sp>
        <p:nvSpPr>
          <p:cNvPr id="1048667" name="Slide Number Placeholder 5"/>
          <p:cNvSpPr>
            <a:spLocks noGrp="1"/>
          </p:cNvSpPr>
          <p:nvPr>
            <p:ph type="sldNum" sz="quarter" idx="12"/>
          </p:nvPr>
        </p:nvSpPr>
        <p:spPr/>
        <p:txBody>
          <a:bodyPr/>
          <a:p>
            <a:fld id="{2E840BFA-6DEA-4617-8D8A-1192587998BE}" type="slidenum">
              <a:rPr lang="en-US" smtClean="0"/>
              <a:t>‹#›</a:t>
            </a:fld>
            <a:endParaRPr lang="en-US"/>
          </a:p>
        </p:txBody>
      </p:sp>
    </p:spTree>
  </p:cSld>
  <p:clrMapOvr>
    <a:overrideClrMapping accent1="accent1" accent2="accent2" accent3="accent3" accent4="accent4" accent5="accent5" accent6="accent6" bg1="dk1" bg2="dk2" tx1="lt1" tx2="lt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58" name=""/>
        <p:cNvGrpSpPr/>
        <p:nvPr/>
      </p:nvGrpSpPr>
      <p:grpSpPr>
        <a:xfrm>
          <a:off x="0" y="0"/>
          <a:ext cx="0" cy="0"/>
          <a:chOff x="0" y="0"/>
          <a:chExt cx="0" cy="0"/>
        </a:xfrm>
      </p:grpSpPr>
      <p:sp>
        <p:nvSpPr>
          <p:cNvPr id="1048668" name="Title 1"/>
          <p:cNvSpPr>
            <a:spLocks noGrp="1"/>
          </p:cNvSpPr>
          <p:nvPr>
            <p:ph type="title"/>
          </p:nvPr>
        </p:nvSpPr>
        <p:spPr>
          <a:xfrm>
            <a:off x="457200" y="704088"/>
            <a:ext cx="8229600" cy="1143000"/>
          </a:xfrm>
        </p:spPr>
        <p:txBody>
          <a:bodyPr/>
          <a:p>
            <a:r>
              <a:rPr kumimoji="0" lang="en-US" smtClean="0"/>
              <a:t>Click to edit Master title style</a:t>
            </a:r>
            <a:endParaRPr kumimoji="0" lang="en-US"/>
          </a:p>
        </p:txBody>
      </p:sp>
      <p:sp>
        <p:nvSpPr>
          <p:cNvPr id="1048669"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70"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71" name="Date Placeholder 4"/>
          <p:cNvSpPr>
            <a:spLocks noGrp="1"/>
          </p:cNvSpPr>
          <p:nvPr>
            <p:ph type="dt" sz="half" idx="10"/>
          </p:nvPr>
        </p:nvSpPr>
        <p:spPr/>
        <p:txBody>
          <a:bodyPr/>
          <a:p>
            <a:fld id="{59CEA96D-B518-4B3C-81FD-0CC72B8D14AB}" type="datetimeFigureOut">
              <a:rPr lang="en-US" smtClean="0"/>
              <a:t>18-Apr-20</a:t>
            </a:fld>
            <a:endParaRPr lang="en-US"/>
          </a:p>
        </p:txBody>
      </p:sp>
      <p:sp>
        <p:nvSpPr>
          <p:cNvPr id="1048672" name="Footer Placeholder 5"/>
          <p:cNvSpPr>
            <a:spLocks noGrp="1"/>
          </p:cNvSpPr>
          <p:nvPr>
            <p:ph type="ftr" sz="quarter" idx="11"/>
          </p:nvPr>
        </p:nvSpPr>
        <p:spPr/>
        <p:txBody>
          <a:bodyPr/>
          <a:p>
            <a:endParaRPr lang="en-US"/>
          </a:p>
        </p:txBody>
      </p:sp>
      <p:sp>
        <p:nvSpPr>
          <p:cNvPr id="1048673" name="Slide Number Placeholder 6"/>
          <p:cNvSpPr>
            <a:spLocks noGrp="1"/>
          </p:cNvSpPr>
          <p:nvPr>
            <p:ph type="sldNum" sz="quarter" idx="12"/>
          </p:nvPr>
        </p:nvSpPr>
        <p:spPr/>
        <p:txBody>
          <a:bodyPr/>
          <a:p>
            <a:fld id="{2E840BFA-6DEA-4617-8D8A-1192587998B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59" name=""/>
        <p:cNvGrpSpPr/>
        <p:nvPr/>
      </p:nvGrpSpPr>
      <p:grpSpPr>
        <a:xfrm>
          <a:off x="0" y="0"/>
          <a:ext cx="0" cy="0"/>
          <a:chOff x="0" y="0"/>
          <a:chExt cx="0" cy="0"/>
        </a:xfrm>
      </p:grpSpPr>
      <p:sp>
        <p:nvSpPr>
          <p:cNvPr id="1048674" name="Title 1"/>
          <p:cNvSpPr>
            <a:spLocks noGrp="1"/>
          </p:cNvSpPr>
          <p:nvPr>
            <p:ph type="title"/>
          </p:nvPr>
        </p:nvSpPr>
        <p:spPr>
          <a:xfrm>
            <a:off x="457200" y="704088"/>
            <a:ext cx="8229600" cy="1143000"/>
          </a:xfrm>
        </p:spPr>
        <p:txBody>
          <a:bodyPr anchor="b" tIns="45720"/>
          <a:p>
            <a:r>
              <a:rPr kumimoji="0" lang="en-US" smtClean="0"/>
              <a:t>Click to edit Master title style</a:t>
            </a:r>
            <a:endParaRPr kumimoji="0" lang="en-US"/>
          </a:p>
        </p:txBody>
      </p:sp>
      <p:sp>
        <p:nvSpPr>
          <p:cNvPr id="1048675" name="Text Placeholder 2"/>
          <p:cNvSpPr>
            <a:spLocks noGrp="1"/>
          </p:cNvSpPr>
          <p:nvPr>
            <p:ph type="body" idx="1"/>
          </p:nvPr>
        </p:nvSpPr>
        <p:spPr>
          <a:xfrm>
            <a:off x="457200" y="1855248"/>
            <a:ext cx="4040188" cy="659352"/>
          </a:xfrm>
        </p:spPr>
        <p:txBody>
          <a:bodyPr anchor="ctr" bIns="0" lIns="45720" rIns="45720" tIns="0">
            <a:noAutofit/>
          </a:bodyPr>
          <a:lstStyle>
            <a:lvl1pPr indent="0" marL="0">
              <a:buNone/>
              <a:defRPr baseline="0" b="1" cap="none" sz="2400">
                <a:solidFill>
                  <a:schemeClr val="tx2"/>
                </a:solidFill>
                <a:effectLst/>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76" name="Text Placeholder 3"/>
          <p:cNvSpPr>
            <a:spLocks noGrp="1"/>
          </p:cNvSpPr>
          <p:nvPr>
            <p:ph type="body" sz="half" idx="3"/>
          </p:nvPr>
        </p:nvSpPr>
        <p:spPr>
          <a:xfrm>
            <a:off x="4645025" y="1859757"/>
            <a:ext cx="4041775" cy="654843"/>
          </a:xfrm>
        </p:spPr>
        <p:txBody>
          <a:bodyPr anchor="ctr" bIns="0" lIns="45720" rIns="45720" tIns="0"/>
          <a:lstStyle>
            <a:lvl1pPr indent="0" marL="0">
              <a:buNone/>
              <a:defRPr baseline="0" b="1" cap="none" sz="2400">
                <a:solidFill>
                  <a:schemeClr val="tx2"/>
                </a:solidFill>
                <a:effectLst/>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77"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78"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79" name="Date Placeholder 6"/>
          <p:cNvSpPr>
            <a:spLocks noGrp="1"/>
          </p:cNvSpPr>
          <p:nvPr>
            <p:ph type="dt" sz="half" idx="10"/>
          </p:nvPr>
        </p:nvSpPr>
        <p:spPr/>
        <p:txBody>
          <a:bodyPr/>
          <a:p>
            <a:fld id="{59CEA96D-B518-4B3C-81FD-0CC72B8D14AB}" type="datetimeFigureOut">
              <a:rPr lang="en-US" smtClean="0"/>
              <a:t>18-Apr-20</a:t>
            </a:fld>
            <a:endParaRPr lang="en-US"/>
          </a:p>
        </p:txBody>
      </p:sp>
      <p:sp>
        <p:nvSpPr>
          <p:cNvPr id="1048680" name="Footer Placeholder 7"/>
          <p:cNvSpPr>
            <a:spLocks noGrp="1"/>
          </p:cNvSpPr>
          <p:nvPr>
            <p:ph type="ftr" sz="quarter" idx="11"/>
          </p:nvPr>
        </p:nvSpPr>
        <p:spPr/>
        <p:txBody>
          <a:bodyPr/>
          <a:p>
            <a:endParaRPr lang="en-US"/>
          </a:p>
        </p:txBody>
      </p:sp>
      <p:sp>
        <p:nvSpPr>
          <p:cNvPr id="1048681" name="Slide Number Placeholder 8"/>
          <p:cNvSpPr>
            <a:spLocks noGrp="1"/>
          </p:cNvSpPr>
          <p:nvPr>
            <p:ph type="sldNum" sz="quarter" idx="12"/>
          </p:nvPr>
        </p:nvSpPr>
        <p:spPr/>
        <p:txBody>
          <a:bodyPr/>
          <a:p>
            <a:fld id="{2E840BFA-6DEA-4617-8D8A-1192587998B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3" name=""/>
        <p:cNvGrpSpPr/>
        <p:nvPr/>
      </p:nvGrpSpPr>
      <p:grpSpPr>
        <a:xfrm>
          <a:off x="0" y="0"/>
          <a:ext cx="0" cy="0"/>
          <a:chOff x="0" y="0"/>
          <a:chExt cx="0" cy="0"/>
        </a:xfrm>
      </p:grpSpPr>
      <p:sp>
        <p:nvSpPr>
          <p:cNvPr id="1048639" name="Title 1"/>
          <p:cNvSpPr>
            <a:spLocks noGrp="1"/>
          </p:cNvSpPr>
          <p:nvPr>
            <p:ph type="title"/>
          </p:nvPr>
        </p:nvSpPr>
        <p:spPr>
          <a:xfrm>
            <a:off x="457200" y="704088"/>
            <a:ext cx="8305800" cy="1143000"/>
          </a:xfrm>
        </p:spPr>
        <p:txBody>
          <a:bodyPr anchor="b" bIns="0" tIns="45720" vert="horz">
            <a:normAutofit/>
            <a:scene3d>
              <a:camera prst="orthographicFront"/>
              <a:lightRig dir="t" rig="freezing">
                <a:rot lat="0" lon="0" rev="5640000"/>
              </a:lightRig>
            </a:scene3d>
            <a:sp3d prstMaterial="flat">
              <a:contourClr>
                <a:schemeClr val="tx2"/>
              </a:contourClr>
            </a:sp3d>
          </a:bodyPr>
          <a:lstStyle>
            <a:lvl1pPr algn="l" rtl="0">
              <a:spcBef>
                <a:spcPct val="0"/>
              </a:spcBef>
              <a:buNone/>
              <a:defRPr b="0" sz="500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1048640" name="Date Placeholder 2"/>
          <p:cNvSpPr>
            <a:spLocks noGrp="1"/>
          </p:cNvSpPr>
          <p:nvPr>
            <p:ph type="dt" sz="half" idx="10"/>
          </p:nvPr>
        </p:nvSpPr>
        <p:spPr/>
        <p:txBody>
          <a:bodyPr/>
          <a:p>
            <a:fld id="{59CEA96D-B518-4B3C-81FD-0CC72B8D14AB}" type="datetimeFigureOut">
              <a:rPr lang="en-US" smtClean="0"/>
              <a:t>18-Apr-20</a:t>
            </a:fld>
            <a:endParaRPr lang="en-US"/>
          </a:p>
        </p:txBody>
      </p:sp>
      <p:sp>
        <p:nvSpPr>
          <p:cNvPr id="1048641" name="Footer Placeholder 3"/>
          <p:cNvSpPr>
            <a:spLocks noGrp="1"/>
          </p:cNvSpPr>
          <p:nvPr>
            <p:ph type="ftr" sz="quarter" idx="11"/>
          </p:nvPr>
        </p:nvSpPr>
        <p:spPr/>
        <p:txBody>
          <a:bodyPr/>
          <a:p>
            <a:endParaRPr lang="en-US"/>
          </a:p>
        </p:txBody>
      </p:sp>
      <p:sp>
        <p:nvSpPr>
          <p:cNvPr id="1048642" name="Slide Number Placeholder 4"/>
          <p:cNvSpPr>
            <a:spLocks noGrp="1"/>
          </p:cNvSpPr>
          <p:nvPr>
            <p:ph type="sldNum" sz="quarter" idx="12"/>
          </p:nvPr>
        </p:nvSpPr>
        <p:spPr/>
        <p:txBody>
          <a:bodyPr/>
          <a:p>
            <a:fld id="{2E840BFA-6DEA-4617-8D8A-1192587998B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60" name=""/>
        <p:cNvGrpSpPr/>
        <p:nvPr/>
      </p:nvGrpSpPr>
      <p:grpSpPr>
        <a:xfrm>
          <a:off x="0" y="0"/>
          <a:ext cx="0" cy="0"/>
          <a:chOff x="0" y="0"/>
          <a:chExt cx="0" cy="0"/>
        </a:xfrm>
      </p:grpSpPr>
      <p:sp>
        <p:nvSpPr>
          <p:cNvPr id="1048682" name="Date Placeholder 1"/>
          <p:cNvSpPr>
            <a:spLocks noGrp="1"/>
          </p:cNvSpPr>
          <p:nvPr>
            <p:ph type="dt" sz="half" idx="10"/>
          </p:nvPr>
        </p:nvSpPr>
        <p:spPr/>
        <p:txBody>
          <a:bodyPr/>
          <a:p>
            <a:fld id="{59CEA96D-B518-4B3C-81FD-0CC72B8D14AB}" type="datetimeFigureOut">
              <a:rPr lang="en-US" smtClean="0"/>
              <a:t>18-Apr-20</a:t>
            </a:fld>
            <a:endParaRPr lang="en-US"/>
          </a:p>
        </p:txBody>
      </p:sp>
      <p:sp>
        <p:nvSpPr>
          <p:cNvPr id="1048683" name="Footer Placeholder 2"/>
          <p:cNvSpPr>
            <a:spLocks noGrp="1"/>
          </p:cNvSpPr>
          <p:nvPr>
            <p:ph type="ftr" sz="quarter" idx="11"/>
          </p:nvPr>
        </p:nvSpPr>
        <p:spPr/>
        <p:txBody>
          <a:bodyPr/>
          <a:p>
            <a:endParaRPr lang="en-US"/>
          </a:p>
        </p:txBody>
      </p:sp>
      <p:sp>
        <p:nvSpPr>
          <p:cNvPr id="1048684" name="Slide Number Placeholder 3"/>
          <p:cNvSpPr>
            <a:spLocks noGrp="1"/>
          </p:cNvSpPr>
          <p:nvPr>
            <p:ph type="sldNum" sz="quarter" idx="12"/>
          </p:nvPr>
        </p:nvSpPr>
        <p:spPr/>
        <p:txBody>
          <a:bodyPr/>
          <a:p>
            <a:fld id="{2E840BFA-6DEA-4617-8D8A-1192587998B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1" name=""/>
        <p:cNvGrpSpPr/>
        <p:nvPr/>
      </p:nvGrpSpPr>
      <p:grpSpPr>
        <a:xfrm>
          <a:off x="0" y="0"/>
          <a:ext cx="0" cy="0"/>
          <a:chOff x="0" y="0"/>
          <a:chExt cx="0" cy="0"/>
        </a:xfrm>
      </p:grpSpPr>
      <p:sp>
        <p:nvSpPr>
          <p:cNvPr id="1048685" name="Title 1"/>
          <p:cNvSpPr>
            <a:spLocks noGrp="1"/>
          </p:cNvSpPr>
          <p:nvPr>
            <p:ph type="title"/>
          </p:nvPr>
        </p:nvSpPr>
        <p:spPr>
          <a:xfrm>
            <a:off x="685800" y="514352"/>
            <a:ext cx="2743200" cy="1162050"/>
          </a:xfrm>
        </p:spPr>
        <p:txBody>
          <a:bodyPr anchor="b" lIns="0">
            <a:noAutofit/>
          </a:bodyPr>
          <a:lstStyle>
            <a:lvl1pPr algn="l" rtl="0">
              <a:spcBef>
                <a:spcPct val="0"/>
              </a:spcBef>
              <a:buNone/>
              <a:defRPr b="0" sz="260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1048686" name="Text Placeholder 2"/>
          <p:cNvSpPr>
            <a:spLocks noGrp="1"/>
          </p:cNvSpPr>
          <p:nvPr>
            <p:ph type="body" idx="2"/>
          </p:nvPr>
        </p:nvSpPr>
        <p:spPr>
          <a:xfrm>
            <a:off x="685800" y="1676400"/>
            <a:ext cx="2743200" cy="4572000"/>
          </a:xfrm>
        </p:spPr>
        <p:txBody>
          <a:bodyPr lIns="18288" rIns="18288"/>
          <a:lstStyle>
            <a:lvl1pPr algn="l" indent="0" marL="0">
              <a:buNone/>
              <a:defRPr sz="1400"/>
            </a:lvl1pPr>
            <a:lvl2pPr algn="l" indent="0">
              <a:buNone/>
              <a:defRPr sz="1200"/>
            </a:lvl2pPr>
            <a:lvl3pPr algn="l" indent="0">
              <a:buNone/>
              <a:defRPr sz="1000"/>
            </a:lvl3pPr>
            <a:lvl4pPr algn="l" indent="0">
              <a:buNone/>
              <a:defRPr sz="900"/>
            </a:lvl4pPr>
            <a:lvl5pPr algn="l" indent="0">
              <a:buNone/>
              <a:defRPr sz="900"/>
            </a:lvl5pPr>
          </a:lstStyle>
          <a:p>
            <a:pPr eaLnBrk="1" hangingPunct="1" latinLnBrk="0" lvl="0"/>
            <a:r>
              <a:rPr kumimoji="0" lang="en-US" smtClean="0"/>
              <a:t>Click to edit Master text styles</a:t>
            </a:r>
          </a:p>
        </p:txBody>
      </p:sp>
      <p:sp>
        <p:nvSpPr>
          <p:cNvPr id="1048687"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8" name="Date Placeholder 4"/>
          <p:cNvSpPr>
            <a:spLocks noGrp="1"/>
          </p:cNvSpPr>
          <p:nvPr>
            <p:ph type="dt" sz="half" idx="10"/>
          </p:nvPr>
        </p:nvSpPr>
        <p:spPr/>
        <p:txBody>
          <a:bodyPr/>
          <a:p>
            <a:fld id="{59CEA96D-B518-4B3C-81FD-0CC72B8D14AB}" type="datetimeFigureOut">
              <a:rPr lang="en-US" smtClean="0"/>
              <a:t>18-Apr-20</a:t>
            </a:fld>
            <a:endParaRPr lang="en-US"/>
          </a:p>
        </p:txBody>
      </p:sp>
      <p:sp>
        <p:nvSpPr>
          <p:cNvPr id="1048689" name="Footer Placeholder 5"/>
          <p:cNvSpPr>
            <a:spLocks noGrp="1"/>
          </p:cNvSpPr>
          <p:nvPr>
            <p:ph type="ftr" sz="quarter" idx="11"/>
          </p:nvPr>
        </p:nvSpPr>
        <p:spPr/>
        <p:txBody>
          <a:bodyPr/>
          <a:p>
            <a:endParaRPr lang="en-US"/>
          </a:p>
        </p:txBody>
      </p:sp>
      <p:sp>
        <p:nvSpPr>
          <p:cNvPr id="1048690" name="Slide Number Placeholder 6"/>
          <p:cNvSpPr>
            <a:spLocks noGrp="1"/>
          </p:cNvSpPr>
          <p:nvPr>
            <p:ph type="sldNum" sz="quarter" idx="12"/>
          </p:nvPr>
        </p:nvSpPr>
        <p:spPr/>
        <p:txBody>
          <a:bodyPr/>
          <a:p>
            <a:fld id="{2E840BFA-6DEA-4617-8D8A-1192587998B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55" name=""/>
        <p:cNvGrpSpPr/>
        <p:nvPr/>
      </p:nvGrpSpPr>
      <p:grpSpPr>
        <a:xfrm>
          <a:off x="0" y="0"/>
          <a:ext cx="0" cy="0"/>
          <a:chOff x="0" y="0"/>
          <a:chExt cx="0" cy="0"/>
        </a:xfrm>
      </p:grpSpPr>
      <p:sp>
        <p:nvSpPr>
          <p:cNvPr id="1048648"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algn="tl" blurRad="63500" dir="7500000" dist="38500" kx="100000" rotWithShape="0" sx="98500" sy="10008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49" name="Right Triangle 11"/>
          <p:cNvSpPr/>
          <p:nvPr/>
        </p:nvSpPr>
        <p:spPr>
          <a:xfrm rot="420000" flipV="1">
            <a:off x="8004134" y="5359769"/>
            <a:ext cx="155448" cy="155448"/>
          </a:xfrm>
          <a:prstGeom prst="rtTriangle"/>
          <a:solidFill>
            <a:srgbClr val="FFFFFF"/>
          </a:solidFill>
          <a:ln w="12700" cap="flat" cmpd="sng" algn="ctr">
            <a:solidFill>
              <a:srgbClr val="FFFFFF"/>
            </a:solidFill>
            <a:prstDash val="solid"/>
            <a:bevel/>
          </a:ln>
          <a:effectLst>
            <a:outerShdw algn="tl" blurRad="19685" dir="12900000" dist="6350"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50" name="Title 1"/>
          <p:cNvSpPr>
            <a:spLocks noGrp="1"/>
          </p:cNvSpPr>
          <p:nvPr>
            <p:ph type="title"/>
          </p:nvPr>
        </p:nvSpPr>
        <p:spPr>
          <a:xfrm>
            <a:off x="609600" y="1176996"/>
            <a:ext cx="2212848" cy="1582621"/>
          </a:xfrm>
        </p:spPr>
        <p:txBody>
          <a:bodyPr anchor="b" bIns="45720" lIns="45720" rIns="45720" tIns="45720" vert="horz"/>
          <a:lstStyle>
            <a:lvl1pPr algn="l">
              <a:buNone/>
              <a:defRPr b="1" sz="2000">
                <a:solidFill>
                  <a:schemeClr val="tx2"/>
                </a:solidFill>
              </a:defRPr>
            </a:lvl1pPr>
          </a:lstStyle>
          <a:p>
            <a:r>
              <a:rPr kumimoji="0" lang="en-US" smtClean="0"/>
              <a:t>Click to edit Master title style</a:t>
            </a:r>
            <a:endParaRPr kumimoji="0" lang="en-US"/>
          </a:p>
        </p:txBody>
      </p:sp>
      <p:sp>
        <p:nvSpPr>
          <p:cNvPr id="1048651" name="Text Placeholder 3"/>
          <p:cNvSpPr>
            <a:spLocks noGrp="1"/>
          </p:cNvSpPr>
          <p:nvPr>
            <p:ph type="body" sz="half" idx="2"/>
          </p:nvPr>
        </p:nvSpPr>
        <p:spPr>
          <a:xfrm>
            <a:off x="609600" y="2828785"/>
            <a:ext cx="2209800" cy="2179320"/>
          </a:xfrm>
        </p:spPr>
        <p:txBody>
          <a:bodyPr anchor="t" bIns="45720" lIns="64008" rIns="45720"/>
          <a:lstStyle>
            <a:lvl1pPr algn="l" indent="0" marL="0">
              <a:spcBef>
                <a:spcPts val="250"/>
              </a:spcBef>
              <a:buFontTx/>
              <a:buNone/>
              <a:defRPr sz="1300"/>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
        <p:nvSpPr>
          <p:cNvPr id="1048652" name="Date Placeholder 4"/>
          <p:cNvSpPr>
            <a:spLocks noGrp="1"/>
          </p:cNvSpPr>
          <p:nvPr>
            <p:ph type="dt" sz="half" idx="10"/>
          </p:nvPr>
        </p:nvSpPr>
        <p:spPr/>
        <p:txBody>
          <a:bodyPr/>
          <a:p>
            <a:fld id="{59CEA96D-B518-4B3C-81FD-0CC72B8D14AB}" type="datetimeFigureOut">
              <a:rPr lang="en-US" smtClean="0"/>
              <a:t>18-Apr-20</a:t>
            </a:fld>
            <a:endParaRPr lang="en-US"/>
          </a:p>
        </p:txBody>
      </p:sp>
      <p:sp>
        <p:nvSpPr>
          <p:cNvPr id="1048653" name="Footer Placeholder 5"/>
          <p:cNvSpPr>
            <a:spLocks noGrp="1"/>
          </p:cNvSpPr>
          <p:nvPr>
            <p:ph type="ftr" sz="quarter" idx="11"/>
          </p:nvPr>
        </p:nvSpPr>
        <p:spPr/>
        <p:txBody>
          <a:bodyPr/>
          <a:p>
            <a:endParaRPr lang="en-US"/>
          </a:p>
        </p:txBody>
      </p:sp>
      <p:sp>
        <p:nvSpPr>
          <p:cNvPr id="1048654" name="Slide Number Placeholder 6"/>
          <p:cNvSpPr>
            <a:spLocks noGrp="1"/>
          </p:cNvSpPr>
          <p:nvPr>
            <p:ph type="sldNum" sz="quarter" idx="12"/>
          </p:nvPr>
        </p:nvSpPr>
        <p:spPr>
          <a:xfrm>
            <a:off x="8077200" y="6356350"/>
            <a:ext cx="609600" cy="365125"/>
          </a:xfrm>
        </p:spPr>
        <p:txBody>
          <a:bodyPr/>
          <a:p>
            <a:fld id="{2E840BFA-6DEA-4617-8D8A-1192587998BE}" type="slidenum">
              <a:rPr lang="en-US" smtClean="0"/>
              <a:t>‹#›</a:t>
            </a:fld>
            <a:endParaRPr lang="en-US"/>
          </a:p>
        </p:txBody>
      </p:sp>
      <p:sp>
        <p:nvSpPr>
          <p:cNvPr id="1048655" name="Picture Placeholder 2"/>
          <p:cNvSpPr>
            <a:spLocks noGrp="1"/>
          </p:cNvSpPr>
          <p:nvPr>
            <p:ph type="pic" idx="1"/>
          </p:nvPr>
        </p:nvSpPr>
        <p:spPr>
          <a:xfrm rot="420000">
            <a:off x="3485793" y="1199517"/>
            <a:ext cx="4617720" cy="3931920"/>
          </a:xfrm>
          <a:prstGeom prst="rect"/>
          <a:solidFill>
            <a:schemeClr val="bg2"/>
          </a:solidFill>
          <a:ln w="3000" cap="rnd">
            <a:solidFill>
              <a:srgbClr val="C0C0C0"/>
            </a:solidFill>
            <a:round/>
          </a:ln>
          <a:effectLst/>
        </p:spPr>
        <p:txBody>
          <a:bodyPr/>
          <a:lstStyle>
            <a:lvl1pPr indent="0" marL="0">
              <a:buNone/>
              <a:defRPr sz="3200"/>
            </a:lvl1pPr>
          </a:lstStyle>
          <a:p>
            <a:r>
              <a:rPr kumimoji="0" lang="en-US" smtClean="0"/>
              <a:t>Click icon to add picture</a:t>
            </a:r>
            <a:endParaRPr dirty="0" kumimoji="0" lang="en-US"/>
          </a:p>
        </p:txBody>
      </p:sp>
      <p:sp>
        <p:nvSpPr>
          <p:cNvPr id="1048656" name="Freeform 9"/>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nchor="t" bIns="45720" compatLnSpc="1" lIns="91440" rIns="91440" tIns="45720" vert="horz" wrap="square"/>
          <a:p>
            <a:pPr algn="l" eaLnBrk="1" hangingPunct="1" latinLnBrk="0" marL="0" rtl="0"/>
            <a:endParaRPr kumimoji="0" lang="en-US">
              <a:solidFill>
                <a:schemeClr val="tx1"/>
              </a:solidFill>
              <a:latin typeface="+mn-lt"/>
              <a:ea typeface="+mn-ea"/>
              <a:cs typeface="+mn-cs"/>
            </a:endParaRPr>
          </a:p>
        </p:txBody>
      </p:sp>
      <p:sp>
        <p:nvSpPr>
          <p:cNvPr id="1048657" name="Freeform 10"/>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nchor="t" bIns="45720" compatLnSpc="1" lIns="91440" rIns="91440" tIns="45720" vert="horz" wrap="square"/>
          <a:p>
            <a:pPr algn="l" eaLnBrk="1" hangingPunct="1" latinLnBrk="0" marL="0" rtl="0"/>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6" name=""/>
        <p:cNvGrpSpPr/>
        <p:nvPr/>
      </p:nvGrpSpPr>
      <p:grpSpPr>
        <a:xfrm>
          <a:off x="0" y="0"/>
          <a:ext cx="0" cy="0"/>
          <a:chOff x="0" y="0"/>
          <a:chExt cx="0" cy="0"/>
        </a:xfrm>
      </p:grpSpPr>
      <p:sp>
        <p:nvSpPr>
          <p:cNvPr id="1048658" name="Title 1"/>
          <p:cNvSpPr>
            <a:spLocks noGrp="1"/>
          </p:cNvSpPr>
          <p:nvPr>
            <p:ph type="title"/>
          </p:nvPr>
        </p:nvSpPr>
        <p:spPr/>
        <p:txBody>
          <a:bodyPr/>
          <a:p>
            <a:r>
              <a:rPr kumimoji="0" lang="en-US" smtClean="0"/>
              <a:t>Click to edit Master title style</a:t>
            </a:r>
            <a:endParaRPr kumimoji="0" lang="en-US"/>
          </a:p>
        </p:txBody>
      </p:sp>
      <p:sp>
        <p:nvSpPr>
          <p:cNvPr id="1048659"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60" name="Date Placeholder 3"/>
          <p:cNvSpPr>
            <a:spLocks noGrp="1"/>
          </p:cNvSpPr>
          <p:nvPr>
            <p:ph type="dt" sz="half" idx="10"/>
          </p:nvPr>
        </p:nvSpPr>
        <p:spPr/>
        <p:txBody>
          <a:bodyPr/>
          <a:p>
            <a:fld id="{59CEA96D-B518-4B3C-81FD-0CC72B8D14AB}" type="datetimeFigureOut">
              <a:rPr lang="en-US" smtClean="0"/>
              <a:t>18-Apr-20</a:t>
            </a:fld>
            <a:endParaRPr lang="en-US"/>
          </a:p>
        </p:txBody>
      </p:sp>
      <p:sp>
        <p:nvSpPr>
          <p:cNvPr id="1048661" name="Footer Placeholder 4"/>
          <p:cNvSpPr>
            <a:spLocks noGrp="1"/>
          </p:cNvSpPr>
          <p:nvPr>
            <p:ph type="ftr" sz="quarter" idx="11"/>
          </p:nvPr>
        </p:nvSpPr>
        <p:spPr/>
        <p:txBody>
          <a:bodyPr/>
          <a:p>
            <a:endParaRPr lang="en-US"/>
          </a:p>
        </p:txBody>
      </p:sp>
      <p:sp>
        <p:nvSpPr>
          <p:cNvPr id="1048662" name="Slide Number Placeholder 5"/>
          <p:cNvSpPr>
            <a:spLocks noGrp="1"/>
          </p:cNvSpPr>
          <p:nvPr>
            <p:ph type="sldNum" sz="quarter" idx="12"/>
          </p:nvPr>
        </p:nvSpPr>
        <p:spPr/>
        <p:txBody>
          <a:bodyPr/>
          <a:p>
            <a:fld id="{2E840BFA-6DEA-4617-8D8A-1192587998B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4" name=""/>
        <p:cNvGrpSpPr/>
        <p:nvPr/>
      </p:nvGrpSpPr>
      <p:grpSpPr>
        <a:xfrm>
          <a:off x="0" y="0"/>
          <a:ext cx="0" cy="0"/>
          <a:chOff x="0" y="0"/>
          <a:chExt cx="0" cy="0"/>
        </a:xfrm>
      </p:grpSpPr>
      <p:sp>
        <p:nvSpPr>
          <p:cNvPr id="1048643" name="Vertical Title 1"/>
          <p:cNvSpPr>
            <a:spLocks noGrp="1"/>
          </p:cNvSpPr>
          <p:nvPr>
            <p:ph type="title" orient="vert"/>
          </p:nvPr>
        </p:nvSpPr>
        <p:spPr>
          <a:xfrm>
            <a:off x="6629400" y="914401"/>
            <a:ext cx="2057400" cy="5211763"/>
          </a:xfrm>
        </p:spPr>
        <p:txBody>
          <a:bodyPr vert="eaVert"/>
          <a:p>
            <a:r>
              <a:rPr kumimoji="0" lang="en-US" smtClean="0"/>
              <a:t>Click to edit Master title style</a:t>
            </a:r>
            <a:endParaRPr kumimoji="0" lang="en-US"/>
          </a:p>
        </p:txBody>
      </p:sp>
      <p:sp>
        <p:nvSpPr>
          <p:cNvPr id="1048644" name="Vertical Text Placeholder 2"/>
          <p:cNvSpPr>
            <a:spLocks noGrp="1"/>
          </p:cNvSpPr>
          <p:nvPr>
            <p:ph type="body" orient="vert" idx="1"/>
          </p:nvPr>
        </p:nvSpPr>
        <p:spPr>
          <a:xfrm>
            <a:off x="457200" y="914401"/>
            <a:ext cx="6019800" cy="5211763"/>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45" name="Date Placeholder 3"/>
          <p:cNvSpPr>
            <a:spLocks noGrp="1"/>
          </p:cNvSpPr>
          <p:nvPr>
            <p:ph type="dt" sz="half" idx="10"/>
          </p:nvPr>
        </p:nvSpPr>
        <p:spPr/>
        <p:txBody>
          <a:bodyPr/>
          <a:p>
            <a:fld id="{59CEA96D-B518-4B3C-81FD-0CC72B8D14AB}" type="datetimeFigureOut">
              <a:rPr lang="en-US" smtClean="0"/>
              <a:t>18-Apr-20</a:t>
            </a:fld>
            <a:endParaRPr lang="en-US"/>
          </a:p>
        </p:txBody>
      </p:sp>
      <p:sp>
        <p:nvSpPr>
          <p:cNvPr id="1048646" name="Footer Placeholder 4"/>
          <p:cNvSpPr>
            <a:spLocks noGrp="1"/>
          </p:cNvSpPr>
          <p:nvPr>
            <p:ph type="ftr" sz="quarter" idx="11"/>
          </p:nvPr>
        </p:nvSpPr>
        <p:spPr/>
        <p:txBody>
          <a:bodyPr/>
          <a:p>
            <a:endParaRPr lang="en-US"/>
          </a:p>
        </p:txBody>
      </p:sp>
      <p:sp>
        <p:nvSpPr>
          <p:cNvPr id="1048647" name="Slide Number Placeholder 5"/>
          <p:cNvSpPr>
            <a:spLocks noGrp="1"/>
          </p:cNvSpPr>
          <p:nvPr>
            <p:ph type="sldNum" sz="quarter" idx="12"/>
          </p:nvPr>
        </p:nvSpPr>
        <p:spPr/>
        <p:txBody>
          <a:bodyPr/>
          <a:p>
            <a:fld id="{2E840BFA-6DEA-4617-8D8A-1192587998B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2" name=""/>
        <p:cNvGrpSpPr/>
        <p:nvPr/>
      </p:nvGrpSpPr>
      <p:grpSpPr>
        <a:xfrm>
          <a:off x="0" y="0"/>
          <a:ext cx="0" cy="0"/>
          <a:chOff x="0" y="0"/>
          <a:chExt cx="0" cy="0"/>
        </a:xfrm>
      </p:grpSpPr>
      <p:sp>
        <p:nvSpPr>
          <p:cNvPr id="1048576" name="Freeform 6"/>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nchor="t" bIns="45720" compatLnSpc="1" lIns="91440" rIns="91440" tIns="45720" vert="horz" wrap="square"/>
          <a:p>
            <a:pPr algn="l" eaLnBrk="1" hangingPunct="1" latinLnBrk="0" marL="0" rtl="0"/>
            <a:endParaRPr kumimoji="0" lang="en-US">
              <a:solidFill>
                <a:schemeClr val="tx1"/>
              </a:solidFill>
              <a:latin typeface="+mn-lt"/>
              <a:ea typeface="+mn-ea"/>
              <a:cs typeface="+mn-cs"/>
            </a:endParaRPr>
          </a:p>
        </p:txBody>
      </p:sp>
      <p:sp>
        <p:nvSpPr>
          <p:cNvPr id="1048577" name="Freeform 7"/>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nchor="t" bIns="45720" compatLnSpc="1" lIns="91440" rIns="91440" tIns="45720" vert="horz" wrap="square"/>
          <a:p>
            <a:pPr algn="l" eaLnBrk="1" hangingPunct="1" latinLnBrk="0" marL="0" rtl="0"/>
            <a:endParaRPr kumimoji="0" lang="en-US">
              <a:solidFill>
                <a:schemeClr val="tx1"/>
              </a:solidFill>
              <a:latin typeface="+mn-lt"/>
              <a:ea typeface="+mn-ea"/>
              <a:cs typeface="+mn-cs"/>
            </a:endParaRPr>
          </a:p>
        </p:txBody>
      </p:sp>
      <p:sp>
        <p:nvSpPr>
          <p:cNvPr id="1048578" name="Title Placeholder 8"/>
          <p:cNvSpPr>
            <a:spLocks noGrp="1"/>
          </p:cNvSpPr>
          <p:nvPr>
            <p:ph type="title"/>
          </p:nvPr>
        </p:nvSpPr>
        <p:spPr>
          <a:xfrm>
            <a:off x="457200" y="704088"/>
            <a:ext cx="8229600" cy="1143000"/>
          </a:xfrm>
          <a:prstGeom prst="rect"/>
        </p:spPr>
        <p:txBody>
          <a:bodyPr anchor="b" bIns="0" lIns="0" rIns="0" vert="horz">
            <a:normAutofit/>
          </a:bodyPr>
          <a:p>
            <a:r>
              <a:rPr kumimoji="0" lang="en-US" smtClean="0"/>
              <a:t>Click to edit Master title style</a:t>
            </a:r>
            <a:endParaRPr kumimoji="0" lang="en-US"/>
          </a:p>
        </p:txBody>
      </p:sp>
      <p:sp>
        <p:nvSpPr>
          <p:cNvPr id="1048579" name="Text Placeholder 29"/>
          <p:cNvSpPr>
            <a:spLocks noGrp="1"/>
          </p:cNvSpPr>
          <p:nvPr>
            <p:ph type="body" idx="1"/>
          </p:nvPr>
        </p:nvSpPr>
        <p:spPr>
          <a:xfrm>
            <a:off x="457200" y="1935480"/>
            <a:ext cx="8229600" cy="4389120"/>
          </a:xfrm>
          <a:prstGeom prst="rect"/>
        </p:spPr>
        <p:txBody>
          <a:bodyPr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80" name="Date Placeholder 9"/>
          <p:cNvSpPr>
            <a:spLocks noGrp="1"/>
          </p:cNvSpPr>
          <p:nvPr>
            <p:ph type="dt" sz="half" idx="2"/>
          </p:nvPr>
        </p:nvSpPr>
        <p:spPr>
          <a:xfrm>
            <a:off x="457200" y="6356350"/>
            <a:ext cx="2133600" cy="365125"/>
          </a:xfrm>
          <a:prstGeom prst="rect"/>
        </p:spPr>
        <p:txBody>
          <a:bodyPr anchor="b" bIns="0" lIns="0" rIns="0" tIns="0" vert="horz"/>
          <a:lstStyle>
            <a:lvl1pPr algn="l" eaLnBrk="1" hangingPunct="1" latinLnBrk="0">
              <a:defRPr sz="1200" kumimoji="0">
                <a:solidFill>
                  <a:schemeClr val="tx2">
                    <a:shade val="90000"/>
                  </a:schemeClr>
                </a:solidFill>
              </a:defRPr>
            </a:lvl1pPr>
          </a:lstStyle>
          <a:p>
            <a:fld id="{59CEA96D-B518-4B3C-81FD-0CC72B8D14AB}" type="datetimeFigureOut">
              <a:rPr lang="en-US" smtClean="0"/>
              <a:t>18-Apr-20</a:t>
            </a:fld>
            <a:endParaRPr lang="en-US"/>
          </a:p>
        </p:txBody>
      </p:sp>
      <p:sp>
        <p:nvSpPr>
          <p:cNvPr id="1048581" name="Footer Placeholder 21"/>
          <p:cNvSpPr>
            <a:spLocks noGrp="1"/>
          </p:cNvSpPr>
          <p:nvPr>
            <p:ph type="ftr" sz="quarter" idx="3"/>
          </p:nvPr>
        </p:nvSpPr>
        <p:spPr>
          <a:xfrm>
            <a:off x="2667000" y="6356350"/>
            <a:ext cx="3352800" cy="365125"/>
          </a:xfrm>
          <a:prstGeom prst="rect"/>
        </p:spPr>
        <p:txBody>
          <a:bodyPr anchor="b" bIns="0" lIns="0" rIns="0" tIns="0" vert="horz"/>
          <a:lstStyle>
            <a:lvl1pPr algn="l" eaLnBrk="1" hangingPunct="1" latinLnBrk="0">
              <a:defRPr sz="1200" kumimoji="0">
                <a:solidFill>
                  <a:schemeClr val="tx2">
                    <a:shade val="90000"/>
                  </a:schemeClr>
                </a:solidFill>
              </a:defRPr>
            </a:lvl1pPr>
          </a:lstStyle>
          <a:p>
            <a:endParaRPr lang="en-US"/>
          </a:p>
        </p:txBody>
      </p:sp>
      <p:sp>
        <p:nvSpPr>
          <p:cNvPr id="1048582" name="Slide Number Placeholder 17"/>
          <p:cNvSpPr>
            <a:spLocks noGrp="1"/>
          </p:cNvSpPr>
          <p:nvPr>
            <p:ph type="sldNum" sz="quarter" idx="4"/>
          </p:nvPr>
        </p:nvSpPr>
        <p:spPr>
          <a:xfrm>
            <a:off x="7924800" y="6356350"/>
            <a:ext cx="762000" cy="365125"/>
          </a:xfrm>
          <a:prstGeom prst="rect"/>
        </p:spPr>
        <p:txBody>
          <a:bodyPr anchor="b" bIns="0" lIns="0" rIns="0" tIns="0" vert="horz"/>
          <a:lstStyle>
            <a:lvl1pPr algn="r" eaLnBrk="1" hangingPunct="1" latinLnBrk="0">
              <a:defRPr sz="1200" kumimoji="0">
                <a:solidFill>
                  <a:schemeClr val="tx2">
                    <a:shade val="90000"/>
                  </a:schemeClr>
                </a:solidFill>
              </a:defRPr>
            </a:lvl1pPr>
          </a:lstStyle>
          <a:p>
            <a:fld id="{2E840BFA-6DEA-4617-8D8A-1192587998BE}" type="slidenum">
              <a:rPr lang="en-US" smtClean="0"/>
              <a:t>‹#›</a:t>
            </a:fld>
            <a:endParaRPr lang="en-US"/>
          </a:p>
        </p:txBody>
      </p:sp>
      <p:grpSp>
        <p:nvGrpSpPr>
          <p:cNvPr id="13" name="Group 1"/>
          <p:cNvGrpSpPr/>
          <p:nvPr/>
        </p:nvGrpSpPr>
        <p:grpSpPr>
          <a:xfrm>
            <a:off x="-19017" y="202408"/>
            <a:ext cx="9180548" cy="649224"/>
            <a:chOff x="-19045" y="216550"/>
            <a:chExt cx="9180548" cy="649224"/>
          </a:xfrm>
        </p:grpSpPr>
        <p:sp>
          <p:nvSpPr>
            <p:cNvPr id="1048583" name="Freeform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16000">
                    <a:schemeClr val="accent2">
                      <a:shade val="75000"/>
                      <a:alpha val="56000"/>
                    </a:schemeClr>
                  </a:gs>
                  <a:gs pos="74000">
                    <a:schemeClr val="accent3">
                      <a:shade val="75000"/>
                    </a:schemeClr>
                  </a:gs>
                  <a:gs pos="86000">
                    <a:schemeClr val="tx1">
                      <a:alpha val="29000"/>
                    </a:schemeClr>
                  </a:gs>
                </a:gsLst>
                <a:lin ang="5400000" scaled="1"/>
              </a:gra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84" name="Freeform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33000">
                    <a:schemeClr val="accent2">
                      <a:alpha val="56000"/>
                    </a:schemeClr>
                  </a:gs>
                  <a:gs pos="44000">
                    <a:schemeClr val="accent1"/>
                  </a:gs>
                  <a:gs pos="74000">
                    <a:schemeClr val="accent4"/>
                  </a:gs>
                </a:gsLst>
                <a:lin ang="5400000" scaled="1"/>
              </a:gradFill>
              <a:prstDash val="solid"/>
              <a:round/>
              <a:headEnd type="none" w="med" len="med"/>
              <a:tailEnd type="none" w="med" len="med"/>
            </a:ln>
            <a:effectLst/>
          </p:spPr>
          <p:txBody>
            <a:bodyPr anchor="t" bIns="45720" compatLnSpc="1" lIns="91440" rIns="91440" tIns="45720" vert="horz" wrap="square"/>
            <a:p>
              <a:endParaRPr kumimoji="0" lang="en-US"/>
            </a:p>
          </p:txBody>
        </p:sp>
      </p:gr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b="0" sz="5000" kern="1200" kumimoji="0">
          <a:ln>
            <a:noFill/>
          </a:ln>
          <a:solidFill>
            <a:schemeClr val="tx2"/>
          </a:solidFill>
          <a:effectLst/>
          <a:latin typeface="+mj-lt"/>
          <a:ea typeface="+mj-ea"/>
          <a:cs typeface="+mj-cs"/>
        </a:defRPr>
      </a:lvl1pPr>
    </p:titleStyle>
    <p:bodyStyle>
      <a:lvl1pPr algn="l" eaLnBrk="1" hangingPunct="1" indent="-274320" latinLnBrk="0" marL="274320" rtl="0">
        <a:spcBef>
          <a:spcPct val="20000"/>
        </a:spcBef>
        <a:buClr>
          <a:schemeClr val="accent3"/>
        </a:buClr>
        <a:buSzPct val="95000"/>
        <a:buFont typeface="Wingdings 2"/>
        <a:buChar char=""/>
        <a:defRPr sz="2600" kern="1200" kumimoji="0">
          <a:solidFill>
            <a:schemeClr val="tx1"/>
          </a:solidFill>
          <a:latin typeface="+mn-lt"/>
          <a:ea typeface="+mn-ea"/>
          <a:cs typeface="+mn-cs"/>
        </a:defRPr>
      </a:lvl1pPr>
      <a:lvl2pPr algn="l" eaLnBrk="1" hangingPunct="1" indent="-246888" latinLnBrk="0" marL="640080" rtl="0">
        <a:spcBef>
          <a:spcPct val="20000"/>
        </a:spcBef>
        <a:buClr>
          <a:schemeClr val="accent1"/>
        </a:buClr>
        <a:buSzPct val="85000"/>
        <a:buFont typeface="Wingdings 2"/>
        <a:buChar char=""/>
        <a:defRPr sz="2400" kern="1200" kumimoji="0">
          <a:solidFill>
            <a:schemeClr val="tx1"/>
          </a:solidFill>
          <a:latin typeface="+mn-lt"/>
          <a:ea typeface="+mn-ea"/>
          <a:cs typeface="+mn-cs"/>
        </a:defRPr>
      </a:lvl2pPr>
      <a:lvl3pPr algn="l" eaLnBrk="1" hangingPunct="1" indent="-246888" latinLnBrk="0" marL="914400" rtl="0">
        <a:spcBef>
          <a:spcPct val="20000"/>
        </a:spcBef>
        <a:buClr>
          <a:schemeClr val="accent2"/>
        </a:buClr>
        <a:buSzPct val="70000"/>
        <a:buFont typeface="Wingdings 2"/>
        <a:buChar char=""/>
        <a:defRPr sz="2100" kern="1200" kumimoji="0">
          <a:solidFill>
            <a:schemeClr val="tx1"/>
          </a:solidFill>
          <a:latin typeface="+mn-lt"/>
          <a:ea typeface="+mn-ea"/>
          <a:cs typeface="+mn-cs"/>
        </a:defRPr>
      </a:lvl3pPr>
      <a:lvl4pPr algn="l" eaLnBrk="1" hangingPunct="1" indent="-210312" latinLnBrk="0" marL="1188720" rtl="0">
        <a:spcBef>
          <a:spcPct val="20000"/>
        </a:spcBef>
        <a:buClr>
          <a:schemeClr val="accent3"/>
        </a:buClr>
        <a:buSzPct val="65000"/>
        <a:buFont typeface="Wingdings 2"/>
        <a:buChar char=""/>
        <a:defRPr sz="2000" kern="1200" kumimoji="0">
          <a:solidFill>
            <a:schemeClr val="tx1"/>
          </a:solidFill>
          <a:latin typeface="+mn-lt"/>
          <a:ea typeface="+mn-ea"/>
          <a:cs typeface="+mn-cs"/>
        </a:defRPr>
      </a:lvl4pPr>
      <a:lvl5pPr algn="l" eaLnBrk="1" hangingPunct="1" indent="-210312" latinLnBrk="0" marL="1463040" rtl="0">
        <a:spcBef>
          <a:spcPct val="20000"/>
        </a:spcBef>
        <a:buClr>
          <a:schemeClr val="accent4"/>
        </a:buClr>
        <a:buSzPct val="65000"/>
        <a:buFont typeface="Wingdings 2"/>
        <a:buChar char=""/>
        <a:defRPr sz="2000" kern="1200" kumimoji="0">
          <a:solidFill>
            <a:schemeClr val="tx1"/>
          </a:solidFill>
          <a:latin typeface="+mn-lt"/>
          <a:ea typeface="+mn-ea"/>
          <a:cs typeface="+mn-cs"/>
        </a:defRPr>
      </a:lvl5pPr>
      <a:lvl6pPr algn="l" eaLnBrk="1" hangingPunct="1" indent="-210312" latinLnBrk="0" marL="1737360" rtl="0">
        <a:spcBef>
          <a:spcPct val="20000"/>
        </a:spcBef>
        <a:buClr>
          <a:schemeClr val="accent5"/>
        </a:buClr>
        <a:buSzPct val="80000"/>
        <a:buFont typeface="Wingdings 2"/>
        <a:buChar char=""/>
        <a:defRPr sz="1800" kern="1200" kumimoji="0">
          <a:solidFill>
            <a:schemeClr val="tx1"/>
          </a:solidFill>
          <a:latin typeface="+mn-lt"/>
          <a:ea typeface="+mn-ea"/>
          <a:cs typeface="+mn-cs"/>
        </a:defRPr>
      </a:lvl6pPr>
      <a:lvl7pPr algn="l" eaLnBrk="1" hangingPunct="1" indent="-182880" latinLnBrk="0" marL="1920240" rtl="0">
        <a:spcBef>
          <a:spcPct val="20000"/>
        </a:spcBef>
        <a:buClr>
          <a:schemeClr val="accent6"/>
        </a:buClr>
        <a:buSzPct val="80000"/>
        <a:buFont typeface="Wingdings 2"/>
        <a:buChar char=""/>
        <a:defRPr baseline="0" sz="1600" kern="1200" kumimoji="0">
          <a:solidFill>
            <a:schemeClr val="tx1"/>
          </a:solidFill>
          <a:latin typeface="+mn-lt"/>
          <a:ea typeface="+mn-ea"/>
          <a:cs typeface="+mn-cs"/>
        </a:defRPr>
      </a:lvl7pPr>
      <a:lvl8pPr algn="l" eaLnBrk="1" hangingPunct="1" indent="-182880" latinLnBrk="0" marL="2194560" rtl="0">
        <a:spcBef>
          <a:spcPct val="20000"/>
        </a:spcBef>
        <a:buClr>
          <a:schemeClr val="tx2"/>
        </a:buClr>
        <a:buChar char="•"/>
        <a:defRPr sz="1600" kern="1200" kumimoji="0">
          <a:solidFill>
            <a:schemeClr val="tx1"/>
          </a:solidFill>
          <a:latin typeface="+mn-lt"/>
          <a:ea typeface="+mn-ea"/>
          <a:cs typeface="+mn-cs"/>
        </a:defRPr>
      </a:lvl8pPr>
      <a:lvl9pPr algn="l" eaLnBrk="1" hangingPunct="1" indent="-182880" latinLnBrk="0" marL="2468880" rtl="0">
        <a:spcBef>
          <a:spcPct val="20000"/>
        </a:spcBef>
        <a:buClr>
          <a:schemeClr val="tx2"/>
        </a:buClr>
        <a:buFontTx/>
        <a:buChar char="•"/>
        <a:defRPr baseline="0" sz="14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90" name="Title 1"/>
          <p:cNvSpPr>
            <a:spLocks noGrp="1"/>
          </p:cNvSpPr>
          <p:nvPr>
            <p:ph type="ctrTitle"/>
          </p:nvPr>
        </p:nvSpPr>
        <p:spPr/>
        <p:txBody>
          <a:bodyPr/>
          <a:p>
            <a:r>
              <a:rPr dirty="0" lang="en-US" smtClean="0">
                <a:latin typeface="Times New Roman" pitchFamily="18" charset="0"/>
                <a:cs typeface="Times New Roman" pitchFamily="18" charset="0"/>
              </a:rPr>
              <a:t>AVIATION </a:t>
            </a:r>
            <a:endParaRPr dirty="0" lang="en-US">
              <a:latin typeface="Times New Roman" pitchFamily="18" charset="0"/>
              <a:cs typeface="Times New Roman" pitchFamily="18" charset="0"/>
            </a:endParaRPr>
          </a:p>
        </p:txBody>
      </p:sp>
      <p:sp>
        <p:nvSpPr>
          <p:cNvPr id="1048591" name="Subtitle 2"/>
          <p:cNvSpPr>
            <a:spLocks noGrp="1"/>
          </p:cNvSpPr>
          <p:nvPr>
            <p:ph type="subTitle" idx="1"/>
          </p:nvPr>
        </p:nvSpPr>
        <p:spPr/>
        <p:txBody>
          <a:bodyPr/>
          <a:p>
            <a:r>
              <a:rPr dirty="0" lang="en-US" smtClean="0">
                <a:latin typeface="Times New Roman" pitchFamily="18" charset="0"/>
                <a:cs typeface="Times New Roman" pitchFamily="18" charset="0"/>
              </a:rPr>
              <a:t>ENVIRONMENT INSIDE AN AIRCRAFT</a:t>
            </a:r>
            <a:endParaRPr dirty="0" lang="en-US">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97" name="Title 1"/>
          <p:cNvSpPr>
            <a:spLocks noGrp="1"/>
          </p:cNvSpPr>
          <p:nvPr>
            <p:ph type="title"/>
          </p:nvPr>
        </p:nvSpPr>
        <p:spPr/>
        <p:txBody>
          <a:bodyPr/>
          <a:p>
            <a:r>
              <a:rPr dirty="0" lang="en-US" smtClean="0">
                <a:latin typeface="Times New Roman" pitchFamily="18" charset="0"/>
                <a:cs typeface="Times New Roman" pitchFamily="18" charset="0"/>
              </a:rPr>
              <a:t>Introduction</a:t>
            </a:r>
            <a:endParaRPr dirty="0" lang="en-US">
              <a:latin typeface="Times New Roman" pitchFamily="18" charset="0"/>
              <a:cs typeface="Times New Roman" pitchFamily="18" charset="0"/>
            </a:endParaRPr>
          </a:p>
        </p:txBody>
      </p:sp>
      <p:sp>
        <p:nvSpPr>
          <p:cNvPr id="1048598" name="Content Placeholder 2"/>
          <p:cNvSpPr>
            <a:spLocks noGrp="1"/>
          </p:cNvSpPr>
          <p:nvPr>
            <p:ph idx="1"/>
          </p:nvPr>
        </p:nvSpPr>
        <p:spPr/>
        <p:txBody>
          <a:bodyPr>
            <a:normAutofit/>
          </a:bodyPr>
          <a:p>
            <a:pPr>
              <a:lnSpc>
                <a:spcPct val="200000"/>
              </a:lnSpc>
            </a:pPr>
            <a:r>
              <a:rPr dirty="0" lang="en-US" smtClean="0">
                <a:latin typeface="Times New Roman" pitchFamily="18" charset="0"/>
                <a:cs typeface="Times New Roman" pitchFamily="18" charset="0"/>
              </a:rPr>
              <a:t>The topic is concerned with: </a:t>
            </a:r>
          </a:p>
          <a:p>
            <a:pPr>
              <a:lnSpc>
                <a:spcPct val="200000"/>
              </a:lnSpc>
              <a:buFont typeface="Wingdings" pitchFamily="2" charset="2"/>
              <a:buChar char="ü"/>
            </a:pPr>
            <a:r>
              <a:rPr dirty="0" lang="en-US" smtClean="0">
                <a:latin typeface="Times New Roman" pitchFamily="18" charset="0"/>
                <a:cs typeface="Times New Roman" pitchFamily="18" charset="0"/>
              </a:rPr>
              <a:t>Air pressure in the cabin and changes in air pressure</a:t>
            </a:r>
          </a:p>
          <a:p>
            <a:pPr>
              <a:lnSpc>
                <a:spcPct val="200000"/>
              </a:lnSpc>
              <a:buFont typeface="Wingdings" pitchFamily="2" charset="2"/>
              <a:buChar char="ü"/>
            </a:pPr>
            <a:r>
              <a:rPr dirty="0" lang="en-US" smtClean="0">
                <a:latin typeface="Times New Roman" pitchFamily="18" charset="0"/>
                <a:cs typeface="Times New Roman" pitchFamily="18" charset="0"/>
              </a:rPr>
              <a:t>Decrease in oxygen concentration in the cabin</a:t>
            </a:r>
          </a:p>
          <a:p>
            <a:pPr>
              <a:lnSpc>
                <a:spcPct val="200000"/>
              </a:lnSpc>
              <a:buFont typeface="Wingdings" pitchFamily="2" charset="2"/>
              <a:buChar char="ü"/>
            </a:pPr>
            <a:r>
              <a:rPr dirty="0" lang="en-US" smtClean="0">
                <a:latin typeface="Times New Roman" pitchFamily="18" charset="0"/>
                <a:cs typeface="Times New Roman" pitchFamily="18" charset="0"/>
              </a:rPr>
              <a:t>Conditions not suitable for travel</a:t>
            </a:r>
          </a:p>
          <a:p>
            <a:pPr>
              <a:lnSpc>
                <a:spcPct val="200000"/>
              </a:lnSpc>
              <a:buFont typeface="Wingdings" pitchFamily="2" charset="2"/>
              <a:buChar char="ü"/>
            </a:pPr>
            <a:r>
              <a:rPr dirty="0" lang="en-US" smtClean="0">
                <a:latin typeface="Times New Roman" pitchFamily="18" charset="0"/>
                <a:cs typeface="Times New Roman" pitchFamily="18" charset="0"/>
              </a:rPr>
              <a:t>Equipment on board and aircraft</a:t>
            </a:r>
            <a:endParaRPr dirty="0" lang="en-US">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02" name="Title 1"/>
          <p:cNvSpPr>
            <a:spLocks noGrp="1"/>
          </p:cNvSpPr>
          <p:nvPr>
            <p:ph type="title"/>
          </p:nvPr>
        </p:nvSpPr>
        <p:spPr/>
        <p:txBody>
          <a:bodyPr>
            <a:normAutofit fontScale="90000"/>
          </a:bodyPr>
          <a:p>
            <a:r>
              <a:rPr dirty="0" lang="en-US" smtClean="0">
                <a:latin typeface="Times New Roman" pitchFamily="18" charset="0"/>
                <a:cs typeface="Times New Roman" pitchFamily="18" charset="0"/>
              </a:rPr>
              <a:t>Aviation Environmental Science </a:t>
            </a:r>
            <a:endParaRPr dirty="0" lang="en-US">
              <a:latin typeface="Times New Roman" pitchFamily="18" charset="0"/>
              <a:cs typeface="Times New Roman" pitchFamily="18" charset="0"/>
            </a:endParaRPr>
          </a:p>
        </p:txBody>
      </p:sp>
      <p:sp>
        <p:nvSpPr>
          <p:cNvPr id="1048603" name="Content Placeholder 2"/>
          <p:cNvSpPr>
            <a:spLocks noGrp="1"/>
          </p:cNvSpPr>
          <p:nvPr>
            <p:ph idx="1"/>
          </p:nvPr>
        </p:nvSpPr>
        <p:spPr/>
        <p:txBody>
          <a:bodyPr>
            <a:normAutofit/>
          </a:bodyPr>
          <a:p>
            <a:pPr>
              <a:lnSpc>
                <a:spcPct val="200000"/>
              </a:lnSpc>
            </a:pPr>
            <a:r>
              <a:rPr dirty="0" lang="en-US" smtClean="0">
                <a:latin typeface="Times New Roman" pitchFamily="18" charset="0"/>
                <a:cs typeface="Times New Roman" pitchFamily="18" charset="0"/>
              </a:rPr>
              <a:t>Aviation Environmental Science focuses on:</a:t>
            </a:r>
          </a:p>
          <a:p>
            <a:pPr>
              <a:lnSpc>
                <a:spcPct val="200000"/>
              </a:lnSpc>
              <a:buFont typeface="Wingdings" pitchFamily="2" charset="2"/>
              <a:buChar char="ü"/>
            </a:pPr>
            <a:r>
              <a:rPr dirty="0" lang="en-US" smtClean="0">
                <a:latin typeface="Times New Roman" pitchFamily="18" charset="0"/>
                <a:cs typeface="Times New Roman" pitchFamily="18" charset="0"/>
              </a:rPr>
              <a:t>Flight operations </a:t>
            </a:r>
          </a:p>
          <a:p>
            <a:pPr>
              <a:lnSpc>
                <a:spcPct val="200000"/>
              </a:lnSpc>
              <a:buFont typeface="Wingdings" pitchFamily="2" charset="2"/>
              <a:buChar char="ü"/>
            </a:pPr>
            <a:r>
              <a:rPr dirty="0" lang="en-US" smtClean="0">
                <a:latin typeface="Times New Roman" pitchFamily="18" charset="0"/>
                <a:cs typeface="Times New Roman" pitchFamily="18" charset="0"/>
              </a:rPr>
              <a:t>Aircraft operations   </a:t>
            </a:r>
          </a:p>
          <a:p>
            <a:pPr>
              <a:lnSpc>
                <a:spcPct val="200000"/>
              </a:lnSpc>
              <a:buFont typeface="Wingdings" pitchFamily="2" charset="2"/>
              <a:buChar char="ü"/>
            </a:pPr>
            <a:r>
              <a:rPr dirty="0" lang="en-US" smtClean="0">
                <a:latin typeface="Times New Roman" pitchFamily="18" charset="0"/>
                <a:cs typeface="Times New Roman" pitchFamily="18" charset="0"/>
              </a:rPr>
              <a:t> Air traffic control </a:t>
            </a:r>
          </a:p>
          <a:p>
            <a:pPr>
              <a:lnSpc>
                <a:spcPct val="200000"/>
              </a:lnSpc>
              <a:buFont typeface="Wingdings" pitchFamily="2" charset="2"/>
              <a:buChar char="ü"/>
            </a:pPr>
            <a:r>
              <a:rPr dirty="0" lang="en-US" smtClean="0">
                <a:latin typeface="Times New Roman" pitchFamily="18" charset="0"/>
                <a:cs typeface="Times New Roman" pitchFamily="18" charset="0"/>
              </a:rPr>
              <a:t>Airport and airline management </a:t>
            </a:r>
            <a:endParaRPr dirty="0" lang="en-US">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7" name="Title 1"/>
          <p:cNvSpPr>
            <a:spLocks noGrp="1"/>
          </p:cNvSpPr>
          <p:nvPr>
            <p:ph type="title"/>
          </p:nvPr>
        </p:nvSpPr>
        <p:spPr/>
        <p:txBody>
          <a:bodyPr/>
          <a:p>
            <a:r>
              <a:rPr dirty="0" lang="en-US" smtClean="0">
                <a:latin typeface="Times New Roman" pitchFamily="18" charset="0"/>
                <a:cs typeface="Times New Roman" pitchFamily="18" charset="0"/>
              </a:rPr>
              <a:t>Research On the Topic </a:t>
            </a:r>
            <a:endParaRPr dirty="0" lang="en-US">
              <a:latin typeface="Times New Roman" pitchFamily="18" charset="0"/>
              <a:cs typeface="Times New Roman" pitchFamily="18" charset="0"/>
            </a:endParaRPr>
          </a:p>
        </p:txBody>
      </p:sp>
      <p:sp>
        <p:nvSpPr>
          <p:cNvPr id="1048608" name="Content Placeholder 2"/>
          <p:cNvSpPr>
            <a:spLocks noGrp="1"/>
          </p:cNvSpPr>
          <p:nvPr>
            <p:ph idx="1"/>
          </p:nvPr>
        </p:nvSpPr>
        <p:spPr/>
        <p:txBody>
          <a:bodyPr>
            <a:noAutofit/>
          </a:bodyPr>
          <a:p>
            <a:pPr>
              <a:lnSpc>
                <a:spcPct val="200000"/>
              </a:lnSpc>
            </a:pPr>
            <a:r>
              <a:rPr dirty="0" sz="2000" lang="en-US" smtClean="0">
                <a:latin typeface="Times New Roman" pitchFamily="18" charset="0"/>
                <a:cs typeface="Times New Roman" pitchFamily="18" charset="0"/>
              </a:rPr>
              <a:t>Most research focuses on impact of aviation on the environment.</a:t>
            </a:r>
          </a:p>
          <a:p>
            <a:pPr>
              <a:lnSpc>
                <a:spcPct val="200000"/>
              </a:lnSpc>
            </a:pPr>
            <a:r>
              <a:rPr dirty="0" sz="2000" lang="en-US" smtClean="0">
                <a:latin typeface="Times New Roman" pitchFamily="18" charset="0"/>
                <a:cs typeface="Times New Roman" pitchFamily="18" charset="0"/>
              </a:rPr>
              <a:t>Limited research focuses on technology o the environment inside an aircraft.</a:t>
            </a:r>
          </a:p>
          <a:p>
            <a:pPr>
              <a:lnSpc>
                <a:spcPct val="200000"/>
              </a:lnSpc>
            </a:pPr>
            <a:r>
              <a:rPr dirty="0" sz="2000" lang="en-US" smtClean="0">
                <a:latin typeface="Times New Roman" pitchFamily="18" charset="0"/>
                <a:cs typeface="Times New Roman" pitchFamily="18" charset="0"/>
              </a:rPr>
              <a:t>New forms of technology such as:</a:t>
            </a:r>
          </a:p>
          <a:p>
            <a:pPr>
              <a:lnSpc>
                <a:spcPct val="200000"/>
              </a:lnSpc>
              <a:buFont typeface="Wingdings" pitchFamily="2" charset="2"/>
              <a:buChar char="ü"/>
            </a:pPr>
            <a:r>
              <a:rPr dirty="0" sz="2000" lang="en-US" smtClean="0">
                <a:latin typeface="Times New Roman" pitchFamily="18" charset="0"/>
                <a:cs typeface="Times New Roman" pitchFamily="18" charset="0"/>
              </a:rPr>
              <a:t>Digital flight control system</a:t>
            </a:r>
          </a:p>
          <a:p>
            <a:pPr>
              <a:lnSpc>
                <a:spcPct val="200000"/>
              </a:lnSpc>
              <a:buFont typeface="Wingdings" pitchFamily="2" charset="2"/>
              <a:buChar char="ü"/>
            </a:pPr>
            <a:r>
              <a:rPr dirty="0" sz="2000" lang="en-US" smtClean="0">
                <a:latin typeface="Times New Roman" pitchFamily="18" charset="0"/>
                <a:cs typeface="Times New Roman" pitchFamily="18" charset="0"/>
              </a:rPr>
              <a:t>Synthetic vision system</a:t>
            </a:r>
          </a:p>
          <a:p>
            <a:pPr>
              <a:lnSpc>
                <a:spcPct val="200000"/>
              </a:lnSpc>
              <a:buNone/>
            </a:pPr>
            <a:r>
              <a:rPr dirty="0" sz="2000" lang="en-US" smtClean="0">
                <a:latin typeface="Times New Roman" pitchFamily="18" charset="0"/>
                <a:cs typeface="Times New Roman" pitchFamily="18" charset="0"/>
              </a:rPr>
              <a:t>  </a:t>
            </a:r>
            <a:endParaRPr dirty="0" sz="2000" lang="en-US">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12" name="Title 1"/>
          <p:cNvSpPr>
            <a:spLocks noGrp="1"/>
          </p:cNvSpPr>
          <p:nvPr>
            <p:ph type="title"/>
          </p:nvPr>
        </p:nvSpPr>
        <p:spPr/>
        <p:txBody>
          <a:bodyPr>
            <a:normAutofit fontScale="90000"/>
          </a:bodyPr>
          <a:p>
            <a:r>
              <a:rPr dirty="0" lang="en-US" smtClean="0">
                <a:latin typeface="Times New Roman" pitchFamily="18" charset="0"/>
                <a:cs typeface="Times New Roman" pitchFamily="18" charset="0"/>
              </a:rPr>
              <a:t>Implication to the Environment </a:t>
            </a:r>
            <a:endParaRPr dirty="0" lang="en-US">
              <a:latin typeface="Times New Roman" pitchFamily="18" charset="0"/>
              <a:cs typeface="Times New Roman" pitchFamily="18" charset="0"/>
            </a:endParaRPr>
          </a:p>
        </p:txBody>
      </p:sp>
      <p:sp>
        <p:nvSpPr>
          <p:cNvPr id="1048613" name="Content Placeholder 2"/>
          <p:cNvSpPr>
            <a:spLocks noGrp="1"/>
          </p:cNvSpPr>
          <p:nvPr>
            <p:ph idx="1"/>
          </p:nvPr>
        </p:nvSpPr>
        <p:spPr/>
        <p:txBody>
          <a:bodyPr/>
          <a:p>
            <a:pPr>
              <a:lnSpc>
                <a:spcPct val="200000"/>
              </a:lnSpc>
            </a:pPr>
            <a:r>
              <a:rPr dirty="0" lang="en-US" smtClean="0">
                <a:latin typeface="Times New Roman" pitchFamily="18" charset="0"/>
                <a:cs typeface="Times New Roman" pitchFamily="18" charset="0"/>
              </a:rPr>
              <a:t>Pollution, that is, </a:t>
            </a:r>
          </a:p>
          <a:p>
            <a:pPr>
              <a:lnSpc>
                <a:spcPct val="200000"/>
              </a:lnSpc>
              <a:buFont typeface="Wingdings" pitchFamily="2" charset="2"/>
              <a:buChar char="ü"/>
            </a:pPr>
            <a:r>
              <a:rPr dirty="0" lang="en-US" smtClean="0">
                <a:latin typeface="Times New Roman" pitchFamily="18" charset="0"/>
                <a:cs typeface="Times New Roman" pitchFamily="18" charset="0"/>
              </a:rPr>
              <a:t>Air</a:t>
            </a:r>
          </a:p>
          <a:p>
            <a:pPr>
              <a:lnSpc>
                <a:spcPct val="200000"/>
              </a:lnSpc>
              <a:buFont typeface="Wingdings" pitchFamily="2" charset="2"/>
              <a:buChar char="ü"/>
            </a:pPr>
            <a:r>
              <a:rPr dirty="0" lang="en-US" smtClean="0">
                <a:latin typeface="Times New Roman" pitchFamily="18" charset="0"/>
                <a:cs typeface="Times New Roman" pitchFamily="18" charset="0"/>
              </a:rPr>
              <a:t>Noise </a:t>
            </a:r>
          </a:p>
          <a:p>
            <a:pPr>
              <a:lnSpc>
                <a:spcPct val="200000"/>
              </a:lnSpc>
              <a:buFont typeface="Wingdings" pitchFamily="2" charset="2"/>
              <a:buChar char="ü"/>
            </a:pPr>
            <a:r>
              <a:rPr dirty="0" lang="en-US" smtClean="0">
                <a:latin typeface="Times New Roman" pitchFamily="18" charset="0"/>
                <a:cs typeface="Times New Roman" pitchFamily="18" charset="0"/>
              </a:rPr>
              <a:t>Climate change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7" name="Title 1"/>
          <p:cNvSpPr>
            <a:spLocks noGrp="1"/>
          </p:cNvSpPr>
          <p:nvPr>
            <p:ph type="title"/>
          </p:nvPr>
        </p:nvSpPr>
        <p:spPr/>
        <p:txBody>
          <a:bodyPr>
            <a:normAutofit fontScale="90000"/>
          </a:bodyPr>
          <a:p>
            <a:r>
              <a:rPr dirty="0" lang="en-US" smtClean="0">
                <a:latin typeface="Times New Roman" pitchFamily="18" charset="0"/>
                <a:cs typeface="Times New Roman" pitchFamily="18" charset="0"/>
              </a:rPr>
              <a:t>Implication For Aviation Sector </a:t>
            </a:r>
            <a:endParaRPr dirty="0" lang="en-US">
              <a:latin typeface="Times New Roman" pitchFamily="18" charset="0"/>
              <a:cs typeface="Times New Roman" pitchFamily="18" charset="0"/>
            </a:endParaRPr>
          </a:p>
        </p:txBody>
      </p:sp>
      <p:sp>
        <p:nvSpPr>
          <p:cNvPr id="1048618" name="Content Placeholder 2"/>
          <p:cNvSpPr>
            <a:spLocks noGrp="1"/>
          </p:cNvSpPr>
          <p:nvPr>
            <p:ph idx="1"/>
          </p:nvPr>
        </p:nvSpPr>
        <p:spPr/>
        <p:txBody>
          <a:bodyPr/>
          <a:p>
            <a:pPr>
              <a:lnSpc>
                <a:spcPct val="200000"/>
              </a:lnSpc>
            </a:pPr>
            <a:r>
              <a:rPr dirty="0" lang="en-US" smtClean="0">
                <a:latin typeface="Times New Roman" pitchFamily="18" charset="0"/>
                <a:cs typeface="Times New Roman" pitchFamily="18" charset="0"/>
              </a:rPr>
              <a:t>Develop new technologies </a:t>
            </a:r>
          </a:p>
          <a:p>
            <a:pPr>
              <a:lnSpc>
                <a:spcPct val="200000"/>
              </a:lnSpc>
            </a:pPr>
            <a:r>
              <a:rPr dirty="0" lang="en-US" smtClean="0">
                <a:latin typeface="Times New Roman" pitchFamily="18" charset="0"/>
                <a:cs typeface="Times New Roman" pitchFamily="18" charset="0"/>
              </a:rPr>
              <a:t>Boost sustainability </a:t>
            </a:r>
          </a:p>
          <a:p>
            <a:pPr>
              <a:lnSpc>
                <a:spcPct val="200000"/>
              </a:lnSpc>
            </a:pPr>
            <a:r>
              <a:rPr dirty="0" lang="en-US" smtClean="0">
                <a:latin typeface="Times New Roman" pitchFamily="18" charset="0"/>
                <a:cs typeface="Times New Roman" pitchFamily="18" charset="0"/>
              </a:rPr>
              <a:t>Regulatory regulations </a:t>
            </a:r>
            <a:endParaRPr dirty="0" lang="en-US" smtClean="0">
              <a:latin typeface="Times New Roman" pitchFamily="18" charset="0"/>
              <a:cs typeface="Times New Roman" pitchFamily="18" charset="0"/>
            </a:endParaRPr>
          </a:p>
          <a:p>
            <a:pPr>
              <a:lnSpc>
                <a:spcPct val="200000"/>
              </a:lnSpc>
            </a:pPr>
            <a:endParaRPr dirty="0" lang="en-US">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22" name="Title 1"/>
          <p:cNvSpPr>
            <a:spLocks noGrp="1"/>
          </p:cNvSpPr>
          <p:nvPr>
            <p:ph type="title"/>
          </p:nvPr>
        </p:nvSpPr>
        <p:spPr/>
        <p:txBody>
          <a:bodyPr/>
          <a:p>
            <a:r>
              <a:rPr dirty="0" lang="en-US" smtClean="0">
                <a:latin typeface="Times New Roman" pitchFamily="18" charset="0"/>
                <a:cs typeface="Times New Roman" pitchFamily="18" charset="0"/>
              </a:rPr>
              <a:t>Future Research </a:t>
            </a:r>
            <a:endParaRPr dirty="0" lang="en-US">
              <a:latin typeface="Times New Roman" pitchFamily="18" charset="0"/>
              <a:cs typeface="Times New Roman" pitchFamily="18" charset="0"/>
            </a:endParaRPr>
          </a:p>
        </p:txBody>
      </p:sp>
      <p:sp>
        <p:nvSpPr>
          <p:cNvPr id="1048623" name="Content Placeholder 2"/>
          <p:cNvSpPr>
            <a:spLocks noGrp="1"/>
          </p:cNvSpPr>
          <p:nvPr>
            <p:ph idx="1"/>
          </p:nvPr>
        </p:nvSpPr>
        <p:spPr/>
        <p:txBody>
          <a:bodyPr/>
          <a:p>
            <a:pPr>
              <a:lnSpc>
                <a:spcPct val="200000"/>
              </a:lnSpc>
            </a:pPr>
            <a:r>
              <a:rPr dirty="0" lang="en-US" smtClean="0">
                <a:latin typeface="Times New Roman" pitchFamily="18" charset="0"/>
                <a:cs typeface="Times New Roman" pitchFamily="18" charset="0"/>
              </a:rPr>
              <a:t>Research on advanced technology</a:t>
            </a:r>
          </a:p>
          <a:p>
            <a:pPr>
              <a:lnSpc>
                <a:spcPct val="200000"/>
              </a:lnSpc>
            </a:pPr>
            <a:r>
              <a:rPr dirty="0" lang="en-US" smtClean="0">
                <a:latin typeface="Times New Roman" pitchFamily="18" charset="0"/>
                <a:cs typeface="Times New Roman" pitchFamily="18" charset="0"/>
              </a:rPr>
              <a:t>New regulations</a:t>
            </a:r>
          </a:p>
          <a:p>
            <a:pPr>
              <a:lnSpc>
                <a:spcPct val="200000"/>
              </a:lnSpc>
            </a:pPr>
            <a:endParaRPr dirty="0" lang="en-US">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7" name="Title 1"/>
          <p:cNvSpPr>
            <a:spLocks noGrp="1"/>
          </p:cNvSpPr>
          <p:nvPr>
            <p:ph type="title"/>
          </p:nvPr>
        </p:nvSpPr>
        <p:spPr/>
        <p:txBody>
          <a:bodyPr/>
          <a:p>
            <a:r>
              <a:rPr dirty="0" lang="en-US" smtClean="0">
                <a:latin typeface="Times New Roman" pitchFamily="18" charset="0"/>
                <a:cs typeface="Times New Roman" pitchFamily="18" charset="0"/>
              </a:rPr>
              <a:t>Take-Away Point </a:t>
            </a:r>
            <a:endParaRPr dirty="0" lang="en-US">
              <a:latin typeface="Times New Roman" pitchFamily="18" charset="0"/>
              <a:cs typeface="Times New Roman" pitchFamily="18" charset="0"/>
            </a:endParaRPr>
          </a:p>
        </p:txBody>
      </p:sp>
      <p:sp>
        <p:nvSpPr>
          <p:cNvPr id="1048628" name="Content Placeholder 2"/>
          <p:cNvSpPr>
            <a:spLocks noGrp="1"/>
          </p:cNvSpPr>
          <p:nvPr>
            <p:ph idx="1"/>
          </p:nvPr>
        </p:nvSpPr>
        <p:spPr/>
        <p:txBody>
          <a:bodyPr/>
          <a:p>
            <a:pPr>
              <a:lnSpc>
                <a:spcPct val="200000"/>
              </a:lnSpc>
            </a:pPr>
            <a:r>
              <a:rPr dirty="0" lang="en-US" smtClean="0">
                <a:latin typeface="Times New Roman" pitchFamily="18" charset="0"/>
                <a:cs typeface="Times New Roman" pitchFamily="18" charset="0"/>
              </a:rPr>
              <a:t>Relates of Environmental Aviation Science</a:t>
            </a:r>
          </a:p>
          <a:p>
            <a:pPr>
              <a:lnSpc>
                <a:spcPct val="200000"/>
              </a:lnSpc>
            </a:pPr>
            <a:r>
              <a:rPr dirty="0" lang="en-US" smtClean="0">
                <a:latin typeface="Times New Roman" pitchFamily="18" charset="0"/>
                <a:cs typeface="Times New Roman" pitchFamily="18" charset="0"/>
              </a:rPr>
              <a:t>Both disciplines focus on realizing safe practices in the aviation sector. </a:t>
            </a:r>
            <a:endParaRPr dirty="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32" name="Title 1"/>
          <p:cNvSpPr>
            <a:spLocks noGrp="1"/>
          </p:cNvSpPr>
          <p:nvPr>
            <p:ph type="title"/>
          </p:nvPr>
        </p:nvSpPr>
        <p:spPr/>
        <p:txBody>
          <a:bodyPr/>
          <a:p>
            <a:r>
              <a:rPr dirty="0" lang="en-US" smtClean="0">
                <a:latin typeface="Times New Roman" pitchFamily="18" charset="0"/>
                <a:cs typeface="Times New Roman" pitchFamily="18" charset="0"/>
              </a:rPr>
              <a:t>Conclusion </a:t>
            </a:r>
            <a:endParaRPr dirty="0" lang="en-US">
              <a:latin typeface="Times New Roman" pitchFamily="18" charset="0"/>
              <a:cs typeface="Times New Roman" pitchFamily="18" charset="0"/>
            </a:endParaRPr>
          </a:p>
        </p:txBody>
      </p:sp>
      <p:sp>
        <p:nvSpPr>
          <p:cNvPr id="1048633" name="Content Placeholder 2"/>
          <p:cNvSpPr>
            <a:spLocks noGrp="1"/>
          </p:cNvSpPr>
          <p:nvPr>
            <p:ph idx="1"/>
          </p:nvPr>
        </p:nvSpPr>
        <p:spPr/>
        <p:txBody>
          <a:bodyPr>
            <a:normAutofit/>
          </a:bodyPr>
          <a:p>
            <a:pPr>
              <a:lnSpc>
                <a:spcPct val="200000"/>
              </a:lnSpc>
            </a:pPr>
            <a:r>
              <a:rPr dirty="0" lang="en-US" smtClean="0">
                <a:latin typeface="Times New Roman" pitchFamily="18" charset="0"/>
                <a:cs typeface="Times New Roman" pitchFamily="18" charset="0"/>
              </a:rPr>
              <a:t>Topic focuses on environment in the aircraft including:</a:t>
            </a:r>
          </a:p>
          <a:p>
            <a:pPr>
              <a:lnSpc>
                <a:spcPct val="200000"/>
              </a:lnSpc>
              <a:buFont typeface="Wingdings" pitchFamily="2" charset="2"/>
              <a:buChar char="ü"/>
            </a:pPr>
            <a:r>
              <a:rPr dirty="0" lang="en-US" smtClean="0">
                <a:latin typeface="Times New Roman" pitchFamily="18" charset="0"/>
                <a:cs typeface="Times New Roman" pitchFamily="18" charset="0"/>
              </a:rPr>
              <a:t>Pressurization </a:t>
            </a:r>
          </a:p>
          <a:p>
            <a:pPr>
              <a:lnSpc>
                <a:spcPct val="200000"/>
              </a:lnSpc>
              <a:buFont typeface="Wingdings" pitchFamily="2" charset="2"/>
              <a:buChar char="ü"/>
            </a:pPr>
            <a:r>
              <a:rPr dirty="0" lang="en-US" smtClean="0">
                <a:latin typeface="Times New Roman" pitchFamily="18" charset="0"/>
                <a:cs typeface="Times New Roman" pitchFamily="18" charset="0"/>
              </a:rPr>
              <a:t>Equipment in the aircraft </a:t>
            </a:r>
          </a:p>
          <a:p>
            <a:pPr>
              <a:lnSpc>
                <a:spcPct val="200000"/>
              </a:lnSpc>
              <a:buFont typeface="Wingdings" pitchFamily="2" charset="2"/>
              <a:buChar char="ü"/>
            </a:pPr>
            <a:r>
              <a:rPr dirty="0" lang="en-US" smtClean="0">
                <a:latin typeface="Times New Roman" pitchFamily="18" charset="0"/>
                <a:cs typeface="Times New Roman" pitchFamily="18" charset="0"/>
              </a:rPr>
              <a:t>Passengers and crew </a:t>
            </a:r>
            <a:endParaRPr dirty="0" lang="en-US">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37" name="Title 1"/>
          <p:cNvSpPr>
            <a:spLocks noGrp="1"/>
          </p:cNvSpPr>
          <p:nvPr>
            <p:ph type="title"/>
          </p:nvPr>
        </p:nvSpPr>
        <p:spPr/>
        <p:txBody>
          <a:bodyPr/>
          <a:p>
            <a:r>
              <a:rPr dirty="0" lang="en-US" smtClean="0">
                <a:latin typeface="Times New Roman" pitchFamily="18" charset="0"/>
                <a:cs typeface="Times New Roman" pitchFamily="18" charset="0"/>
              </a:rPr>
              <a:t>References </a:t>
            </a:r>
            <a:endParaRPr dirty="0" lang="en-US">
              <a:latin typeface="Times New Roman" pitchFamily="18" charset="0"/>
              <a:cs typeface="Times New Roman" pitchFamily="18" charset="0"/>
            </a:endParaRPr>
          </a:p>
        </p:txBody>
      </p:sp>
      <p:sp>
        <p:nvSpPr>
          <p:cNvPr id="1048638" name="Content Placeholder 2"/>
          <p:cNvSpPr>
            <a:spLocks noGrp="1"/>
          </p:cNvSpPr>
          <p:nvPr>
            <p:ph idx="1"/>
          </p:nvPr>
        </p:nvSpPr>
        <p:spPr/>
        <p:txBody>
          <a:bodyPr>
            <a:normAutofit fontScale="96154" lnSpcReduction="20000"/>
          </a:bodyPr>
          <a:p>
            <a:r>
              <a:rPr dirty="0" lang="en-US" smtClean="0">
                <a:latin typeface="Times New Roman" pitchFamily="18" charset="0"/>
                <a:cs typeface="Times New Roman" pitchFamily="18" charset="0"/>
              </a:rPr>
              <a:t>Marais, K. B., Reynolds, T. G., </a:t>
            </a:r>
            <a:r>
              <a:rPr dirty="0" lang="en-US" err="1" smtClean="0">
                <a:latin typeface="Times New Roman" pitchFamily="18" charset="0"/>
                <a:cs typeface="Times New Roman" pitchFamily="18" charset="0"/>
              </a:rPr>
              <a:t>Uday</a:t>
            </a:r>
            <a:r>
              <a:rPr dirty="0" lang="en-US" smtClean="0">
                <a:latin typeface="Times New Roman" pitchFamily="18" charset="0"/>
                <a:cs typeface="Times New Roman" pitchFamily="18" charset="0"/>
              </a:rPr>
              <a:t>, P., Muller, D., </a:t>
            </a:r>
            <a:r>
              <a:rPr dirty="0" lang="en-US" err="1" smtClean="0">
                <a:latin typeface="Times New Roman" pitchFamily="18" charset="0"/>
                <a:cs typeface="Times New Roman" pitchFamily="18" charset="0"/>
              </a:rPr>
              <a:t>Lovegren</a:t>
            </a:r>
            <a:r>
              <a:rPr dirty="0" lang="en-US" smtClean="0">
                <a:latin typeface="Times New Roman" pitchFamily="18" charset="0"/>
                <a:cs typeface="Times New Roman" pitchFamily="18" charset="0"/>
              </a:rPr>
              <a:t>, J., Dumont, J. M., &amp; </a:t>
            </a:r>
            <a:r>
              <a:rPr dirty="0" lang="en-US" err="1" smtClean="0">
                <a:latin typeface="Times New Roman" pitchFamily="18" charset="0"/>
                <a:cs typeface="Times New Roman" pitchFamily="18" charset="0"/>
              </a:rPr>
              <a:t>Hansman</a:t>
            </a:r>
            <a:r>
              <a:rPr dirty="0" lang="en-US" smtClean="0">
                <a:latin typeface="Times New Roman" pitchFamily="18" charset="0"/>
                <a:cs typeface="Times New Roman" pitchFamily="18" charset="0"/>
              </a:rPr>
              <a:t>, R. J. (2013). Evaluation of potential near-term operational changes to mitigate environmental impacts of aviation. </a:t>
            </a:r>
            <a:r>
              <a:rPr dirty="0" i="1" lang="en-US" smtClean="0">
                <a:latin typeface="Times New Roman" pitchFamily="18" charset="0"/>
                <a:cs typeface="Times New Roman" pitchFamily="18" charset="0"/>
              </a:rPr>
              <a:t>Proceedings of the Institution of Mechanical Engineers, Part G: Journal of Aerospace Engineering</a:t>
            </a:r>
            <a:r>
              <a:rPr dirty="0" lang="en-US" smtClean="0">
                <a:latin typeface="Times New Roman" pitchFamily="18" charset="0"/>
                <a:cs typeface="Times New Roman" pitchFamily="18" charset="0"/>
              </a:rPr>
              <a:t>, </a:t>
            </a:r>
            <a:r>
              <a:rPr dirty="0" i="1" lang="en-US" smtClean="0">
                <a:latin typeface="Times New Roman" pitchFamily="18" charset="0"/>
                <a:cs typeface="Times New Roman" pitchFamily="18" charset="0"/>
              </a:rPr>
              <a:t>227</a:t>
            </a:r>
            <a:r>
              <a:rPr dirty="0" lang="en-US" smtClean="0">
                <a:latin typeface="Times New Roman" pitchFamily="18" charset="0"/>
                <a:cs typeface="Times New Roman" pitchFamily="18" charset="0"/>
              </a:rPr>
              <a:t>(8), 1277-1299.</a:t>
            </a:r>
          </a:p>
          <a:p>
            <a:r>
              <a:rPr dirty="0" lang="en-US" smtClean="0">
                <a:latin typeface="Times New Roman" pitchFamily="18" charset="0"/>
                <a:cs typeface="Times New Roman" pitchFamily="18" charset="0"/>
              </a:rPr>
              <a:t>Kılıç, M., </a:t>
            </a:r>
            <a:r>
              <a:rPr dirty="0" lang="en-US" err="1" smtClean="0">
                <a:latin typeface="Times New Roman" pitchFamily="18" charset="0"/>
                <a:cs typeface="Times New Roman" pitchFamily="18" charset="0"/>
              </a:rPr>
              <a:t>Uyar</a:t>
            </a:r>
            <a:r>
              <a:rPr dirty="0" lang="en-US" smtClean="0">
                <a:latin typeface="Times New Roman" pitchFamily="18" charset="0"/>
                <a:cs typeface="Times New Roman" pitchFamily="18" charset="0"/>
              </a:rPr>
              <a:t>, A., &amp; </a:t>
            </a:r>
            <a:r>
              <a:rPr dirty="0" lang="en-US" err="1" smtClean="0">
                <a:latin typeface="Times New Roman" pitchFamily="18" charset="0"/>
                <a:cs typeface="Times New Roman" pitchFamily="18" charset="0"/>
              </a:rPr>
              <a:t>Karaman</a:t>
            </a:r>
            <a:r>
              <a:rPr dirty="0" lang="en-US" smtClean="0">
                <a:latin typeface="Times New Roman" pitchFamily="18" charset="0"/>
                <a:cs typeface="Times New Roman" pitchFamily="18" charset="0"/>
              </a:rPr>
              <a:t>, A. S. (2019). What impacts sustainability reporting in the global aviation industry? An institutional perspective. </a:t>
            </a:r>
            <a:r>
              <a:rPr dirty="0" i="1" lang="en-US" smtClean="0">
                <a:latin typeface="Times New Roman" pitchFamily="18" charset="0"/>
                <a:cs typeface="Times New Roman" pitchFamily="18" charset="0"/>
              </a:rPr>
              <a:t>Transport Policy</a:t>
            </a:r>
            <a:r>
              <a:rPr dirty="0" lang="en-US" smtClean="0">
                <a:latin typeface="Times New Roman" pitchFamily="18" charset="0"/>
                <a:cs typeface="Times New Roman" pitchFamily="18" charset="0"/>
              </a:rPr>
              <a:t>, </a:t>
            </a:r>
            <a:r>
              <a:rPr dirty="0" i="1" lang="en-US" smtClean="0">
                <a:latin typeface="Times New Roman" pitchFamily="18" charset="0"/>
                <a:cs typeface="Times New Roman" pitchFamily="18" charset="0"/>
              </a:rPr>
              <a:t>79</a:t>
            </a:r>
            <a:r>
              <a:rPr dirty="0" lang="en-US" smtClean="0">
                <a:latin typeface="Times New Roman" pitchFamily="18" charset="0"/>
                <a:cs typeface="Times New Roman" pitchFamily="18" charset="0"/>
              </a:rPr>
              <a:t>, 54-65.</a:t>
            </a:r>
          </a:p>
          <a:p>
            <a:r>
              <a:rPr dirty="0" lang="en-US" smtClean="0">
                <a:latin typeface="Times New Roman" pitchFamily="18" charset="0"/>
                <a:cs typeface="Times New Roman" pitchFamily="18" charset="0"/>
              </a:rPr>
              <a:t>Daley, B. (2016). </a:t>
            </a:r>
            <a:r>
              <a:rPr dirty="0" i="1" lang="en-US" smtClean="0">
                <a:latin typeface="Times New Roman" pitchFamily="18" charset="0"/>
                <a:cs typeface="Times New Roman" pitchFamily="18" charset="0"/>
              </a:rPr>
              <a:t>Air transport and the environment</a:t>
            </a:r>
            <a:r>
              <a:rPr dirty="0" lang="en-US" smtClean="0">
                <a:latin typeface="Times New Roman" pitchFamily="18" charset="0"/>
                <a:cs typeface="Times New Roman" pitchFamily="18" charset="0"/>
              </a:rPr>
              <a:t>. </a:t>
            </a:r>
            <a:r>
              <a:rPr dirty="0" lang="en-US" err="1" smtClean="0">
                <a:latin typeface="Times New Roman" pitchFamily="18" charset="0"/>
                <a:cs typeface="Times New Roman" pitchFamily="18" charset="0"/>
              </a:rPr>
              <a:t>Routledge</a:t>
            </a:r>
            <a:r>
              <a:rPr dirty="0" lang="en-US" smtClean="0">
                <a:latin typeface="Times New Roman" pitchFamily="18" charset="0"/>
                <a:cs typeface="Times New Roman" pitchFamily="18" charset="0"/>
              </a:rPr>
              <a:t>.</a:t>
            </a:r>
          </a:p>
          <a:p>
            <a:endParaRPr dirty="0" lang="en-US" smtClean="0">
              <a:latin typeface="Times New Roman" pitchFamily="18" charset="0"/>
              <a:cs typeface="Times New Roman" pitchFamily="18" charset="0"/>
            </a:endParaRPr>
          </a:p>
          <a:p>
            <a:endParaRPr dirty="0"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lastClr="000000" val="windowText"/>
      </a:dk1>
      <a:lt1>
        <a:sysClr lastClr="FFFFFF" val="window"/>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algn="ctr" blurRad="57150" dir="5400000" dist="38100" rotWithShape="0">
              <a:schemeClr val="phClr">
                <a:shade val="9000"/>
                <a:satMod val="105000"/>
                <a:alpha val="48000"/>
              </a:schemeClr>
            </a:outerShdw>
          </a:effectLst>
        </a:effectStyle>
        <a:effectStyle>
          <a:effectLst>
            <a:outerShdw algn="ctr" blurRad="57150" dir="5400000" dist="38100" rotWithShape="0">
              <a:schemeClr val="phClr">
                <a:shade val="9000"/>
                <a:satMod val="105000"/>
                <a:alpha val="48000"/>
              </a:schemeClr>
            </a:outerShdw>
          </a:effectLst>
        </a:effectStyle>
        <a:effectStyle>
          <a:effectLst>
            <a:outerShdw algn="ctr" blurRad="57150" dir="5400000" dist="38100" rotWithShape="0">
              <a:schemeClr val="phClr">
                <a:shade val="9000"/>
                <a:satMod val="105000"/>
                <a:alpha val="48000"/>
              </a:schemeClr>
            </a:outerShdw>
          </a:effectLst>
          <a:scene3d>
            <a:camera prst="orthographicFront" fov="0">
              <a:rot lat="0" lon="0" rev="0"/>
            </a:camera>
            <a:lightRig dir="tl" rig="glow">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algn="tl" flip="none" sx="65000" sy="65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12.0000</AppVersion>
</Properties>
</file>

<file path=docProps/core.xml><?xml version="1.0" encoding="utf-8"?>
<cp:coreProperties xmlns:cp="http://schemas.openxmlformats.org/package/2006/metadata/core-properties" xmlns:dc="http://purl.org/dc/elements/1.1/" xmlns:dcterms="http://purl.org/dc/terms/" xmlns:xsi="http://www.w3.org/2001/XMLSchema-instance">
  <dc:title>AVIATION </dc:title>
  <dc:creator>Windows User</dc:creator>
  <cp:lastModifiedBy>Windows User</cp:lastModifiedBy>
  <dcterms:created xsi:type="dcterms:W3CDTF">2020-04-18T04:34:40Z</dcterms:created>
  <dcterms:modified xsi:type="dcterms:W3CDTF">2020-04-18T15:19:24Z</dcterms:modified>
</cp:coreProperties>
</file>