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66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6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71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2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082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62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071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57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74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4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16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019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145">
              <a:srgbClr val="B1C7E1"/>
            </a:gs>
            <a:gs pos="90000">
              <a:schemeClr val="accent1">
                <a:lumMod val="45000"/>
                <a:lumOff val="55000"/>
              </a:schemeClr>
            </a:gs>
            <a:gs pos="96000">
              <a:srgbClr val="00B05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99EFC-5E88-4540-808B-C24B25DC4B0B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E12B9-D9A0-4089-A5F6-0649740C97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71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Character traits of  Abdelkader in ‘Days of glory’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He is ;  Intelligent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Brave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heroic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ntelligent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He proves his literacy and knowledge by how he addresses the issues around him.</a:t>
            </a:r>
          </a:p>
          <a:p>
            <a:pPr marL="0" indent="0">
              <a:buNone/>
            </a:pPr>
            <a:r>
              <a:rPr lang="en-US" dirty="0" smtClean="0"/>
              <a:t>He maturely solves two conflicts among his team members by speaking sense to them when they are almost fighting.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15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rave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 of the other Africans in the team, he is the only one who makes it alive to the end and still does not give up his quest for fairness</a:t>
            </a:r>
          </a:p>
          <a:p>
            <a:r>
              <a:rPr lang="en-US" dirty="0" smtClean="0"/>
              <a:t>He readily joins the army and goes to the battlefield without fear</a:t>
            </a:r>
          </a:p>
          <a:p>
            <a:r>
              <a:rPr lang="en-US" dirty="0" smtClean="0"/>
              <a:t>He is ready to maneuver through to the colonialists seniors to address the issue against racial discrimination towards the Africans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0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eroic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is the only </a:t>
            </a:r>
            <a:r>
              <a:rPr lang="en-US" dirty="0"/>
              <a:t>A</a:t>
            </a:r>
            <a:r>
              <a:rPr lang="en-US" dirty="0" smtClean="0"/>
              <a:t>frican character who makes it alive even after the exposition to all the risks of death like his fallen comrades.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53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role of Abdelkader in ‘Days of Glory’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helps in the development of the storyline right from its introduction, the crisis, the peak and the falling action as he is the protagonist.</a:t>
            </a:r>
          </a:p>
          <a:p>
            <a:r>
              <a:rPr lang="en-US" dirty="0" smtClean="0"/>
              <a:t>He helps in enhancing the themes in the movie </a:t>
            </a:r>
          </a:p>
          <a:p>
            <a:r>
              <a:rPr lang="en-US" dirty="0" smtClean="0"/>
              <a:t>He helps bring up the traits in the minor characters in the movie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49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202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Garamond</vt:lpstr>
      <vt:lpstr>Office Theme</vt:lpstr>
      <vt:lpstr>Character traits of  Abdelkader in ‘Days of glory’</vt:lpstr>
      <vt:lpstr>Intelligent</vt:lpstr>
      <vt:lpstr>Brave</vt:lpstr>
      <vt:lpstr>Heroic</vt:lpstr>
      <vt:lpstr>The role of Abdelkader in ‘Days of Glory’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 traits of  Abdelkader in ‘Days of glory’</dc:title>
  <dc:creator>User</dc:creator>
  <cp:lastModifiedBy>Windows User</cp:lastModifiedBy>
  <cp:revision>7</cp:revision>
  <dcterms:created xsi:type="dcterms:W3CDTF">2018-02-25T23:27:03Z</dcterms:created>
  <dcterms:modified xsi:type="dcterms:W3CDTF">2018-02-26T02:33:21Z</dcterms:modified>
</cp:coreProperties>
</file>