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569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68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02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49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73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758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67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442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34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461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5443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610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029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935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763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51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ADEE3CF-067A-4F98-ABAB-EDC1803FCB2F}" type="datetimeFigureOut">
              <a:rPr lang="en-GB" smtClean="0"/>
              <a:t>21/06/2020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6D60C-5F0B-46E7-8D82-B022773D6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665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</a:t>
            </a:r>
            <a:endParaRPr lang="en-GB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469" y="2052637"/>
            <a:ext cx="9875519" cy="480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7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Adoption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309"/>
            <a:ext cx="5956663" cy="4715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8366" y="2259874"/>
            <a:ext cx="51990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 is the legal process of taking parenting responsibility of a child biologically belongs to another parent </a:t>
            </a: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Selman, 2009)</a:t>
            </a:r>
            <a:r>
              <a:rPr lang="en-GB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379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Relevance of adoption</a:t>
            </a:r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9623" y="2129246"/>
            <a:ext cx="5412376" cy="47287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2403566"/>
            <a:ext cx="54080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 gives children an opportunity to children who are orphaned to experience parental care, love and support by being brought up in a family that is full of love.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568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Relevance of adoption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16630"/>
            <a:ext cx="5290457" cy="44413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9646" y="2677886"/>
            <a:ext cx="548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 is an opportunity for people who wants to take up parental responsibilities by having a child of their own to love and nature 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Brodzinsky, 2011)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99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Relevance of adoption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81497"/>
            <a:ext cx="5172891" cy="46765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72891" y="2364377"/>
            <a:ext cx="61917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Adoption gives children a better shot at life in the event their biological parents are not stable enough to cater for their wellbeing and needs (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Briggs, 2012)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96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adoption</a:t>
            </a:r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599509"/>
            <a:ext cx="4545873" cy="42584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45874" y="2743200"/>
            <a:ext cx="67926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Adopted children are faced by social stigma. It is for the parent and society to protect such children who never asked to be orphaned or be born a state putting them up for adoption (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Brodzinsky, 2011)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648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495006"/>
            <a:ext cx="4846320" cy="43629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46320" y="2677886"/>
            <a:ext cx="70539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 is thicker than water in matters family. Adoption is a way to spread hope and happiness to people by bringing together two pieces of a puzzle (a parent and a child) (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Selman, 2009)</a:t>
            </a:r>
            <a:r>
              <a:rPr lang="en-GB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43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lang="en-GB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Briggs, L. (2012).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Somebody's children: The politics of transracial and transnational adoption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Duke University Press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Brodzinsky, D. M. (2011). Children's understanding of adoption: Developmental and clinical implications.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Psychology: Research and Practice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200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Selman, P. (2009). The movement of children for International adoption.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adoption: Global inequalities and the circulation of children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32.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6290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</TotalTime>
  <Words>220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Ion</vt:lpstr>
      <vt:lpstr>Adoption</vt:lpstr>
      <vt:lpstr>Adoption</vt:lpstr>
      <vt:lpstr>Relevance of adoption</vt:lpstr>
      <vt:lpstr>Relevance of adoption</vt:lpstr>
      <vt:lpstr>Relevance of adoption</vt:lpstr>
      <vt:lpstr>Challenges of adoption</vt:lpstr>
      <vt:lpstr>Conclusion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Adoption</dc:title>
  <dc:creator>Windows User</dc:creator>
  <cp:lastModifiedBy>Windows User</cp:lastModifiedBy>
  <cp:revision>4</cp:revision>
  <dcterms:created xsi:type="dcterms:W3CDTF">2020-06-21T02:54:38Z</dcterms:created>
  <dcterms:modified xsi:type="dcterms:W3CDTF">2020-06-21T03:25:05Z</dcterms:modified>
</cp:coreProperties>
</file>