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61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2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F8F7B-8465-4363-A730-3CB6D07F5313}" type="datetimeFigureOut">
              <a:rPr lang="en-US" smtClean="0"/>
              <a:t>3/8/2020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DB228-3FFE-4813-9972-E56DF825863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F8F7B-8465-4363-A730-3CB6D07F5313}" type="datetimeFigureOut">
              <a:rPr lang="en-US" smtClean="0"/>
              <a:t>3/8/2020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DB228-3FFE-4813-9972-E56DF8258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F8F7B-8465-4363-A730-3CB6D07F5313}" type="datetimeFigureOut">
              <a:rPr lang="en-US" smtClean="0"/>
              <a:t>3/8/2020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DB228-3FFE-4813-9972-E56DF825863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F8F7B-8465-4363-A730-3CB6D07F5313}" type="datetimeFigureOut">
              <a:rPr lang="en-US" smtClean="0"/>
              <a:t>3/8/2020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DB228-3FFE-4813-9972-E56DF8258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F8F7B-8465-4363-A730-3CB6D07F5313}" type="datetimeFigureOut">
              <a:rPr lang="en-US" smtClean="0"/>
              <a:t>3/8/2020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DB228-3FFE-4813-9972-E56DF8258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F8F7B-8465-4363-A730-3CB6D07F5313}" type="datetimeFigureOut">
              <a:rPr lang="en-US" smtClean="0"/>
              <a:t>3/8/2020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DB228-3FFE-4813-9972-E56DF8258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F8F7B-8465-4363-A730-3CB6D07F5313}" type="datetimeFigureOut">
              <a:rPr lang="en-US" smtClean="0"/>
              <a:t>3/8/2020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DB228-3FFE-4813-9972-E56DF8258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F8F7B-8465-4363-A730-3CB6D07F5313}" type="datetimeFigureOut">
              <a:rPr lang="en-US" smtClean="0"/>
              <a:t>3/8/2020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DB228-3FFE-4813-9972-E56DF8258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F8F7B-8465-4363-A730-3CB6D07F5313}" type="datetimeFigureOut">
              <a:rPr lang="en-US" smtClean="0"/>
              <a:t>3/8/2020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89DB228-3FFE-4813-9972-E56DF825863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F8F7B-8465-4363-A730-3CB6D07F5313}" type="datetimeFigureOut">
              <a:rPr lang="en-US" smtClean="0"/>
              <a:t>3/8/2020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DB228-3FFE-4813-9972-E56DF8258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F8F7B-8465-4363-A730-3CB6D07F5313}" type="datetimeFigureOut">
              <a:rPr lang="en-US" smtClean="0"/>
              <a:t>3/8/2020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DB228-3FFE-4813-9972-E56DF82586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14F8F7B-8465-4363-A730-3CB6D07F5313}" type="datetimeFigureOut">
              <a:rPr lang="en-US" smtClean="0"/>
              <a:t>3/8/2020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89DB228-3FFE-4813-9972-E56DF825863E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800" dirty="0" smtClean="0"/>
              <a:t>Creating an Advert</a:t>
            </a:r>
          </a:p>
          <a:p>
            <a:pPr marL="0" indent="0" algn="ctr">
              <a:buNone/>
            </a:pPr>
            <a:r>
              <a:rPr lang="en-US" sz="4800" dirty="0" smtClean="0"/>
              <a:t>Student’s Name</a:t>
            </a:r>
          </a:p>
          <a:p>
            <a:pPr marL="0" indent="0" algn="ctr">
              <a:buNone/>
            </a:pPr>
            <a:r>
              <a:rPr lang="en-US" sz="4800" dirty="0"/>
              <a:t> </a:t>
            </a:r>
            <a:r>
              <a:rPr lang="en-US" sz="4800" dirty="0" smtClean="0"/>
              <a:t>Institution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45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981200"/>
            <a:ext cx="4402015" cy="4081272"/>
          </a:xfrm>
        </p:spPr>
        <p:txBody>
          <a:bodyPr/>
          <a:lstStyle/>
          <a:p>
            <a:pPr marL="109728" indent="0">
              <a:buNone/>
            </a:pPr>
            <a:r>
              <a:rPr lang="en-US" dirty="0" smtClean="0"/>
              <a:t>Supreme weed killer is a brand new weed killer that kills all types of farm weeds. 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752600"/>
            <a:ext cx="36576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3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057400"/>
            <a:ext cx="4114800" cy="45259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dirty="0" smtClean="0"/>
              <a:t>Supreme weed killer will get rid of all farm weeds and increase your farm production. The product is cheap and kills the weeds faster than any other known weed killer.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90500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2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Layout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057400"/>
            <a:ext cx="3657600" cy="45259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dirty="0" smtClean="0"/>
              <a:t>This ad has been created using Photoshop software</a:t>
            </a:r>
          </a:p>
          <a:p>
            <a:pPr marL="109728" indent="0">
              <a:buNone/>
            </a:pPr>
            <a:r>
              <a:rPr lang="en-US" dirty="0" smtClean="0"/>
              <a:t>It is a combination of Google photos combined with shapes and text effects.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523" y="1143000"/>
            <a:ext cx="426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36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Story/Idea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3505200" cy="4525963"/>
          </a:xfrm>
        </p:spPr>
        <p:txBody>
          <a:bodyPr/>
          <a:lstStyle/>
          <a:p>
            <a:pPr marL="109728" indent="0">
              <a:buNone/>
            </a:pPr>
            <a:r>
              <a:rPr lang="en-US" dirty="0" smtClean="0"/>
              <a:t>The advert carries a message to the farmers. It gives them a source of solution to stubborn weeds.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523" y="1447800"/>
            <a:ext cx="33528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5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304</TotalTime>
  <Words>102</Words>
  <Application>Microsoft Office PowerPoint</Application>
  <PresentationFormat>On-screen Show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Flow</vt:lpstr>
      <vt:lpstr>PowerPoint Presentation</vt:lpstr>
      <vt:lpstr>Introduction</vt:lpstr>
      <vt:lpstr>Copy </vt:lpstr>
      <vt:lpstr>Layout</vt:lpstr>
      <vt:lpstr>Story/Idea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 Host Senior</dc:creator>
  <cp:lastModifiedBy>The Host Senior</cp:lastModifiedBy>
  <cp:revision>13</cp:revision>
  <dcterms:created xsi:type="dcterms:W3CDTF">2020-03-08T07:59:24Z</dcterms:created>
  <dcterms:modified xsi:type="dcterms:W3CDTF">2020-03-08T13:04:04Z</dcterms:modified>
</cp:coreProperties>
</file>