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sldIdLst>
    <p:sldId id="256" r:id="rId3"/>
    <p:sldId id="257" r:id="rId4"/>
    <p:sldId id="382" r:id="rId5"/>
    <p:sldId id="366" r:id="rId6"/>
    <p:sldId id="368" r:id="rId7"/>
    <p:sldId id="369" r:id="rId8"/>
    <p:sldId id="370" r:id="rId9"/>
    <p:sldId id="371" r:id="rId10"/>
    <p:sldId id="332" r:id="rId11"/>
    <p:sldId id="333" r:id="rId12"/>
    <p:sldId id="344" r:id="rId13"/>
    <p:sldId id="377" r:id="rId14"/>
    <p:sldId id="372" r:id="rId15"/>
    <p:sldId id="373" r:id="rId16"/>
    <p:sldId id="378" r:id="rId17"/>
    <p:sldId id="381" r:id="rId18"/>
    <p:sldId id="380" r:id="rId19"/>
    <p:sldId id="379" r:id="rId20"/>
    <p:sldId id="367" r:id="rId21"/>
    <p:sldId id="37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B3071D2-471B-49E9-AE2C-743AADD74CF4}">
          <p14:sldIdLst>
            <p14:sldId id="256"/>
            <p14:sldId id="257"/>
            <p14:sldId id="382"/>
          </p14:sldIdLst>
        </p14:section>
        <p14:section name="Violence in the New Testament" id="{0B8581CD-8716-4B93-A2BC-CA56729F180D}">
          <p14:sldIdLst>
            <p14:sldId id="366"/>
            <p14:sldId id="368"/>
            <p14:sldId id="369"/>
            <p14:sldId id="370"/>
            <p14:sldId id="371"/>
            <p14:sldId id="332"/>
            <p14:sldId id="333"/>
            <p14:sldId id="344"/>
          </p14:sldIdLst>
        </p14:section>
        <p14:section name="The God of the New Testament" id="{05FE9F8D-9D2A-45B1-A46C-9564511A8964}">
          <p14:sldIdLst>
            <p14:sldId id="377"/>
            <p14:sldId id="372"/>
            <p14:sldId id="373"/>
            <p14:sldId id="378"/>
            <p14:sldId id="381"/>
            <p14:sldId id="380"/>
            <p14:sldId id="379"/>
            <p14:sldId id="367"/>
            <p14:sldId id="37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1D1852-6A12-47B2-94A5-048549788ED4}" v="534" dt="2021-03-22T02:30:50.579"/>
    <p1510:client id="{D6B2D08B-E805-465E-AEC9-422821877CCF}" v="525" dt="2021-03-22T12:38:41.8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achary Smith" userId="0eae35c0-031c-4d62-9db3-21e40598e90c" providerId="ADAL" clId="{231D1852-6A12-47B2-94A5-048549788ED4}"/>
    <pc:docChg chg="undo redo custSel addSld delSld modSld delMainMaster modSection">
      <pc:chgData name="Zachary Smith" userId="0eae35c0-031c-4d62-9db3-21e40598e90c" providerId="ADAL" clId="{231D1852-6A12-47B2-94A5-048549788ED4}" dt="2021-03-22T02:31:19.247" v="3733" actId="14100"/>
      <pc:docMkLst>
        <pc:docMk/>
      </pc:docMkLst>
      <pc:sldChg chg="modSp mod">
        <pc:chgData name="Zachary Smith" userId="0eae35c0-031c-4d62-9db3-21e40598e90c" providerId="ADAL" clId="{231D1852-6A12-47B2-94A5-048549788ED4}" dt="2021-03-22T02:15:16.926" v="2814"/>
        <pc:sldMkLst>
          <pc:docMk/>
          <pc:sldMk cId="1577030463" sldId="256"/>
        </pc:sldMkLst>
        <pc:spChg chg="mod">
          <ac:chgData name="Zachary Smith" userId="0eae35c0-031c-4d62-9db3-21e40598e90c" providerId="ADAL" clId="{231D1852-6A12-47B2-94A5-048549788ED4}" dt="2021-03-22T02:15:16.926" v="2814"/>
          <ac:spMkLst>
            <pc:docMk/>
            <pc:sldMk cId="1577030463" sldId="256"/>
            <ac:spMk id="2" creationId="{EB443D37-62DA-44EE-82D4-9455BB4A7540}"/>
          </ac:spMkLst>
        </pc:spChg>
        <pc:spChg chg="mod">
          <ac:chgData name="Zachary Smith" userId="0eae35c0-031c-4d62-9db3-21e40598e90c" providerId="ADAL" clId="{231D1852-6A12-47B2-94A5-048549788ED4}" dt="2021-03-22T02:15:16.926" v="2814"/>
          <ac:spMkLst>
            <pc:docMk/>
            <pc:sldMk cId="1577030463" sldId="256"/>
            <ac:spMk id="3" creationId="{395BA745-929D-4672-9CA2-8BEBF7CFE85D}"/>
          </ac:spMkLst>
        </pc:spChg>
      </pc:sldChg>
      <pc:sldChg chg="modSp">
        <pc:chgData name="Zachary Smith" userId="0eae35c0-031c-4d62-9db3-21e40598e90c" providerId="ADAL" clId="{231D1852-6A12-47B2-94A5-048549788ED4}" dt="2021-03-22T02:15:16.926" v="2814"/>
        <pc:sldMkLst>
          <pc:docMk/>
          <pc:sldMk cId="3691336259" sldId="257"/>
        </pc:sldMkLst>
        <pc:spChg chg="mod">
          <ac:chgData name="Zachary Smith" userId="0eae35c0-031c-4d62-9db3-21e40598e90c" providerId="ADAL" clId="{231D1852-6A12-47B2-94A5-048549788ED4}" dt="2021-03-22T02:15:16.926" v="2814"/>
          <ac:spMkLst>
            <pc:docMk/>
            <pc:sldMk cId="3691336259" sldId="257"/>
            <ac:spMk id="2" creationId="{74EF92FC-9CEA-4BBD-A79C-DBD29F96C41C}"/>
          </ac:spMkLst>
        </pc:spChg>
        <pc:spChg chg="mod">
          <ac:chgData name="Zachary Smith" userId="0eae35c0-031c-4d62-9db3-21e40598e90c" providerId="ADAL" clId="{231D1852-6A12-47B2-94A5-048549788ED4}" dt="2021-03-22T02:15:16.926" v="2814"/>
          <ac:spMkLst>
            <pc:docMk/>
            <pc:sldMk cId="3691336259" sldId="257"/>
            <ac:spMk id="3" creationId="{FC8DDBF0-24FA-4856-A47A-38DDBDCE3733}"/>
          </ac:spMkLst>
        </pc:spChg>
      </pc:sldChg>
      <pc:sldChg chg="modSp">
        <pc:chgData name="Zachary Smith" userId="0eae35c0-031c-4d62-9db3-21e40598e90c" providerId="ADAL" clId="{231D1852-6A12-47B2-94A5-048549788ED4}" dt="2021-03-22T02:15:16.926" v="2814"/>
        <pc:sldMkLst>
          <pc:docMk/>
          <pc:sldMk cId="1373704879" sldId="351"/>
        </pc:sldMkLst>
        <pc:spChg chg="mod">
          <ac:chgData name="Zachary Smith" userId="0eae35c0-031c-4d62-9db3-21e40598e90c" providerId="ADAL" clId="{231D1852-6A12-47B2-94A5-048549788ED4}" dt="2021-03-22T02:15:16.926" v="2814"/>
          <ac:spMkLst>
            <pc:docMk/>
            <pc:sldMk cId="1373704879" sldId="351"/>
            <ac:spMk id="2" creationId="{DDD69FE9-68F2-43AA-97BF-117C4D02F9FE}"/>
          </ac:spMkLst>
        </pc:spChg>
      </pc:sldChg>
      <pc:sldChg chg="modSp">
        <pc:chgData name="Zachary Smith" userId="0eae35c0-031c-4d62-9db3-21e40598e90c" providerId="ADAL" clId="{231D1852-6A12-47B2-94A5-048549788ED4}" dt="2021-03-22T02:15:16.926" v="2814"/>
        <pc:sldMkLst>
          <pc:docMk/>
          <pc:sldMk cId="2723975024" sldId="352"/>
        </pc:sldMkLst>
        <pc:spChg chg="mod">
          <ac:chgData name="Zachary Smith" userId="0eae35c0-031c-4d62-9db3-21e40598e90c" providerId="ADAL" clId="{231D1852-6A12-47B2-94A5-048549788ED4}" dt="2021-03-22T02:15:16.926" v="2814"/>
          <ac:spMkLst>
            <pc:docMk/>
            <pc:sldMk cId="2723975024" sldId="352"/>
            <ac:spMk id="2" creationId="{DDD69FE9-68F2-43AA-97BF-117C4D02F9FE}"/>
          </ac:spMkLst>
        </pc:spChg>
      </pc:sldChg>
      <pc:sldChg chg="modSp">
        <pc:chgData name="Zachary Smith" userId="0eae35c0-031c-4d62-9db3-21e40598e90c" providerId="ADAL" clId="{231D1852-6A12-47B2-94A5-048549788ED4}" dt="2021-03-22T02:15:16.926" v="2814"/>
        <pc:sldMkLst>
          <pc:docMk/>
          <pc:sldMk cId="1189497591" sldId="357"/>
        </pc:sldMkLst>
        <pc:spChg chg="mod">
          <ac:chgData name="Zachary Smith" userId="0eae35c0-031c-4d62-9db3-21e40598e90c" providerId="ADAL" clId="{231D1852-6A12-47B2-94A5-048549788ED4}" dt="2021-03-22T02:15:16.926" v="2814"/>
          <ac:spMkLst>
            <pc:docMk/>
            <pc:sldMk cId="1189497591" sldId="357"/>
            <ac:spMk id="2" creationId="{E26FDEE2-499F-48AB-A942-FE55689351B4}"/>
          </ac:spMkLst>
        </pc:spChg>
        <pc:spChg chg="mod">
          <ac:chgData name="Zachary Smith" userId="0eae35c0-031c-4d62-9db3-21e40598e90c" providerId="ADAL" clId="{231D1852-6A12-47B2-94A5-048549788ED4}" dt="2021-03-22T02:15:16.926" v="2814"/>
          <ac:spMkLst>
            <pc:docMk/>
            <pc:sldMk cId="1189497591" sldId="357"/>
            <ac:spMk id="3" creationId="{E3F6390F-014D-447C-A5A2-A3470F57D1C5}"/>
          </ac:spMkLst>
        </pc:spChg>
      </pc:sldChg>
      <pc:sldChg chg="modSp">
        <pc:chgData name="Zachary Smith" userId="0eae35c0-031c-4d62-9db3-21e40598e90c" providerId="ADAL" clId="{231D1852-6A12-47B2-94A5-048549788ED4}" dt="2021-03-22T02:15:16.926" v="2814"/>
        <pc:sldMkLst>
          <pc:docMk/>
          <pc:sldMk cId="1029661230" sldId="358"/>
        </pc:sldMkLst>
        <pc:spChg chg="mod">
          <ac:chgData name="Zachary Smith" userId="0eae35c0-031c-4d62-9db3-21e40598e90c" providerId="ADAL" clId="{231D1852-6A12-47B2-94A5-048549788ED4}" dt="2021-03-22T02:15:16.926" v="2814"/>
          <ac:spMkLst>
            <pc:docMk/>
            <pc:sldMk cId="1029661230" sldId="358"/>
            <ac:spMk id="2" creationId="{21CA1E0B-8829-4BCC-8E10-79E047F09A97}"/>
          </ac:spMkLst>
        </pc:spChg>
        <pc:spChg chg="mod">
          <ac:chgData name="Zachary Smith" userId="0eae35c0-031c-4d62-9db3-21e40598e90c" providerId="ADAL" clId="{231D1852-6A12-47B2-94A5-048549788ED4}" dt="2021-03-22T02:15:16.926" v="2814"/>
          <ac:spMkLst>
            <pc:docMk/>
            <pc:sldMk cId="1029661230" sldId="358"/>
            <ac:spMk id="3" creationId="{AC8CD087-5967-450B-B060-B56D77B14CC1}"/>
          </ac:spMkLst>
        </pc:spChg>
      </pc:sldChg>
      <pc:sldChg chg="modSp mod">
        <pc:chgData name="Zachary Smith" userId="0eae35c0-031c-4d62-9db3-21e40598e90c" providerId="ADAL" clId="{231D1852-6A12-47B2-94A5-048549788ED4}" dt="2021-03-22T02:16:47.955" v="2833" actId="1076"/>
        <pc:sldMkLst>
          <pc:docMk/>
          <pc:sldMk cId="2107423254" sldId="359"/>
        </pc:sldMkLst>
        <pc:spChg chg="mod">
          <ac:chgData name="Zachary Smith" userId="0eae35c0-031c-4d62-9db3-21e40598e90c" providerId="ADAL" clId="{231D1852-6A12-47B2-94A5-048549788ED4}" dt="2021-03-22T02:15:16.926" v="2814"/>
          <ac:spMkLst>
            <pc:docMk/>
            <pc:sldMk cId="2107423254" sldId="359"/>
            <ac:spMk id="2" creationId="{C4F95DD4-C80B-46CF-A43E-5C58678ADFA6}"/>
          </ac:spMkLst>
        </pc:spChg>
        <pc:picChg chg="mod">
          <ac:chgData name="Zachary Smith" userId="0eae35c0-031c-4d62-9db3-21e40598e90c" providerId="ADAL" clId="{231D1852-6A12-47B2-94A5-048549788ED4}" dt="2021-03-22T02:16:47.955" v="2833" actId="1076"/>
          <ac:picMkLst>
            <pc:docMk/>
            <pc:sldMk cId="2107423254" sldId="359"/>
            <ac:picMk id="4" creationId="{A21BF81D-11B6-441E-B978-4238CB1C185F}"/>
          </ac:picMkLst>
        </pc:picChg>
      </pc:sldChg>
      <pc:sldChg chg="delSp modSp delDesignElem">
        <pc:chgData name="Zachary Smith" userId="0eae35c0-031c-4d62-9db3-21e40598e90c" providerId="ADAL" clId="{231D1852-6A12-47B2-94A5-048549788ED4}" dt="2021-03-22T02:16:55.247" v="2834" actId="207"/>
        <pc:sldMkLst>
          <pc:docMk/>
          <pc:sldMk cId="1832452520" sldId="360"/>
        </pc:sldMkLst>
        <pc:spChg chg="mod">
          <ac:chgData name="Zachary Smith" userId="0eae35c0-031c-4d62-9db3-21e40598e90c" providerId="ADAL" clId="{231D1852-6A12-47B2-94A5-048549788ED4}" dt="2021-03-22T02:16:55.247" v="2834" actId="207"/>
          <ac:spMkLst>
            <pc:docMk/>
            <pc:sldMk cId="1832452520" sldId="360"/>
            <ac:spMk id="2" creationId="{DF684F8E-5E9C-4834-BE62-2930A5B40C13}"/>
          </ac:spMkLst>
        </pc:spChg>
        <pc:spChg chg="del">
          <ac:chgData name="Zachary Smith" userId="0eae35c0-031c-4d62-9db3-21e40598e90c" providerId="ADAL" clId="{231D1852-6A12-47B2-94A5-048549788ED4}" dt="2021-03-22T02:15:03.742" v="2806"/>
          <ac:spMkLst>
            <pc:docMk/>
            <pc:sldMk cId="1832452520" sldId="360"/>
            <ac:spMk id="8" creationId="{827B839B-9ADE-406B-8590-F1CAEDED45A1}"/>
          </ac:spMkLst>
        </pc:spChg>
        <pc:spChg chg="del">
          <ac:chgData name="Zachary Smith" userId="0eae35c0-031c-4d62-9db3-21e40598e90c" providerId="ADAL" clId="{231D1852-6A12-47B2-94A5-048549788ED4}" dt="2021-03-22T02:15:03.742" v="2806"/>
          <ac:spMkLst>
            <pc:docMk/>
            <pc:sldMk cId="1832452520" sldId="360"/>
            <ac:spMk id="10" creationId="{CFE45BF0-46DB-408C-B5F7-7B11716805D4}"/>
          </ac:spMkLst>
        </pc:spChg>
        <pc:spChg chg="del">
          <ac:chgData name="Zachary Smith" userId="0eae35c0-031c-4d62-9db3-21e40598e90c" providerId="ADAL" clId="{231D1852-6A12-47B2-94A5-048549788ED4}" dt="2021-03-22T02:15:03.742" v="2806"/>
          <ac:spMkLst>
            <pc:docMk/>
            <pc:sldMk cId="1832452520" sldId="360"/>
            <ac:spMk id="12" creationId="{2AEBC8F2-97B1-41B4-93F1-2D289E197FBA}"/>
          </ac:spMkLst>
        </pc:spChg>
        <pc:spChg chg="del">
          <ac:chgData name="Zachary Smith" userId="0eae35c0-031c-4d62-9db3-21e40598e90c" providerId="ADAL" clId="{231D1852-6A12-47B2-94A5-048549788ED4}" dt="2021-03-22T02:15:03.742" v="2806"/>
          <ac:spMkLst>
            <pc:docMk/>
            <pc:sldMk cId="1832452520" sldId="360"/>
            <ac:spMk id="14" creationId="{472E3A19-F5D5-48FC-BB9C-48C2F68F598B}"/>
          </ac:spMkLst>
        </pc:spChg>
        <pc:spChg chg="del">
          <ac:chgData name="Zachary Smith" userId="0eae35c0-031c-4d62-9db3-21e40598e90c" providerId="ADAL" clId="{231D1852-6A12-47B2-94A5-048549788ED4}" dt="2021-03-22T02:15:03.742" v="2806"/>
          <ac:spMkLst>
            <pc:docMk/>
            <pc:sldMk cId="1832452520" sldId="360"/>
            <ac:spMk id="16" creationId="{7A62E32F-BB65-43A8-8EB5-92346890E549}"/>
          </ac:spMkLst>
        </pc:spChg>
        <pc:spChg chg="del">
          <ac:chgData name="Zachary Smith" userId="0eae35c0-031c-4d62-9db3-21e40598e90c" providerId="ADAL" clId="{231D1852-6A12-47B2-94A5-048549788ED4}" dt="2021-03-22T02:15:03.742" v="2806"/>
          <ac:spMkLst>
            <pc:docMk/>
            <pc:sldMk cId="1832452520" sldId="360"/>
            <ac:spMk id="18" creationId="{14E91B64-9FCC-451E-AFB4-A827D6329367}"/>
          </ac:spMkLst>
        </pc:spChg>
      </pc:sldChg>
      <pc:sldChg chg="delSp modSp mod delDesignElem">
        <pc:chgData name="Zachary Smith" userId="0eae35c0-031c-4d62-9db3-21e40598e90c" providerId="ADAL" clId="{231D1852-6A12-47B2-94A5-048549788ED4}" dt="2021-03-22T02:16:30.920" v="2828" actId="207"/>
        <pc:sldMkLst>
          <pc:docMk/>
          <pc:sldMk cId="1287593960" sldId="361"/>
        </pc:sldMkLst>
        <pc:spChg chg="mod">
          <ac:chgData name="Zachary Smith" userId="0eae35c0-031c-4d62-9db3-21e40598e90c" providerId="ADAL" clId="{231D1852-6A12-47B2-94A5-048549788ED4}" dt="2021-03-22T02:16:30.920" v="2828" actId="207"/>
          <ac:spMkLst>
            <pc:docMk/>
            <pc:sldMk cId="1287593960" sldId="361"/>
            <ac:spMk id="2" creationId="{DF684F8E-5E9C-4834-BE62-2930A5B40C13}"/>
          </ac:spMkLst>
        </pc:spChg>
        <pc:spChg chg="del">
          <ac:chgData name="Zachary Smith" userId="0eae35c0-031c-4d62-9db3-21e40598e90c" providerId="ADAL" clId="{231D1852-6A12-47B2-94A5-048549788ED4}" dt="2021-03-22T02:15:03.742" v="2806"/>
          <ac:spMkLst>
            <pc:docMk/>
            <pc:sldMk cId="1287593960" sldId="361"/>
            <ac:spMk id="9" creationId="{4C608BEB-860E-4094-8511-78603564A75E}"/>
          </ac:spMkLst>
        </pc:spChg>
        <pc:cxnChg chg="del">
          <ac:chgData name="Zachary Smith" userId="0eae35c0-031c-4d62-9db3-21e40598e90c" providerId="ADAL" clId="{231D1852-6A12-47B2-94A5-048549788ED4}" dt="2021-03-22T02:15:03.742" v="2806"/>
          <ac:cxnSpMkLst>
            <pc:docMk/>
            <pc:sldMk cId="1287593960" sldId="361"/>
            <ac:cxnSpMk id="11" creationId="{1F16A8D4-FE87-4604-88B2-394B5D1EB437}"/>
          </ac:cxnSpMkLst>
        </pc:cxnChg>
      </pc:sldChg>
      <pc:sldChg chg="delSp modSp del delDesignElem">
        <pc:chgData name="Zachary Smith" userId="0eae35c0-031c-4d62-9db3-21e40598e90c" providerId="ADAL" clId="{231D1852-6A12-47B2-94A5-048549788ED4}" dt="2021-03-22T02:18:16.538" v="2840" actId="47"/>
        <pc:sldMkLst>
          <pc:docMk/>
          <pc:sldMk cId="2199546915" sldId="362"/>
        </pc:sldMkLst>
        <pc:spChg chg="mod">
          <ac:chgData name="Zachary Smith" userId="0eae35c0-031c-4d62-9db3-21e40598e90c" providerId="ADAL" clId="{231D1852-6A12-47B2-94A5-048549788ED4}" dt="2021-03-22T02:17:05.475" v="2835" actId="207"/>
          <ac:spMkLst>
            <pc:docMk/>
            <pc:sldMk cId="2199546915" sldId="362"/>
            <ac:spMk id="2" creationId="{DF684F8E-5E9C-4834-BE62-2930A5B40C13}"/>
          </ac:spMkLst>
        </pc:spChg>
        <pc:spChg chg="del">
          <ac:chgData name="Zachary Smith" userId="0eae35c0-031c-4d62-9db3-21e40598e90c" providerId="ADAL" clId="{231D1852-6A12-47B2-94A5-048549788ED4}" dt="2021-03-22T02:15:03.742" v="2806"/>
          <ac:spMkLst>
            <pc:docMk/>
            <pc:sldMk cId="2199546915" sldId="362"/>
            <ac:spMk id="9" creationId="{4C608BEB-860E-4094-8511-78603564A75E}"/>
          </ac:spMkLst>
        </pc:spChg>
        <pc:cxnChg chg="del">
          <ac:chgData name="Zachary Smith" userId="0eae35c0-031c-4d62-9db3-21e40598e90c" providerId="ADAL" clId="{231D1852-6A12-47B2-94A5-048549788ED4}" dt="2021-03-22T02:15:03.742" v="2806"/>
          <ac:cxnSpMkLst>
            <pc:docMk/>
            <pc:sldMk cId="2199546915" sldId="362"/>
            <ac:cxnSpMk id="11" creationId="{1F16A8D4-FE87-4604-88B2-394B5D1EB437}"/>
          </ac:cxnSpMkLst>
        </pc:cxnChg>
      </pc:sldChg>
      <pc:sldChg chg="modSp mod modAnim">
        <pc:chgData name="Zachary Smith" userId="0eae35c0-031c-4d62-9db3-21e40598e90c" providerId="ADAL" clId="{231D1852-6A12-47B2-94A5-048549788ED4}" dt="2021-03-22T02:30:57.736" v="3731" actId="14100"/>
        <pc:sldMkLst>
          <pc:docMk/>
          <pc:sldMk cId="548619867" sldId="363"/>
        </pc:sldMkLst>
        <pc:spChg chg="mod">
          <ac:chgData name="Zachary Smith" userId="0eae35c0-031c-4d62-9db3-21e40598e90c" providerId="ADAL" clId="{231D1852-6A12-47B2-94A5-048549788ED4}" dt="2021-03-22T02:15:04.213" v="2807" actId="27636"/>
          <ac:spMkLst>
            <pc:docMk/>
            <pc:sldMk cId="548619867" sldId="363"/>
            <ac:spMk id="2" creationId="{DF684F8E-5E9C-4834-BE62-2930A5B40C13}"/>
          </ac:spMkLst>
        </pc:spChg>
        <pc:spChg chg="mod">
          <ac:chgData name="Zachary Smith" userId="0eae35c0-031c-4d62-9db3-21e40598e90c" providerId="ADAL" clId="{231D1852-6A12-47B2-94A5-048549788ED4}" dt="2021-03-22T02:30:57.736" v="3731" actId="14100"/>
          <ac:spMkLst>
            <pc:docMk/>
            <pc:sldMk cId="548619867" sldId="363"/>
            <ac:spMk id="3" creationId="{C1F899D6-ACFB-49E9-A7F1-AEF60A892E67}"/>
          </ac:spMkLst>
        </pc:spChg>
        <pc:spChg chg="mod">
          <ac:chgData name="Zachary Smith" userId="0eae35c0-031c-4d62-9db3-21e40598e90c" providerId="ADAL" clId="{231D1852-6A12-47B2-94A5-048549788ED4}" dt="2021-03-22T02:17:31.474" v="2837" actId="1076"/>
          <ac:spMkLst>
            <pc:docMk/>
            <pc:sldMk cId="548619867" sldId="363"/>
            <ac:spMk id="5" creationId="{AA0930D6-F21C-41B0-8DD2-1F7225EC1296}"/>
          </ac:spMkLst>
        </pc:spChg>
      </pc:sldChg>
      <pc:sldChg chg="modSp mod modAnim">
        <pc:chgData name="Zachary Smith" userId="0eae35c0-031c-4d62-9db3-21e40598e90c" providerId="ADAL" clId="{231D1852-6A12-47B2-94A5-048549788ED4}" dt="2021-03-22T02:30:50.579" v="3730" actId="20577"/>
        <pc:sldMkLst>
          <pc:docMk/>
          <pc:sldMk cId="205167561" sldId="364"/>
        </pc:sldMkLst>
        <pc:spChg chg="mod">
          <ac:chgData name="Zachary Smith" userId="0eae35c0-031c-4d62-9db3-21e40598e90c" providerId="ADAL" clId="{231D1852-6A12-47B2-94A5-048549788ED4}" dt="2021-03-22T02:15:16.926" v="2814"/>
          <ac:spMkLst>
            <pc:docMk/>
            <pc:sldMk cId="205167561" sldId="364"/>
            <ac:spMk id="2" creationId="{1EC1A6BE-C4A7-4499-BFCB-ED67F5415A40}"/>
          </ac:spMkLst>
        </pc:spChg>
        <pc:spChg chg="mod">
          <ac:chgData name="Zachary Smith" userId="0eae35c0-031c-4d62-9db3-21e40598e90c" providerId="ADAL" clId="{231D1852-6A12-47B2-94A5-048549788ED4}" dt="2021-03-22T02:30:50.579" v="3730" actId="20577"/>
          <ac:spMkLst>
            <pc:docMk/>
            <pc:sldMk cId="205167561" sldId="364"/>
            <ac:spMk id="3" creationId="{43E4B50B-4EDA-41F3-9AFB-8F6F2AB3E36D}"/>
          </ac:spMkLst>
        </pc:spChg>
      </pc:sldChg>
      <pc:sldChg chg="modSp modAnim">
        <pc:chgData name="Zachary Smith" userId="0eae35c0-031c-4d62-9db3-21e40598e90c" providerId="ADAL" clId="{231D1852-6A12-47B2-94A5-048549788ED4}" dt="2021-03-22T02:18:51.319" v="2950" actId="20577"/>
        <pc:sldMkLst>
          <pc:docMk/>
          <pc:sldMk cId="395095041" sldId="365"/>
        </pc:sldMkLst>
        <pc:spChg chg="mod">
          <ac:chgData name="Zachary Smith" userId="0eae35c0-031c-4d62-9db3-21e40598e90c" providerId="ADAL" clId="{231D1852-6A12-47B2-94A5-048549788ED4}" dt="2021-03-22T02:15:16.926" v="2814"/>
          <ac:spMkLst>
            <pc:docMk/>
            <pc:sldMk cId="395095041" sldId="365"/>
            <ac:spMk id="2" creationId="{CF55957F-2728-416B-AE00-04AC1D6EB14E}"/>
          </ac:spMkLst>
        </pc:spChg>
        <pc:spChg chg="mod">
          <ac:chgData name="Zachary Smith" userId="0eae35c0-031c-4d62-9db3-21e40598e90c" providerId="ADAL" clId="{231D1852-6A12-47B2-94A5-048549788ED4}" dt="2021-03-22T02:18:51.319" v="2950" actId="20577"/>
          <ac:spMkLst>
            <pc:docMk/>
            <pc:sldMk cId="395095041" sldId="365"/>
            <ac:spMk id="3" creationId="{F2064EA0-101C-49BE-8A47-540B7E1DBDF0}"/>
          </ac:spMkLst>
        </pc:spChg>
      </pc:sldChg>
      <pc:sldChg chg="modSp mod setBg modAnim">
        <pc:chgData name="Zachary Smith" userId="0eae35c0-031c-4d62-9db3-21e40598e90c" providerId="ADAL" clId="{231D1852-6A12-47B2-94A5-048549788ED4}" dt="2021-03-22T02:20:58.532" v="2967"/>
        <pc:sldMkLst>
          <pc:docMk/>
          <pc:sldMk cId="3490785755" sldId="366"/>
        </pc:sldMkLst>
        <pc:spChg chg="mod">
          <ac:chgData name="Zachary Smith" userId="0eae35c0-031c-4d62-9db3-21e40598e90c" providerId="ADAL" clId="{231D1852-6A12-47B2-94A5-048549788ED4}" dt="2021-03-22T02:18:56.473" v="2951" actId="20577"/>
          <ac:spMkLst>
            <pc:docMk/>
            <pc:sldMk cId="3490785755" sldId="366"/>
            <ac:spMk id="2" creationId="{D1C8E3EB-58F4-46E9-9D07-3F9EE119C61E}"/>
          </ac:spMkLst>
        </pc:spChg>
        <pc:spChg chg="mod">
          <ac:chgData name="Zachary Smith" userId="0eae35c0-031c-4d62-9db3-21e40598e90c" providerId="ADAL" clId="{231D1852-6A12-47B2-94A5-048549788ED4}" dt="2021-03-22T02:19:10.855" v="2954" actId="20578"/>
          <ac:spMkLst>
            <pc:docMk/>
            <pc:sldMk cId="3490785755" sldId="366"/>
            <ac:spMk id="3" creationId="{69E596E5-39CC-41E5-980D-EF4C255E93EE}"/>
          </ac:spMkLst>
        </pc:spChg>
      </pc:sldChg>
      <pc:sldChg chg="modSp new mod setBg modAnim">
        <pc:chgData name="Zachary Smith" userId="0eae35c0-031c-4d62-9db3-21e40598e90c" providerId="ADAL" clId="{231D1852-6A12-47B2-94A5-048549788ED4}" dt="2021-03-22T02:21:58.159" v="2976"/>
        <pc:sldMkLst>
          <pc:docMk/>
          <pc:sldMk cId="1470274313" sldId="367"/>
        </pc:sldMkLst>
        <pc:spChg chg="mod">
          <ac:chgData name="Zachary Smith" userId="0eae35c0-031c-4d62-9db3-21e40598e90c" providerId="ADAL" clId="{231D1852-6A12-47B2-94A5-048549788ED4}" dt="2021-03-22T02:15:16.926" v="2814"/>
          <ac:spMkLst>
            <pc:docMk/>
            <pc:sldMk cId="1470274313" sldId="367"/>
            <ac:spMk id="2" creationId="{FFCE41FF-938E-473A-9FF8-ADCC8E640B31}"/>
          </ac:spMkLst>
        </pc:spChg>
        <pc:spChg chg="mod">
          <ac:chgData name="Zachary Smith" userId="0eae35c0-031c-4d62-9db3-21e40598e90c" providerId="ADAL" clId="{231D1852-6A12-47B2-94A5-048549788ED4}" dt="2021-03-22T02:21:39.607" v="2970" actId="20577"/>
          <ac:spMkLst>
            <pc:docMk/>
            <pc:sldMk cId="1470274313" sldId="367"/>
            <ac:spMk id="3" creationId="{B47B2912-38C7-4C6C-A720-070763872FC9}"/>
          </ac:spMkLst>
        </pc:spChg>
      </pc:sldChg>
      <pc:sldChg chg="modSp new mod setBg modAnim">
        <pc:chgData name="Zachary Smith" userId="0eae35c0-031c-4d62-9db3-21e40598e90c" providerId="ADAL" clId="{231D1852-6A12-47B2-94A5-048549788ED4}" dt="2021-03-22T02:20:58.532" v="2967"/>
        <pc:sldMkLst>
          <pc:docMk/>
          <pc:sldMk cId="208811839" sldId="368"/>
        </pc:sldMkLst>
        <pc:spChg chg="mod">
          <ac:chgData name="Zachary Smith" userId="0eae35c0-031c-4d62-9db3-21e40598e90c" providerId="ADAL" clId="{231D1852-6A12-47B2-94A5-048549788ED4}" dt="2021-03-22T02:15:16.926" v="2814"/>
          <ac:spMkLst>
            <pc:docMk/>
            <pc:sldMk cId="208811839" sldId="368"/>
            <ac:spMk id="2" creationId="{CFF62ABC-7B96-4FB5-9E79-C3A765DDD5A6}"/>
          </ac:spMkLst>
        </pc:spChg>
        <pc:spChg chg="mod">
          <ac:chgData name="Zachary Smith" userId="0eae35c0-031c-4d62-9db3-21e40598e90c" providerId="ADAL" clId="{231D1852-6A12-47B2-94A5-048549788ED4}" dt="2021-03-22T02:15:16.926" v="2814"/>
          <ac:spMkLst>
            <pc:docMk/>
            <pc:sldMk cId="208811839" sldId="368"/>
            <ac:spMk id="3" creationId="{FAFECE94-85BF-41C1-91FB-406222734D93}"/>
          </ac:spMkLst>
        </pc:spChg>
      </pc:sldChg>
      <pc:sldChg chg="modSp add mod setBg modAnim">
        <pc:chgData name="Zachary Smith" userId="0eae35c0-031c-4d62-9db3-21e40598e90c" providerId="ADAL" clId="{231D1852-6A12-47B2-94A5-048549788ED4}" dt="2021-03-22T02:20:58.532" v="2967"/>
        <pc:sldMkLst>
          <pc:docMk/>
          <pc:sldMk cId="2391633547" sldId="369"/>
        </pc:sldMkLst>
        <pc:spChg chg="mod">
          <ac:chgData name="Zachary Smith" userId="0eae35c0-031c-4d62-9db3-21e40598e90c" providerId="ADAL" clId="{231D1852-6A12-47B2-94A5-048549788ED4}" dt="2021-03-22T02:15:16.926" v="2814"/>
          <ac:spMkLst>
            <pc:docMk/>
            <pc:sldMk cId="2391633547" sldId="369"/>
            <ac:spMk id="2" creationId="{CFF62ABC-7B96-4FB5-9E79-C3A765DDD5A6}"/>
          </ac:spMkLst>
        </pc:spChg>
        <pc:spChg chg="mod">
          <ac:chgData name="Zachary Smith" userId="0eae35c0-031c-4d62-9db3-21e40598e90c" providerId="ADAL" clId="{231D1852-6A12-47B2-94A5-048549788ED4}" dt="2021-03-22T02:19:28.933" v="2958" actId="14100"/>
          <ac:spMkLst>
            <pc:docMk/>
            <pc:sldMk cId="2391633547" sldId="369"/>
            <ac:spMk id="3" creationId="{FAFECE94-85BF-41C1-91FB-406222734D93}"/>
          </ac:spMkLst>
        </pc:spChg>
      </pc:sldChg>
      <pc:sldChg chg="modSp add mod setBg modAnim">
        <pc:chgData name="Zachary Smith" userId="0eae35c0-031c-4d62-9db3-21e40598e90c" providerId="ADAL" clId="{231D1852-6A12-47B2-94A5-048549788ED4}" dt="2021-03-22T02:31:14.032" v="3732" actId="14100"/>
        <pc:sldMkLst>
          <pc:docMk/>
          <pc:sldMk cId="1030073764" sldId="370"/>
        </pc:sldMkLst>
        <pc:spChg chg="mod">
          <ac:chgData name="Zachary Smith" userId="0eae35c0-031c-4d62-9db3-21e40598e90c" providerId="ADAL" clId="{231D1852-6A12-47B2-94A5-048549788ED4}" dt="2021-03-22T02:19:56.423" v="2963" actId="14100"/>
          <ac:spMkLst>
            <pc:docMk/>
            <pc:sldMk cId="1030073764" sldId="370"/>
            <ac:spMk id="2" creationId="{CFF62ABC-7B96-4FB5-9E79-C3A765DDD5A6}"/>
          </ac:spMkLst>
        </pc:spChg>
        <pc:spChg chg="mod">
          <ac:chgData name="Zachary Smith" userId="0eae35c0-031c-4d62-9db3-21e40598e90c" providerId="ADAL" clId="{231D1852-6A12-47B2-94A5-048549788ED4}" dt="2021-03-22T02:31:14.032" v="3732" actId="14100"/>
          <ac:spMkLst>
            <pc:docMk/>
            <pc:sldMk cId="1030073764" sldId="370"/>
            <ac:spMk id="3" creationId="{FAFECE94-85BF-41C1-91FB-406222734D93}"/>
          </ac:spMkLst>
        </pc:spChg>
      </pc:sldChg>
      <pc:sldChg chg="modSp add mod setBg modAnim">
        <pc:chgData name="Zachary Smith" userId="0eae35c0-031c-4d62-9db3-21e40598e90c" providerId="ADAL" clId="{231D1852-6A12-47B2-94A5-048549788ED4}" dt="2021-03-22T02:31:19.247" v="3733" actId="14100"/>
        <pc:sldMkLst>
          <pc:docMk/>
          <pc:sldMk cId="140921582" sldId="371"/>
        </pc:sldMkLst>
        <pc:spChg chg="mod">
          <ac:chgData name="Zachary Smith" userId="0eae35c0-031c-4d62-9db3-21e40598e90c" providerId="ADAL" clId="{231D1852-6A12-47B2-94A5-048549788ED4}" dt="2021-03-22T02:15:16.926" v="2814"/>
          <ac:spMkLst>
            <pc:docMk/>
            <pc:sldMk cId="140921582" sldId="371"/>
            <ac:spMk id="2" creationId="{CFF62ABC-7B96-4FB5-9E79-C3A765DDD5A6}"/>
          </ac:spMkLst>
        </pc:spChg>
        <pc:spChg chg="mod">
          <ac:chgData name="Zachary Smith" userId="0eae35c0-031c-4d62-9db3-21e40598e90c" providerId="ADAL" clId="{231D1852-6A12-47B2-94A5-048549788ED4}" dt="2021-03-22T02:31:19.247" v="3733" actId="14100"/>
          <ac:spMkLst>
            <pc:docMk/>
            <pc:sldMk cId="140921582" sldId="371"/>
            <ac:spMk id="3" creationId="{FAFECE94-85BF-41C1-91FB-406222734D93}"/>
          </ac:spMkLst>
        </pc:spChg>
      </pc:sldChg>
      <pc:sldChg chg="modSp new mod setBg modAnim">
        <pc:chgData name="Zachary Smith" userId="0eae35c0-031c-4d62-9db3-21e40598e90c" providerId="ADAL" clId="{231D1852-6A12-47B2-94A5-048549788ED4}" dt="2021-03-22T02:22:18.248" v="2979"/>
        <pc:sldMkLst>
          <pc:docMk/>
          <pc:sldMk cId="3395162741" sldId="372"/>
        </pc:sldMkLst>
        <pc:spChg chg="mod">
          <ac:chgData name="Zachary Smith" userId="0eae35c0-031c-4d62-9db3-21e40598e90c" providerId="ADAL" clId="{231D1852-6A12-47B2-94A5-048549788ED4}" dt="2021-03-22T02:15:16.926" v="2814"/>
          <ac:spMkLst>
            <pc:docMk/>
            <pc:sldMk cId="3395162741" sldId="372"/>
            <ac:spMk id="2" creationId="{0C920C11-3D5D-4687-B56F-6E738F38882D}"/>
          </ac:spMkLst>
        </pc:spChg>
        <pc:spChg chg="mod">
          <ac:chgData name="Zachary Smith" userId="0eae35c0-031c-4d62-9db3-21e40598e90c" providerId="ADAL" clId="{231D1852-6A12-47B2-94A5-048549788ED4}" dt="2021-03-22T02:22:02.584" v="2977" actId="1076"/>
          <ac:spMkLst>
            <pc:docMk/>
            <pc:sldMk cId="3395162741" sldId="372"/>
            <ac:spMk id="3" creationId="{E0C72C8C-6465-4FE8-8AF2-E45ED7DC1D98}"/>
          </ac:spMkLst>
        </pc:spChg>
      </pc:sldChg>
      <pc:sldChg chg="modSp del mod">
        <pc:chgData name="Zachary Smith" userId="0eae35c0-031c-4d62-9db3-21e40598e90c" providerId="ADAL" clId="{231D1852-6A12-47B2-94A5-048549788ED4}" dt="2021-03-22T02:03:12.549" v="2022" actId="47"/>
        <pc:sldMkLst>
          <pc:docMk/>
          <pc:sldMk cId="4043259083" sldId="372"/>
        </pc:sldMkLst>
        <pc:spChg chg="mod">
          <ac:chgData name="Zachary Smith" userId="0eae35c0-031c-4d62-9db3-21e40598e90c" providerId="ADAL" clId="{231D1852-6A12-47B2-94A5-048549788ED4}" dt="2021-03-22T01:57:39.028" v="1187" actId="20577"/>
          <ac:spMkLst>
            <pc:docMk/>
            <pc:sldMk cId="4043259083" sldId="372"/>
            <ac:spMk id="2" creationId="{E964E952-C281-4929-95B6-2EFA46C83686}"/>
          </ac:spMkLst>
        </pc:spChg>
      </pc:sldChg>
      <pc:sldChg chg="add del">
        <pc:chgData name="Zachary Smith" userId="0eae35c0-031c-4d62-9db3-21e40598e90c" providerId="ADAL" clId="{231D1852-6A12-47B2-94A5-048549788ED4}" dt="2021-03-22T01:58:14.285" v="1189"/>
        <pc:sldMkLst>
          <pc:docMk/>
          <pc:sldMk cId="337061369" sldId="373"/>
        </pc:sldMkLst>
      </pc:sldChg>
      <pc:sldChg chg="modSp add mod setBg modAnim">
        <pc:chgData name="Zachary Smith" userId="0eae35c0-031c-4d62-9db3-21e40598e90c" providerId="ADAL" clId="{231D1852-6A12-47B2-94A5-048549788ED4}" dt="2021-03-22T02:22:24.323" v="2981"/>
        <pc:sldMkLst>
          <pc:docMk/>
          <pc:sldMk cId="625772643" sldId="373"/>
        </pc:sldMkLst>
        <pc:spChg chg="mod">
          <ac:chgData name="Zachary Smith" userId="0eae35c0-031c-4d62-9db3-21e40598e90c" providerId="ADAL" clId="{231D1852-6A12-47B2-94A5-048549788ED4}" dt="2021-03-22T02:11:39.471" v="2695" actId="114"/>
          <ac:spMkLst>
            <pc:docMk/>
            <pc:sldMk cId="625772643" sldId="373"/>
            <ac:spMk id="2" creationId="{0C920C11-3D5D-4687-B56F-6E738F38882D}"/>
          </ac:spMkLst>
        </pc:spChg>
        <pc:spChg chg="mod">
          <ac:chgData name="Zachary Smith" userId="0eae35c0-031c-4d62-9db3-21e40598e90c" providerId="ADAL" clId="{231D1852-6A12-47B2-94A5-048549788ED4}" dt="2021-03-22T02:22:22.263" v="2980" actId="1076"/>
          <ac:spMkLst>
            <pc:docMk/>
            <pc:sldMk cId="625772643" sldId="373"/>
            <ac:spMk id="3" creationId="{E0C72C8C-6465-4FE8-8AF2-E45ED7DC1D98}"/>
          </ac:spMkLst>
        </pc:spChg>
      </pc:sldChg>
      <pc:sldChg chg="modSp new mod setBg modAnim">
        <pc:chgData name="Zachary Smith" userId="0eae35c0-031c-4d62-9db3-21e40598e90c" providerId="ADAL" clId="{231D1852-6A12-47B2-94A5-048549788ED4}" dt="2021-03-22T02:23:04.424" v="2993"/>
        <pc:sldMkLst>
          <pc:docMk/>
          <pc:sldMk cId="2518789835" sldId="374"/>
        </pc:sldMkLst>
        <pc:spChg chg="mod">
          <ac:chgData name="Zachary Smith" userId="0eae35c0-031c-4d62-9db3-21e40598e90c" providerId="ADAL" clId="{231D1852-6A12-47B2-94A5-048549788ED4}" dt="2021-03-22T02:15:16.926" v="2814"/>
          <ac:spMkLst>
            <pc:docMk/>
            <pc:sldMk cId="2518789835" sldId="374"/>
            <ac:spMk id="2" creationId="{9FB4836A-3510-4FF7-AFB2-2DA2A0BDC668}"/>
          </ac:spMkLst>
        </pc:spChg>
        <pc:spChg chg="mod">
          <ac:chgData name="Zachary Smith" userId="0eae35c0-031c-4d62-9db3-21e40598e90c" providerId="ADAL" clId="{231D1852-6A12-47B2-94A5-048549788ED4}" dt="2021-03-22T02:22:56.297" v="2989" actId="15"/>
          <ac:spMkLst>
            <pc:docMk/>
            <pc:sldMk cId="2518789835" sldId="374"/>
            <ac:spMk id="3" creationId="{D10A1EAB-9F98-4972-86A8-892AA8A5284A}"/>
          </ac:spMkLst>
        </pc:spChg>
      </pc:sldChg>
      <pc:sldChg chg="modSp new mod modAnim">
        <pc:chgData name="Zachary Smith" userId="0eae35c0-031c-4d62-9db3-21e40598e90c" providerId="ADAL" clId="{231D1852-6A12-47B2-94A5-048549788ED4}" dt="2021-03-22T02:27:47.587" v="3626" actId="14100"/>
        <pc:sldMkLst>
          <pc:docMk/>
          <pc:sldMk cId="3212312602" sldId="375"/>
        </pc:sldMkLst>
        <pc:spChg chg="mod">
          <ac:chgData name="Zachary Smith" userId="0eae35c0-031c-4d62-9db3-21e40598e90c" providerId="ADAL" clId="{231D1852-6A12-47B2-94A5-048549788ED4}" dt="2021-03-22T02:27:44.159" v="3625" actId="14100"/>
          <ac:spMkLst>
            <pc:docMk/>
            <pc:sldMk cId="3212312602" sldId="375"/>
            <ac:spMk id="2" creationId="{5E7DEDBF-8DF9-4676-BA18-FED7C11F0B19}"/>
          </ac:spMkLst>
        </pc:spChg>
        <pc:spChg chg="mod">
          <ac:chgData name="Zachary Smith" userId="0eae35c0-031c-4d62-9db3-21e40598e90c" providerId="ADAL" clId="{231D1852-6A12-47B2-94A5-048549788ED4}" dt="2021-03-22T02:27:47.587" v="3626" actId="14100"/>
          <ac:spMkLst>
            <pc:docMk/>
            <pc:sldMk cId="3212312602" sldId="375"/>
            <ac:spMk id="3" creationId="{76E609D2-C410-4F31-B62F-34B00A79D691}"/>
          </ac:spMkLst>
        </pc:spChg>
      </pc:sldChg>
      <pc:sldMasterChg chg="del delSldLayout">
        <pc:chgData name="Zachary Smith" userId="0eae35c0-031c-4d62-9db3-21e40598e90c" providerId="ADAL" clId="{231D1852-6A12-47B2-94A5-048549788ED4}" dt="2021-03-22T02:03:12.549" v="2022" actId="47"/>
        <pc:sldMasterMkLst>
          <pc:docMk/>
          <pc:sldMasterMk cId="1265743712" sldId="2147483660"/>
        </pc:sldMasterMkLst>
        <pc:sldLayoutChg chg="del">
          <pc:chgData name="Zachary Smith" userId="0eae35c0-031c-4d62-9db3-21e40598e90c" providerId="ADAL" clId="{231D1852-6A12-47B2-94A5-048549788ED4}" dt="2021-03-22T02:03:12.549" v="2022" actId="47"/>
          <pc:sldLayoutMkLst>
            <pc:docMk/>
            <pc:sldMasterMk cId="1265743712" sldId="2147483660"/>
            <pc:sldLayoutMk cId="766497156" sldId="2147483661"/>
          </pc:sldLayoutMkLst>
        </pc:sldLayoutChg>
        <pc:sldLayoutChg chg="del">
          <pc:chgData name="Zachary Smith" userId="0eae35c0-031c-4d62-9db3-21e40598e90c" providerId="ADAL" clId="{231D1852-6A12-47B2-94A5-048549788ED4}" dt="2021-03-22T02:03:12.549" v="2022" actId="47"/>
          <pc:sldLayoutMkLst>
            <pc:docMk/>
            <pc:sldMasterMk cId="1265743712" sldId="2147483660"/>
            <pc:sldLayoutMk cId="2911984874" sldId="2147483662"/>
          </pc:sldLayoutMkLst>
        </pc:sldLayoutChg>
        <pc:sldLayoutChg chg="del">
          <pc:chgData name="Zachary Smith" userId="0eae35c0-031c-4d62-9db3-21e40598e90c" providerId="ADAL" clId="{231D1852-6A12-47B2-94A5-048549788ED4}" dt="2021-03-22T02:03:12.549" v="2022" actId="47"/>
          <pc:sldLayoutMkLst>
            <pc:docMk/>
            <pc:sldMasterMk cId="1265743712" sldId="2147483660"/>
            <pc:sldLayoutMk cId="610547194" sldId="2147483663"/>
          </pc:sldLayoutMkLst>
        </pc:sldLayoutChg>
        <pc:sldLayoutChg chg="del">
          <pc:chgData name="Zachary Smith" userId="0eae35c0-031c-4d62-9db3-21e40598e90c" providerId="ADAL" clId="{231D1852-6A12-47B2-94A5-048549788ED4}" dt="2021-03-22T02:03:12.549" v="2022" actId="47"/>
          <pc:sldLayoutMkLst>
            <pc:docMk/>
            <pc:sldMasterMk cId="1265743712" sldId="2147483660"/>
            <pc:sldLayoutMk cId="1023450444" sldId="2147483664"/>
          </pc:sldLayoutMkLst>
        </pc:sldLayoutChg>
        <pc:sldLayoutChg chg="del">
          <pc:chgData name="Zachary Smith" userId="0eae35c0-031c-4d62-9db3-21e40598e90c" providerId="ADAL" clId="{231D1852-6A12-47B2-94A5-048549788ED4}" dt="2021-03-22T02:03:12.549" v="2022" actId="47"/>
          <pc:sldLayoutMkLst>
            <pc:docMk/>
            <pc:sldMasterMk cId="1265743712" sldId="2147483660"/>
            <pc:sldLayoutMk cId="759853386" sldId="2147483665"/>
          </pc:sldLayoutMkLst>
        </pc:sldLayoutChg>
        <pc:sldLayoutChg chg="del">
          <pc:chgData name="Zachary Smith" userId="0eae35c0-031c-4d62-9db3-21e40598e90c" providerId="ADAL" clId="{231D1852-6A12-47B2-94A5-048549788ED4}" dt="2021-03-22T02:03:12.549" v="2022" actId="47"/>
          <pc:sldLayoutMkLst>
            <pc:docMk/>
            <pc:sldMasterMk cId="1265743712" sldId="2147483660"/>
            <pc:sldLayoutMk cId="820266959" sldId="2147483666"/>
          </pc:sldLayoutMkLst>
        </pc:sldLayoutChg>
        <pc:sldLayoutChg chg="del">
          <pc:chgData name="Zachary Smith" userId="0eae35c0-031c-4d62-9db3-21e40598e90c" providerId="ADAL" clId="{231D1852-6A12-47B2-94A5-048549788ED4}" dt="2021-03-22T02:03:12.549" v="2022" actId="47"/>
          <pc:sldLayoutMkLst>
            <pc:docMk/>
            <pc:sldMasterMk cId="1265743712" sldId="2147483660"/>
            <pc:sldLayoutMk cId="3545339774" sldId="2147483667"/>
          </pc:sldLayoutMkLst>
        </pc:sldLayoutChg>
        <pc:sldLayoutChg chg="del">
          <pc:chgData name="Zachary Smith" userId="0eae35c0-031c-4d62-9db3-21e40598e90c" providerId="ADAL" clId="{231D1852-6A12-47B2-94A5-048549788ED4}" dt="2021-03-22T02:03:12.549" v="2022" actId="47"/>
          <pc:sldLayoutMkLst>
            <pc:docMk/>
            <pc:sldMasterMk cId="1265743712" sldId="2147483660"/>
            <pc:sldLayoutMk cId="2830557431" sldId="2147483668"/>
          </pc:sldLayoutMkLst>
        </pc:sldLayoutChg>
        <pc:sldLayoutChg chg="del">
          <pc:chgData name="Zachary Smith" userId="0eae35c0-031c-4d62-9db3-21e40598e90c" providerId="ADAL" clId="{231D1852-6A12-47B2-94A5-048549788ED4}" dt="2021-03-22T02:03:12.549" v="2022" actId="47"/>
          <pc:sldLayoutMkLst>
            <pc:docMk/>
            <pc:sldMasterMk cId="1265743712" sldId="2147483660"/>
            <pc:sldLayoutMk cId="3664371362" sldId="2147483669"/>
          </pc:sldLayoutMkLst>
        </pc:sldLayoutChg>
        <pc:sldLayoutChg chg="del">
          <pc:chgData name="Zachary Smith" userId="0eae35c0-031c-4d62-9db3-21e40598e90c" providerId="ADAL" clId="{231D1852-6A12-47B2-94A5-048549788ED4}" dt="2021-03-22T02:03:12.549" v="2022" actId="47"/>
          <pc:sldLayoutMkLst>
            <pc:docMk/>
            <pc:sldMasterMk cId="1265743712" sldId="2147483660"/>
            <pc:sldLayoutMk cId="4279294619" sldId="2147483670"/>
          </pc:sldLayoutMkLst>
        </pc:sldLayoutChg>
        <pc:sldLayoutChg chg="del">
          <pc:chgData name="Zachary Smith" userId="0eae35c0-031c-4d62-9db3-21e40598e90c" providerId="ADAL" clId="{231D1852-6A12-47B2-94A5-048549788ED4}" dt="2021-03-22T02:03:12.549" v="2022" actId="47"/>
          <pc:sldLayoutMkLst>
            <pc:docMk/>
            <pc:sldMasterMk cId="1265743712" sldId="2147483660"/>
            <pc:sldLayoutMk cId="1734529129" sldId="2147483671"/>
          </pc:sldLayoutMkLst>
        </pc:sldLayoutChg>
      </pc:sldMasterChg>
    </pc:docChg>
  </pc:docChgLst>
  <pc:docChgLst>
    <pc:chgData name="Zachary Smith" userId="0eae35c0-031c-4d62-9db3-21e40598e90c" providerId="ADAL" clId="{D6B2D08B-E805-465E-AEC9-422821877CCF}"/>
    <pc:docChg chg="undo redo custSel addSld delSld modSld sldOrd delSection modSection">
      <pc:chgData name="Zachary Smith" userId="0eae35c0-031c-4d62-9db3-21e40598e90c" providerId="ADAL" clId="{D6B2D08B-E805-465E-AEC9-422821877CCF}" dt="2021-03-22T12:38:41.838" v="1842" actId="20577"/>
      <pc:docMkLst>
        <pc:docMk/>
      </pc:docMkLst>
      <pc:sldChg chg="modSp mod">
        <pc:chgData name="Zachary Smith" userId="0eae35c0-031c-4d62-9db3-21e40598e90c" providerId="ADAL" clId="{D6B2D08B-E805-465E-AEC9-422821877CCF}" dt="2021-03-22T11:47:56.085" v="45" actId="20577"/>
        <pc:sldMkLst>
          <pc:docMk/>
          <pc:sldMk cId="1577030463" sldId="256"/>
        </pc:sldMkLst>
        <pc:spChg chg="mod">
          <ac:chgData name="Zachary Smith" userId="0eae35c0-031c-4d62-9db3-21e40598e90c" providerId="ADAL" clId="{D6B2D08B-E805-465E-AEC9-422821877CCF}" dt="2021-03-22T11:47:56.085" v="45" actId="20577"/>
          <ac:spMkLst>
            <pc:docMk/>
            <pc:sldMk cId="1577030463" sldId="256"/>
            <ac:spMk id="2" creationId="{EB443D37-62DA-44EE-82D4-9455BB4A7540}"/>
          </ac:spMkLst>
        </pc:spChg>
      </pc:sldChg>
      <pc:sldChg chg="modSp mod">
        <pc:chgData name="Zachary Smith" userId="0eae35c0-031c-4d62-9db3-21e40598e90c" providerId="ADAL" clId="{D6B2D08B-E805-465E-AEC9-422821877CCF}" dt="2021-03-22T12:37:41.846" v="1836" actId="20577"/>
        <pc:sldMkLst>
          <pc:docMk/>
          <pc:sldMk cId="3691336259" sldId="257"/>
        </pc:sldMkLst>
        <pc:spChg chg="mod">
          <ac:chgData name="Zachary Smith" userId="0eae35c0-031c-4d62-9db3-21e40598e90c" providerId="ADAL" clId="{D6B2D08B-E805-465E-AEC9-422821877CCF}" dt="2021-03-22T12:37:41.846" v="1836" actId="20577"/>
          <ac:spMkLst>
            <pc:docMk/>
            <pc:sldMk cId="3691336259" sldId="257"/>
            <ac:spMk id="3" creationId="{FC8DDBF0-24FA-4856-A47A-38DDBDCE3733}"/>
          </ac:spMkLst>
        </pc:spChg>
      </pc:sldChg>
      <pc:sldChg chg="add del">
        <pc:chgData name="Zachary Smith" userId="0eae35c0-031c-4d62-9db3-21e40598e90c" providerId="ADAL" clId="{D6B2D08B-E805-465E-AEC9-422821877CCF}" dt="2021-03-22T12:29:44.249" v="1039"/>
        <pc:sldMkLst>
          <pc:docMk/>
          <pc:sldMk cId="160150025" sldId="332"/>
        </pc:sldMkLst>
      </pc:sldChg>
      <pc:sldChg chg="add del">
        <pc:chgData name="Zachary Smith" userId="0eae35c0-031c-4d62-9db3-21e40598e90c" providerId="ADAL" clId="{D6B2D08B-E805-465E-AEC9-422821877CCF}" dt="2021-03-22T12:29:44.249" v="1039"/>
        <pc:sldMkLst>
          <pc:docMk/>
          <pc:sldMk cId="1554478733" sldId="333"/>
        </pc:sldMkLst>
      </pc:sldChg>
      <pc:sldChg chg="add del">
        <pc:chgData name="Zachary Smith" userId="0eae35c0-031c-4d62-9db3-21e40598e90c" providerId="ADAL" clId="{D6B2D08B-E805-465E-AEC9-422821877CCF}" dt="2021-03-22T12:29:44.249" v="1039"/>
        <pc:sldMkLst>
          <pc:docMk/>
          <pc:sldMk cId="127233964" sldId="344"/>
        </pc:sldMkLst>
      </pc:sldChg>
      <pc:sldChg chg="del">
        <pc:chgData name="Zachary Smith" userId="0eae35c0-031c-4d62-9db3-21e40598e90c" providerId="ADAL" clId="{D6B2D08B-E805-465E-AEC9-422821877CCF}" dt="2021-03-22T11:36:12.748" v="3" actId="47"/>
        <pc:sldMkLst>
          <pc:docMk/>
          <pc:sldMk cId="1373704879" sldId="351"/>
        </pc:sldMkLst>
      </pc:sldChg>
      <pc:sldChg chg="del">
        <pc:chgData name="Zachary Smith" userId="0eae35c0-031c-4d62-9db3-21e40598e90c" providerId="ADAL" clId="{D6B2D08B-E805-465E-AEC9-422821877CCF}" dt="2021-03-22T11:36:12.748" v="3" actId="47"/>
        <pc:sldMkLst>
          <pc:docMk/>
          <pc:sldMk cId="2723975024" sldId="352"/>
        </pc:sldMkLst>
      </pc:sldChg>
      <pc:sldChg chg="del">
        <pc:chgData name="Zachary Smith" userId="0eae35c0-031c-4d62-9db3-21e40598e90c" providerId="ADAL" clId="{D6B2D08B-E805-465E-AEC9-422821877CCF}" dt="2021-03-22T11:36:12.748" v="3" actId="47"/>
        <pc:sldMkLst>
          <pc:docMk/>
          <pc:sldMk cId="1189497591" sldId="357"/>
        </pc:sldMkLst>
      </pc:sldChg>
      <pc:sldChg chg="del">
        <pc:chgData name="Zachary Smith" userId="0eae35c0-031c-4d62-9db3-21e40598e90c" providerId="ADAL" clId="{D6B2D08B-E805-465E-AEC9-422821877CCF}" dt="2021-03-22T11:36:12.748" v="3" actId="47"/>
        <pc:sldMkLst>
          <pc:docMk/>
          <pc:sldMk cId="1029661230" sldId="358"/>
        </pc:sldMkLst>
      </pc:sldChg>
      <pc:sldChg chg="del">
        <pc:chgData name="Zachary Smith" userId="0eae35c0-031c-4d62-9db3-21e40598e90c" providerId="ADAL" clId="{D6B2D08B-E805-465E-AEC9-422821877CCF}" dt="2021-03-22T11:36:12.748" v="3" actId="47"/>
        <pc:sldMkLst>
          <pc:docMk/>
          <pc:sldMk cId="2107423254" sldId="359"/>
        </pc:sldMkLst>
      </pc:sldChg>
      <pc:sldChg chg="del">
        <pc:chgData name="Zachary Smith" userId="0eae35c0-031c-4d62-9db3-21e40598e90c" providerId="ADAL" clId="{D6B2D08B-E805-465E-AEC9-422821877CCF}" dt="2021-03-22T11:36:12.748" v="3" actId="47"/>
        <pc:sldMkLst>
          <pc:docMk/>
          <pc:sldMk cId="1832452520" sldId="360"/>
        </pc:sldMkLst>
      </pc:sldChg>
      <pc:sldChg chg="del">
        <pc:chgData name="Zachary Smith" userId="0eae35c0-031c-4d62-9db3-21e40598e90c" providerId="ADAL" clId="{D6B2D08B-E805-465E-AEC9-422821877CCF}" dt="2021-03-22T11:36:12.748" v="3" actId="47"/>
        <pc:sldMkLst>
          <pc:docMk/>
          <pc:sldMk cId="1287593960" sldId="361"/>
        </pc:sldMkLst>
      </pc:sldChg>
      <pc:sldChg chg="del">
        <pc:chgData name="Zachary Smith" userId="0eae35c0-031c-4d62-9db3-21e40598e90c" providerId="ADAL" clId="{D6B2D08B-E805-465E-AEC9-422821877CCF}" dt="2021-03-22T11:36:12.748" v="3" actId="47"/>
        <pc:sldMkLst>
          <pc:docMk/>
          <pc:sldMk cId="548619867" sldId="363"/>
        </pc:sldMkLst>
      </pc:sldChg>
      <pc:sldChg chg="del">
        <pc:chgData name="Zachary Smith" userId="0eae35c0-031c-4d62-9db3-21e40598e90c" providerId="ADAL" clId="{D6B2D08B-E805-465E-AEC9-422821877CCF}" dt="2021-03-22T11:36:12.748" v="3" actId="47"/>
        <pc:sldMkLst>
          <pc:docMk/>
          <pc:sldMk cId="205167561" sldId="364"/>
        </pc:sldMkLst>
      </pc:sldChg>
      <pc:sldChg chg="del">
        <pc:chgData name="Zachary Smith" userId="0eae35c0-031c-4d62-9db3-21e40598e90c" providerId="ADAL" clId="{D6B2D08B-E805-465E-AEC9-422821877CCF}" dt="2021-03-22T11:36:12.748" v="3" actId="47"/>
        <pc:sldMkLst>
          <pc:docMk/>
          <pc:sldMk cId="395095041" sldId="365"/>
        </pc:sldMkLst>
      </pc:sldChg>
      <pc:sldChg chg="modSp mod modAnim">
        <pc:chgData name="Zachary Smith" userId="0eae35c0-031c-4d62-9db3-21e40598e90c" providerId="ADAL" clId="{D6B2D08B-E805-465E-AEC9-422821877CCF}" dt="2021-03-22T12:26:46.481" v="766" actId="20577"/>
        <pc:sldMkLst>
          <pc:docMk/>
          <pc:sldMk cId="1470274313" sldId="367"/>
        </pc:sldMkLst>
        <pc:spChg chg="mod">
          <ac:chgData name="Zachary Smith" userId="0eae35c0-031c-4d62-9db3-21e40598e90c" providerId="ADAL" clId="{D6B2D08B-E805-465E-AEC9-422821877CCF}" dt="2021-03-22T12:12:16.227" v="378" actId="20577"/>
          <ac:spMkLst>
            <pc:docMk/>
            <pc:sldMk cId="1470274313" sldId="367"/>
            <ac:spMk id="2" creationId="{FFCE41FF-938E-473A-9FF8-ADCC8E640B31}"/>
          </ac:spMkLst>
        </pc:spChg>
        <pc:spChg chg="mod">
          <ac:chgData name="Zachary Smith" userId="0eae35c0-031c-4d62-9db3-21e40598e90c" providerId="ADAL" clId="{D6B2D08B-E805-465E-AEC9-422821877CCF}" dt="2021-03-22T12:26:46.481" v="766" actId="20577"/>
          <ac:spMkLst>
            <pc:docMk/>
            <pc:sldMk cId="1470274313" sldId="367"/>
            <ac:spMk id="3" creationId="{B47B2912-38C7-4C6C-A720-070763872FC9}"/>
          </ac:spMkLst>
        </pc:spChg>
      </pc:sldChg>
      <pc:sldChg chg="modSp mod ord">
        <pc:chgData name="Zachary Smith" userId="0eae35c0-031c-4d62-9db3-21e40598e90c" providerId="ADAL" clId="{D6B2D08B-E805-465E-AEC9-422821877CCF}" dt="2021-03-22T12:03:12.902" v="235" actId="20577"/>
        <pc:sldMkLst>
          <pc:docMk/>
          <pc:sldMk cId="3395162741" sldId="372"/>
        </pc:sldMkLst>
        <pc:spChg chg="mod">
          <ac:chgData name="Zachary Smith" userId="0eae35c0-031c-4d62-9db3-21e40598e90c" providerId="ADAL" clId="{D6B2D08B-E805-465E-AEC9-422821877CCF}" dt="2021-03-22T12:03:12.902" v="235" actId="20577"/>
          <ac:spMkLst>
            <pc:docMk/>
            <pc:sldMk cId="3395162741" sldId="372"/>
            <ac:spMk id="2" creationId="{0C920C11-3D5D-4687-B56F-6E738F38882D}"/>
          </ac:spMkLst>
        </pc:spChg>
      </pc:sldChg>
      <pc:sldChg chg="ord">
        <pc:chgData name="Zachary Smith" userId="0eae35c0-031c-4d62-9db3-21e40598e90c" providerId="ADAL" clId="{D6B2D08B-E805-465E-AEC9-422821877CCF}" dt="2021-03-22T12:03:05.924" v="212"/>
        <pc:sldMkLst>
          <pc:docMk/>
          <pc:sldMk cId="625772643" sldId="373"/>
        </pc:sldMkLst>
      </pc:sldChg>
      <pc:sldChg chg="del">
        <pc:chgData name="Zachary Smith" userId="0eae35c0-031c-4d62-9db3-21e40598e90c" providerId="ADAL" clId="{D6B2D08B-E805-465E-AEC9-422821877CCF}" dt="2021-03-22T11:37:27.370" v="4" actId="47"/>
        <pc:sldMkLst>
          <pc:docMk/>
          <pc:sldMk cId="2518789835" sldId="374"/>
        </pc:sldMkLst>
      </pc:sldChg>
      <pc:sldChg chg="modSp mod ord modAnim">
        <pc:chgData name="Zachary Smith" userId="0eae35c0-031c-4d62-9db3-21e40598e90c" providerId="ADAL" clId="{D6B2D08B-E805-465E-AEC9-422821877CCF}" dt="2021-03-22T12:38:41.838" v="1842" actId="20577"/>
        <pc:sldMkLst>
          <pc:docMk/>
          <pc:sldMk cId="3212312602" sldId="375"/>
        </pc:sldMkLst>
        <pc:spChg chg="mod">
          <ac:chgData name="Zachary Smith" userId="0eae35c0-031c-4d62-9db3-21e40598e90c" providerId="ADAL" clId="{D6B2D08B-E805-465E-AEC9-422821877CCF}" dt="2021-03-22T12:38:41.838" v="1842" actId="20577"/>
          <ac:spMkLst>
            <pc:docMk/>
            <pc:sldMk cId="3212312602" sldId="375"/>
            <ac:spMk id="3" creationId="{76E609D2-C410-4F31-B62F-34B00A79D691}"/>
          </ac:spMkLst>
        </pc:spChg>
      </pc:sldChg>
      <pc:sldChg chg="new add del">
        <pc:chgData name="Zachary Smith" userId="0eae35c0-031c-4d62-9db3-21e40598e90c" providerId="ADAL" clId="{D6B2D08B-E805-465E-AEC9-422821877CCF}" dt="2021-03-22T12:29:46.753" v="1040" actId="47"/>
        <pc:sldMkLst>
          <pc:docMk/>
          <pc:sldMk cId="3351768280" sldId="376"/>
        </pc:sldMkLst>
      </pc:sldChg>
      <pc:sldChg chg="modSp new mod modAnim">
        <pc:chgData name="Zachary Smith" userId="0eae35c0-031c-4d62-9db3-21e40598e90c" providerId="ADAL" clId="{D6B2D08B-E805-465E-AEC9-422821877CCF}" dt="2021-03-22T12:38:05.957" v="1839"/>
        <pc:sldMkLst>
          <pc:docMk/>
          <pc:sldMk cId="2032095470" sldId="377"/>
        </pc:sldMkLst>
        <pc:spChg chg="mod">
          <ac:chgData name="Zachary Smith" userId="0eae35c0-031c-4d62-9db3-21e40598e90c" providerId="ADAL" clId="{D6B2D08B-E805-465E-AEC9-422821877CCF}" dt="2021-03-22T12:01:45.633" v="72" actId="20577"/>
          <ac:spMkLst>
            <pc:docMk/>
            <pc:sldMk cId="2032095470" sldId="377"/>
            <ac:spMk id="2" creationId="{16453099-64AA-4803-A899-57033A567B70}"/>
          </ac:spMkLst>
        </pc:spChg>
        <pc:spChg chg="mod">
          <ac:chgData name="Zachary Smith" userId="0eae35c0-031c-4d62-9db3-21e40598e90c" providerId="ADAL" clId="{D6B2D08B-E805-465E-AEC9-422821877CCF}" dt="2021-03-22T12:02:52.002" v="208" actId="20577"/>
          <ac:spMkLst>
            <pc:docMk/>
            <pc:sldMk cId="2032095470" sldId="377"/>
            <ac:spMk id="3" creationId="{95D40A94-244B-4839-A22B-5E40D5712897}"/>
          </ac:spMkLst>
        </pc:spChg>
      </pc:sldChg>
      <pc:sldChg chg="addSp delSp modSp new mod setBg modAnim">
        <pc:chgData name="Zachary Smith" userId="0eae35c0-031c-4d62-9db3-21e40598e90c" providerId="ADAL" clId="{D6B2D08B-E805-465E-AEC9-422821877CCF}" dt="2021-03-22T12:38:19.909" v="1840"/>
        <pc:sldMkLst>
          <pc:docMk/>
          <pc:sldMk cId="836266370" sldId="378"/>
        </pc:sldMkLst>
        <pc:spChg chg="mod">
          <ac:chgData name="Zachary Smith" userId="0eae35c0-031c-4d62-9db3-21e40598e90c" providerId="ADAL" clId="{D6B2D08B-E805-465E-AEC9-422821877CCF}" dt="2021-03-22T12:09:43.008" v="331" actId="26606"/>
          <ac:spMkLst>
            <pc:docMk/>
            <pc:sldMk cId="836266370" sldId="378"/>
            <ac:spMk id="2" creationId="{669B2557-92B5-48B3-8FBE-833EECE6E6BF}"/>
          </ac:spMkLst>
        </pc:spChg>
        <pc:spChg chg="mod">
          <ac:chgData name="Zachary Smith" userId="0eae35c0-031c-4d62-9db3-21e40598e90c" providerId="ADAL" clId="{D6B2D08B-E805-465E-AEC9-422821877CCF}" dt="2021-03-22T12:10:11.623" v="338" actId="403"/>
          <ac:spMkLst>
            <pc:docMk/>
            <pc:sldMk cId="836266370" sldId="378"/>
            <ac:spMk id="3" creationId="{3BF0C5AA-948E-45D1-9954-E4FAE4F81A0D}"/>
          </ac:spMkLst>
        </pc:spChg>
        <pc:spChg chg="add mod">
          <ac:chgData name="Zachary Smith" userId="0eae35c0-031c-4d62-9db3-21e40598e90c" providerId="ADAL" clId="{D6B2D08B-E805-465E-AEC9-422821877CCF}" dt="2021-03-22T12:11:35.859" v="356" actId="14100"/>
          <ac:spMkLst>
            <pc:docMk/>
            <pc:sldMk cId="836266370" sldId="378"/>
            <ac:spMk id="6" creationId="{8600B581-CFE4-47E2-97BD-2CA0C4ECA6A5}"/>
          </ac:spMkLst>
        </pc:spChg>
        <pc:spChg chg="add del">
          <ac:chgData name="Zachary Smith" userId="0eae35c0-031c-4d62-9db3-21e40598e90c" providerId="ADAL" clId="{D6B2D08B-E805-465E-AEC9-422821877CCF}" dt="2021-03-22T12:10:37.420" v="342"/>
          <ac:spMkLst>
            <pc:docMk/>
            <pc:sldMk cId="836266370" sldId="378"/>
            <ac:spMk id="7" creationId="{BC91049D-32EA-427D-99C2-F9E16C86064E}"/>
          </ac:spMkLst>
        </pc:spChg>
        <pc:spChg chg="add del">
          <ac:chgData name="Zachary Smith" userId="0eae35c0-031c-4d62-9db3-21e40598e90c" providerId="ADAL" clId="{D6B2D08B-E805-465E-AEC9-422821877CCF}" dt="2021-03-22T12:10:48.923" v="344"/>
          <ac:spMkLst>
            <pc:docMk/>
            <pc:sldMk cId="836266370" sldId="378"/>
            <ac:spMk id="8" creationId="{553310BF-9717-43C4-BB36-DC79E526E825}"/>
          </ac:spMkLst>
        </pc:spChg>
        <pc:picChg chg="add mod modCrop">
          <ac:chgData name="Zachary Smith" userId="0eae35c0-031c-4d62-9db3-21e40598e90c" providerId="ADAL" clId="{D6B2D08B-E805-465E-AEC9-422821877CCF}" dt="2021-03-22T12:10:18.389" v="339" actId="1076"/>
          <ac:picMkLst>
            <pc:docMk/>
            <pc:sldMk cId="836266370" sldId="378"/>
            <ac:picMk id="5" creationId="{45DECC18-18AC-423C-9DFA-E69D0036C76F}"/>
          </ac:picMkLst>
        </pc:picChg>
      </pc:sldChg>
      <pc:sldChg chg="modSp new ord modAnim">
        <pc:chgData name="Zachary Smith" userId="0eae35c0-031c-4d62-9db3-21e40598e90c" providerId="ADAL" clId="{D6B2D08B-E805-465E-AEC9-422821877CCF}" dt="2021-03-22T12:38:32.554" v="1841"/>
        <pc:sldMkLst>
          <pc:docMk/>
          <pc:sldMk cId="992859848" sldId="379"/>
        </pc:sldMkLst>
        <pc:spChg chg="mod">
          <ac:chgData name="Zachary Smith" userId="0eae35c0-031c-4d62-9db3-21e40598e90c" providerId="ADAL" clId="{D6B2D08B-E805-465E-AEC9-422821877CCF}" dt="2021-03-22T12:24:57.373" v="697" actId="20577"/>
          <ac:spMkLst>
            <pc:docMk/>
            <pc:sldMk cId="992859848" sldId="379"/>
            <ac:spMk id="2" creationId="{345D8900-EB6A-4220-AB85-3DDE5AE983CA}"/>
          </ac:spMkLst>
        </pc:spChg>
        <pc:spChg chg="mod">
          <ac:chgData name="Zachary Smith" userId="0eae35c0-031c-4d62-9db3-21e40598e90c" providerId="ADAL" clId="{D6B2D08B-E805-465E-AEC9-422821877CCF}" dt="2021-03-22T12:28:26.082" v="1030" actId="403"/>
          <ac:spMkLst>
            <pc:docMk/>
            <pc:sldMk cId="992859848" sldId="379"/>
            <ac:spMk id="3" creationId="{CC2A9044-5C07-4806-8B3F-950C9CB9986A}"/>
          </ac:spMkLst>
        </pc:spChg>
      </pc:sldChg>
      <pc:sldChg chg="modSp add mod ord modAnim">
        <pc:chgData name="Zachary Smith" userId="0eae35c0-031c-4d62-9db3-21e40598e90c" providerId="ADAL" clId="{D6B2D08B-E805-465E-AEC9-422821877CCF}" dt="2021-03-22T12:19:18.976" v="681"/>
        <pc:sldMkLst>
          <pc:docMk/>
          <pc:sldMk cId="1608221866" sldId="380"/>
        </pc:sldMkLst>
        <pc:spChg chg="mod">
          <ac:chgData name="Zachary Smith" userId="0eae35c0-031c-4d62-9db3-21e40598e90c" providerId="ADAL" clId="{D6B2D08B-E805-465E-AEC9-422821877CCF}" dt="2021-03-22T12:14:27.554" v="546" actId="20577"/>
          <ac:spMkLst>
            <pc:docMk/>
            <pc:sldMk cId="1608221866" sldId="380"/>
            <ac:spMk id="2" creationId="{16453099-64AA-4803-A899-57033A567B70}"/>
          </ac:spMkLst>
        </pc:spChg>
        <pc:spChg chg="mod">
          <ac:chgData name="Zachary Smith" userId="0eae35c0-031c-4d62-9db3-21e40598e90c" providerId="ADAL" clId="{D6B2D08B-E805-465E-AEC9-422821877CCF}" dt="2021-03-22T12:19:01.273" v="675" actId="27636"/>
          <ac:spMkLst>
            <pc:docMk/>
            <pc:sldMk cId="1608221866" sldId="380"/>
            <ac:spMk id="3" creationId="{95D40A94-244B-4839-A22B-5E40D5712897}"/>
          </ac:spMkLst>
        </pc:spChg>
      </pc:sldChg>
      <pc:sldChg chg="modSp new mod">
        <pc:chgData name="Zachary Smith" userId="0eae35c0-031c-4d62-9db3-21e40598e90c" providerId="ADAL" clId="{D6B2D08B-E805-465E-AEC9-422821877CCF}" dt="2021-03-22T12:15:34.910" v="599" actId="20577"/>
        <pc:sldMkLst>
          <pc:docMk/>
          <pc:sldMk cId="490797193" sldId="381"/>
        </pc:sldMkLst>
        <pc:spChg chg="mod">
          <ac:chgData name="Zachary Smith" userId="0eae35c0-031c-4d62-9db3-21e40598e90c" providerId="ADAL" clId="{D6B2D08B-E805-465E-AEC9-422821877CCF}" dt="2021-03-22T12:14:46.549" v="587" actId="20577"/>
          <ac:spMkLst>
            <pc:docMk/>
            <pc:sldMk cId="490797193" sldId="381"/>
            <ac:spMk id="2" creationId="{D29700D9-1FDC-4C6E-B746-E5DA1324BE54}"/>
          </ac:spMkLst>
        </pc:spChg>
        <pc:spChg chg="mod">
          <ac:chgData name="Zachary Smith" userId="0eae35c0-031c-4d62-9db3-21e40598e90c" providerId="ADAL" clId="{D6B2D08B-E805-465E-AEC9-422821877CCF}" dt="2021-03-22T12:15:34.910" v="599" actId="20577"/>
          <ac:spMkLst>
            <pc:docMk/>
            <pc:sldMk cId="490797193" sldId="381"/>
            <ac:spMk id="3" creationId="{1C04D724-5A59-4812-B4FD-F04EA43EEE9C}"/>
          </ac:spMkLst>
        </pc:spChg>
      </pc:sldChg>
      <pc:sldChg chg="modSp new mod">
        <pc:chgData name="Zachary Smith" userId="0eae35c0-031c-4d62-9db3-21e40598e90c" providerId="ADAL" clId="{D6B2D08B-E805-465E-AEC9-422821877CCF}" dt="2021-03-22T12:37:18.307" v="1757" actId="5793"/>
        <pc:sldMkLst>
          <pc:docMk/>
          <pc:sldMk cId="1798988109" sldId="382"/>
        </pc:sldMkLst>
        <pc:spChg chg="mod">
          <ac:chgData name="Zachary Smith" userId="0eae35c0-031c-4d62-9db3-21e40598e90c" providerId="ADAL" clId="{D6B2D08B-E805-465E-AEC9-422821877CCF}" dt="2021-03-22T12:33:46.461" v="1081" actId="20577"/>
          <ac:spMkLst>
            <pc:docMk/>
            <pc:sldMk cId="1798988109" sldId="382"/>
            <ac:spMk id="2" creationId="{C02493B0-533E-47B6-BB3B-C162B27C6ADD}"/>
          </ac:spMkLst>
        </pc:spChg>
        <pc:spChg chg="mod">
          <ac:chgData name="Zachary Smith" userId="0eae35c0-031c-4d62-9db3-21e40598e90c" providerId="ADAL" clId="{D6B2D08B-E805-465E-AEC9-422821877CCF}" dt="2021-03-22T12:37:18.307" v="1757" actId="5793"/>
          <ac:spMkLst>
            <pc:docMk/>
            <pc:sldMk cId="1798988109" sldId="382"/>
            <ac:spMk id="3" creationId="{31F8B24F-5F30-40FB-83E7-26DDA82616DE}"/>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FA2F76A1-77FE-4288-96A4-41874044E88C}" type="datetimeFigureOut">
              <a:rPr lang="en-US" smtClean="0"/>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E8EAFC-D522-478B-9DC8-CE8F9034C869}" type="slidenum">
              <a:rPr lang="en-US" smtClean="0"/>
              <a:t>‹#›</a:t>
            </a:fld>
            <a:endParaRPr lang="en-US"/>
          </a:p>
        </p:txBody>
      </p:sp>
      <p:sp>
        <p:nvSpPr>
          <p:cNvPr id="13" name="Rectangle 12"/>
          <p:cNvSpPr/>
          <p:nvPr/>
        </p:nvSpPr>
        <p:spPr>
          <a:xfrm>
            <a:off x="0" y="0"/>
            <a:ext cx="12192000" cy="4572001"/>
          </a:xfrm>
          <a:prstGeom prst="rect">
            <a:avLst/>
          </a:prstGeom>
          <a:blipFill dpi="0" rotWithShape="1">
            <a:blip r:embed="rId2">
              <a:duotone>
                <a:schemeClr val="accent2">
                  <a:shade val="45000"/>
                  <a:satMod val="135000"/>
                </a:schemeClr>
                <a:prstClr val="white"/>
              </a:duotone>
            </a:blip>
            <a:srcRect/>
            <a:tile tx="-393700" ty="-8255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4152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2F76A1-77FE-4288-96A4-41874044E88C}" type="datetimeFigureOut">
              <a:rPr lang="en-US" smtClean="0"/>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E8EAFC-D522-478B-9DC8-CE8F9034C869}" type="slidenum">
              <a:rPr lang="en-US" smtClean="0"/>
              <a:t>‹#›</a:t>
            </a:fld>
            <a:endParaRPr lang="en-US"/>
          </a:p>
        </p:txBody>
      </p:sp>
    </p:spTree>
    <p:extLst>
      <p:ext uri="{BB962C8B-B14F-4D97-AF65-F5344CB8AC3E}">
        <p14:creationId xmlns:p14="http://schemas.microsoft.com/office/powerpoint/2010/main" val="4069157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2F76A1-77FE-4288-96A4-41874044E88C}" type="datetimeFigureOut">
              <a:rPr lang="en-US" smtClean="0"/>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E8EAFC-D522-478B-9DC8-CE8F9034C869}" type="slidenum">
              <a:rPr lang="en-US" smtClean="0"/>
              <a:t>‹#›</a:t>
            </a:fld>
            <a:endParaRPr lang="en-US"/>
          </a:p>
        </p:txBody>
      </p:sp>
      <p:cxnSp>
        <p:nvCxnSpPr>
          <p:cNvPr id="8" name="Straight Connector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370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2">
                    <a:lumMod val="50000"/>
                  </a:schemeClr>
                </a:solidFill>
              </a:defRPr>
            </a:lvl1pPr>
          </a:lstStyle>
          <a:p>
            <a:fld id="{DD07A2FC-9403-4C69-9574-14AB589E8B64}" type="datetimeFigureOut">
              <a:rPr lang="en-US" smtClean="0"/>
              <a:t>3/22/2021</a:t>
            </a:fld>
            <a:endParaRPr lang="en-US"/>
          </a:p>
        </p:txBody>
      </p:sp>
      <p:sp>
        <p:nvSpPr>
          <p:cNvPr id="5" name="Footer Placeholder 4"/>
          <p:cNvSpPr>
            <a:spLocks noGrp="1"/>
          </p:cNvSpPr>
          <p:nvPr>
            <p:ph type="ftr" sz="quarter" idx="11"/>
          </p:nvPr>
        </p:nvSpPr>
        <p:spPr>
          <a:xfrm rot="21420000">
            <a:off x="-9144" y="4882896"/>
            <a:ext cx="4050792" cy="1197864"/>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18E33DD4-1339-4634-AD84-B9D3E2EDE912}"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08343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A5B944-048F-4C9E-9622-B3B0185132C0}" type="datetimeFigureOut">
              <a:rPr lang="en-US" smtClean="0"/>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EAA64-AF32-4CF4-9E13-6F4CEE941028}" type="slidenum">
              <a:rPr lang="en-US" smtClean="0"/>
              <a:t>‹#›</a:t>
            </a:fld>
            <a:endParaRPr lang="en-US"/>
          </a:p>
        </p:txBody>
      </p:sp>
    </p:spTree>
    <p:extLst>
      <p:ext uri="{BB962C8B-B14F-4D97-AF65-F5344CB8AC3E}">
        <p14:creationId xmlns:p14="http://schemas.microsoft.com/office/powerpoint/2010/main" val="3170179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07A2FC-9403-4C69-9574-14AB589E8B64}" type="datetimeFigureOut">
              <a:rPr lang="en-US" smtClean="0"/>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E33DD4-1339-4634-AD84-B9D3E2EDE912}" type="slidenum">
              <a:rPr lang="en-US" smtClean="0"/>
              <a:t>‹#›</a:t>
            </a:fld>
            <a:endParaRPr lang="en-US"/>
          </a:p>
        </p:txBody>
      </p:sp>
    </p:spTree>
    <p:extLst>
      <p:ext uri="{BB962C8B-B14F-4D97-AF65-F5344CB8AC3E}">
        <p14:creationId xmlns:p14="http://schemas.microsoft.com/office/powerpoint/2010/main" val="772198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A5B944-048F-4C9E-9622-B3B0185132C0}" type="datetimeFigureOut">
              <a:rPr lang="en-US" smtClean="0"/>
              <a:t>3/22/2021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4EAA64-AF32-4CF4-9E13-6F4CEE941028}" type="slidenum">
              <a:rPr lang="en-US" smtClean="0"/>
              <a:t>‹#›</a:t>
            </a:fld>
            <a:endParaRPr lang="en-US"/>
          </a:p>
        </p:txBody>
      </p:sp>
    </p:spTree>
    <p:extLst>
      <p:ext uri="{BB962C8B-B14F-4D97-AF65-F5344CB8AC3E}">
        <p14:creationId xmlns:p14="http://schemas.microsoft.com/office/powerpoint/2010/main" val="2604939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A5B944-048F-4C9E-9622-B3B0185132C0}" type="datetimeFigureOut">
              <a:rPr lang="en-US" smtClean="0"/>
              <a:t>3/22/2021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4EAA64-AF32-4CF4-9E13-6F4CEE941028}" type="slidenum">
              <a:rPr lang="en-US" smtClean="0"/>
              <a:t>‹#›</a:t>
            </a:fld>
            <a:endParaRPr lang="en-US"/>
          </a:p>
        </p:txBody>
      </p:sp>
    </p:spTree>
    <p:extLst>
      <p:ext uri="{BB962C8B-B14F-4D97-AF65-F5344CB8AC3E}">
        <p14:creationId xmlns:p14="http://schemas.microsoft.com/office/powerpoint/2010/main" val="40769890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D07A2FC-9403-4C69-9574-14AB589E8B64}" type="datetimeFigureOut">
              <a:rPr lang="en-US" smtClean="0"/>
              <a:t>3/22/2021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E33DD4-1339-4634-AD84-B9D3E2EDE912}" type="slidenum">
              <a:rPr lang="en-US" smtClean="0"/>
              <a:t>‹#›</a:t>
            </a:fld>
            <a:endParaRPr lang="en-US"/>
          </a:p>
        </p:txBody>
      </p:sp>
    </p:spTree>
    <p:extLst>
      <p:ext uri="{BB962C8B-B14F-4D97-AF65-F5344CB8AC3E}">
        <p14:creationId xmlns:p14="http://schemas.microsoft.com/office/powerpoint/2010/main" val="35555500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07A2FC-9403-4C69-9574-14AB589E8B64}" type="datetimeFigureOut">
              <a:rPr lang="en-US" smtClean="0"/>
              <a:t>3/22/2021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E33DD4-1339-4634-AD84-B9D3E2EDE912}" type="slidenum">
              <a:rPr lang="en-US" smtClean="0"/>
              <a:t>‹#›</a:t>
            </a:fld>
            <a:endParaRPr lang="en-US"/>
          </a:p>
        </p:txBody>
      </p:sp>
    </p:spTree>
    <p:extLst>
      <p:ext uri="{BB962C8B-B14F-4D97-AF65-F5344CB8AC3E}">
        <p14:creationId xmlns:p14="http://schemas.microsoft.com/office/powerpoint/2010/main" val="26752073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A5B944-048F-4C9E-9622-B3B0185132C0}" type="datetimeFigureOut">
              <a:rPr lang="en-US" smtClean="0"/>
              <a:t>3/22/2021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4EAA64-AF32-4CF4-9E13-6F4CEE941028}" type="slidenum">
              <a:rPr lang="en-US" smtClean="0"/>
              <a:t>‹#›</a:t>
            </a:fld>
            <a:endParaRPr lang="en-US"/>
          </a:p>
        </p:txBody>
      </p:sp>
    </p:spTree>
    <p:extLst>
      <p:ext uri="{BB962C8B-B14F-4D97-AF65-F5344CB8AC3E}">
        <p14:creationId xmlns:p14="http://schemas.microsoft.com/office/powerpoint/2010/main" val="4183997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2F76A1-77FE-4288-96A4-41874044E88C}" type="datetimeFigureOut">
              <a:rPr lang="en-US" smtClean="0"/>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E8EAFC-D522-478B-9DC8-CE8F9034C869}" type="slidenum">
              <a:rPr lang="en-US" smtClean="0"/>
              <a:t>‹#›</a:t>
            </a:fld>
            <a:endParaRPr lang="en-US"/>
          </a:p>
        </p:txBody>
      </p:sp>
    </p:spTree>
    <p:extLst>
      <p:ext uri="{BB962C8B-B14F-4D97-AF65-F5344CB8AC3E}">
        <p14:creationId xmlns:p14="http://schemas.microsoft.com/office/powerpoint/2010/main" val="8258114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07A2FC-9403-4C69-9574-14AB589E8B64}" type="datetimeFigureOut">
              <a:rPr lang="en-US" smtClean="0"/>
              <a:t>3/22/2021</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E33DD4-1339-4634-AD84-B9D3E2EDE912}" type="slidenum">
              <a:rPr lang="en-US" smtClean="0"/>
              <a:t>‹#›</a:t>
            </a:fld>
            <a:endParaRPr lang="en-US"/>
          </a:p>
        </p:txBody>
      </p:sp>
    </p:spTree>
    <p:extLst>
      <p:ext uri="{BB962C8B-B14F-4D97-AF65-F5344CB8AC3E}">
        <p14:creationId xmlns:p14="http://schemas.microsoft.com/office/powerpoint/2010/main" val="9292565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A5B944-048F-4C9E-9622-B3B0185132C0}" type="datetimeFigureOut">
              <a:rPr lang="en-US" smtClean="0"/>
              <a:t>3/22/2021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4EAA64-AF32-4CF4-9E13-6F4CEE941028}" type="slidenum">
              <a:rPr lang="en-US" smtClean="0"/>
              <a:t>‹#›</a:t>
            </a:fld>
            <a:endParaRPr lang="en-US"/>
          </a:p>
        </p:txBody>
      </p:sp>
    </p:spTree>
    <p:extLst>
      <p:ext uri="{BB962C8B-B14F-4D97-AF65-F5344CB8AC3E}">
        <p14:creationId xmlns:p14="http://schemas.microsoft.com/office/powerpoint/2010/main" val="1307980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A5B944-048F-4C9E-9622-B3B0185132C0}" type="datetimeFigureOut">
              <a:rPr lang="en-US" smtClean="0"/>
              <a:t>3/22/2021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4EAA64-AF32-4CF4-9E13-6F4CEE941028}" type="slidenum">
              <a:rPr lang="en-US" smtClean="0"/>
              <a:t>‹#›</a:t>
            </a:fld>
            <a:endParaRPr lang="en-US"/>
          </a:p>
        </p:txBody>
      </p:sp>
    </p:spTree>
    <p:extLst>
      <p:ext uri="{BB962C8B-B14F-4D97-AF65-F5344CB8AC3E}">
        <p14:creationId xmlns:p14="http://schemas.microsoft.com/office/powerpoint/2010/main" val="13078114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A5B944-048F-4C9E-9622-B3B0185132C0}" type="datetimeFigureOut">
              <a:rPr lang="en-US" smtClean="0"/>
              <a:t>3/22/2021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4EAA64-AF32-4CF4-9E13-6F4CEE941028}"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080504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A5B944-048F-4C9E-9622-B3B0185132C0}" type="datetimeFigureOut">
              <a:rPr lang="en-US" smtClean="0"/>
              <a:t>3/22/2021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4EAA64-AF32-4CF4-9E13-6F4CEE941028}" type="slidenum">
              <a:rPr lang="en-US" smtClean="0"/>
              <a:t>‹#›</a:t>
            </a:fld>
            <a:endParaRPr lang="en-US"/>
          </a:p>
        </p:txBody>
      </p:sp>
    </p:spTree>
    <p:extLst>
      <p:ext uri="{BB962C8B-B14F-4D97-AF65-F5344CB8AC3E}">
        <p14:creationId xmlns:p14="http://schemas.microsoft.com/office/powerpoint/2010/main" val="37038733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BA5B944-048F-4C9E-9622-B3B0185132C0}" type="datetimeFigureOut">
              <a:rPr lang="en-US" smtClean="0"/>
              <a:t>3/22/2021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4EAA64-AF32-4CF4-9E13-6F4CEE941028}" type="slidenum">
              <a:rPr lang="en-US" smtClean="0"/>
              <a:t>‹#›</a:t>
            </a:fld>
            <a:endParaRPr lang="en-US"/>
          </a:p>
        </p:txBody>
      </p:sp>
    </p:spTree>
    <p:extLst>
      <p:ext uri="{BB962C8B-B14F-4D97-AF65-F5344CB8AC3E}">
        <p14:creationId xmlns:p14="http://schemas.microsoft.com/office/powerpoint/2010/main" val="7852387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BA5B944-048F-4C9E-9622-B3B0185132C0}" type="datetimeFigureOut">
              <a:rPr lang="en-US" smtClean="0"/>
              <a:t>3/22/2021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4EAA64-AF32-4CF4-9E13-6F4CEE941028}" type="slidenum">
              <a:rPr lang="en-US" smtClean="0"/>
              <a:t>‹#›</a:t>
            </a:fld>
            <a:endParaRPr lang="en-US"/>
          </a:p>
        </p:txBody>
      </p:sp>
    </p:spTree>
    <p:extLst>
      <p:ext uri="{BB962C8B-B14F-4D97-AF65-F5344CB8AC3E}">
        <p14:creationId xmlns:p14="http://schemas.microsoft.com/office/powerpoint/2010/main" val="41109999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A5B944-048F-4C9E-9622-B3B0185132C0}" type="datetimeFigureOut">
              <a:rPr lang="en-US" smtClean="0"/>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EAA64-AF32-4CF4-9E13-6F4CEE941028}" type="slidenum">
              <a:rPr lang="en-US" smtClean="0"/>
              <a:t>‹#›</a:t>
            </a:fld>
            <a:endParaRPr lang="en-US"/>
          </a:p>
        </p:txBody>
      </p:sp>
    </p:spTree>
    <p:extLst>
      <p:ext uri="{BB962C8B-B14F-4D97-AF65-F5344CB8AC3E}">
        <p14:creationId xmlns:p14="http://schemas.microsoft.com/office/powerpoint/2010/main" val="31710689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A5B944-048F-4C9E-9622-B3B0185132C0}" type="datetimeFigureOut">
              <a:rPr lang="en-US" smtClean="0"/>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EAA64-AF32-4CF4-9E13-6F4CEE941028}" type="slidenum">
              <a:rPr lang="en-US" smtClean="0"/>
              <a:t>‹#›</a:t>
            </a:fld>
            <a:endParaRPr lang="en-US"/>
          </a:p>
        </p:txBody>
      </p:sp>
    </p:spTree>
    <p:extLst>
      <p:ext uri="{BB962C8B-B14F-4D97-AF65-F5344CB8AC3E}">
        <p14:creationId xmlns:p14="http://schemas.microsoft.com/office/powerpoint/2010/main" val="636630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07A2FC-9403-4C69-9574-14AB589E8B64}" type="datetimeFigureOut">
              <a:rPr lang="en-US" smtClean="0"/>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E33DD4-1339-4634-AD84-B9D3E2EDE912}" type="slidenum">
              <a:rPr lang="en-US" smtClean="0"/>
              <a:t>‹#›</a:t>
            </a:fld>
            <a:endParaRPr lang="en-US"/>
          </a:p>
        </p:txBody>
      </p:sp>
    </p:spTree>
    <p:extLst>
      <p:ext uri="{BB962C8B-B14F-4D97-AF65-F5344CB8AC3E}">
        <p14:creationId xmlns:p14="http://schemas.microsoft.com/office/powerpoint/2010/main" val="145727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2F76A1-77FE-4288-96A4-41874044E88C}" type="datetimeFigureOut">
              <a:rPr lang="en-US" smtClean="0"/>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E8EAFC-D522-478B-9DC8-CE8F9034C869}"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0"/>
            <a:ext cx="12192000" cy="4572000"/>
          </a:xfrm>
          <a:prstGeom prst="rect">
            <a:avLst/>
          </a:prstGeom>
          <a:blipFill dpi="0" rotWithShape="1">
            <a:blip r:embed="rId2">
              <a:duotone>
                <a:schemeClr val="accent1">
                  <a:shade val="45000"/>
                  <a:satMod val="135000"/>
                </a:schemeClr>
                <a:prstClr val="white"/>
              </a:duotone>
            </a:blip>
            <a:srcRect/>
            <a:tile tx="-393700" ty="-8255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31269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2F76A1-77FE-4288-96A4-41874044E88C}" type="datetimeFigureOut">
              <a:rPr lang="en-US" smtClean="0"/>
              <a:t>3/22/2021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E8EAFC-D522-478B-9DC8-CE8F9034C869}" type="slidenum">
              <a:rPr lang="en-US" smtClean="0"/>
              <a:t>‹#›</a:t>
            </a:fld>
            <a:endParaRPr lang="en-US"/>
          </a:p>
        </p:txBody>
      </p:sp>
    </p:spTree>
    <p:extLst>
      <p:ext uri="{BB962C8B-B14F-4D97-AF65-F5344CB8AC3E}">
        <p14:creationId xmlns:p14="http://schemas.microsoft.com/office/powerpoint/2010/main" val="3630011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2F76A1-77FE-4288-96A4-41874044E88C}" type="datetimeFigureOut">
              <a:rPr lang="en-US" smtClean="0"/>
              <a:t>3/22/2021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E8EAFC-D522-478B-9DC8-CE8F9034C869}" type="slidenum">
              <a:rPr lang="en-US" smtClean="0"/>
              <a:t>‹#›</a:t>
            </a:fld>
            <a:endParaRPr lang="en-US"/>
          </a:p>
        </p:txBody>
      </p:sp>
    </p:spTree>
    <p:extLst>
      <p:ext uri="{BB962C8B-B14F-4D97-AF65-F5344CB8AC3E}">
        <p14:creationId xmlns:p14="http://schemas.microsoft.com/office/powerpoint/2010/main" val="2586015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2F76A1-77FE-4288-96A4-41874044E88C}" type="datetimeFigureOut">
              <a:rPr lang="en-US" smtClean="0"/>
              <a:t>3/22/2021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E8EAFC-D522-478B-9DC8-CE8F9034C869}" type="slidenum">
              <a:rPr lang="en-US" smtClean="0"/>
              <a:t>‹#›</a:t>
            </a:fld>
            <a:endParaRPr lang="en-US"/>
          </a:p>
        </p:txBody>
      </p:sp>
    </p:spTree>
    <p:extLst>
      <p:ext uri="{BB962C8B-B14F-4D97-AF65-F5344CB8AC3E}">
        <p14:creationId xmlns:p14="http://schemas.microsoft.com/office/powerpoint/2010/main" val="394939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2F76A1-77FE-4288-96A4-41874044E88C}" type="datetimeFigureOut">
              <a:rPr lang="en-US" smtClean="0"/>
              <a:t>3/22/2021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E8EAFC-D522-478B-9DC8-CE8F9034C869}" type="slidenum">
              <a:rPr lang="en-US" smtClean="0"/>
              <a:t>‹#›</a:t>
            </a:fld>
            <a:endParaRPr lang="en-US"/>
          </a:p>
        </p:txBody>
      </p:sp>
    </p:spTree>
    <p:extLst>
      <p:ext uri="{BB962C8B-B14F-4D97-AF65-F5344CB8AC3E}">
        <p14:creationId xmlns:p14="http://schemas.microsoft.com/office/powerpoint/2010/main" val="3598075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2F76A1-77FE-4288-96A4-41874044E88C}" type="datetimeFigureOut">
              <a:rPr lang="en-US" smtClean="0"/>
              <a:t>3/22/2021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E8EAFC-D522-478B-9DC8-CE8F9034C869}" type="slidenum">
              <a:rPr lang="en-US" smtClean="0"/>
              <a:t>‹#›</a:t>
            </a:fld>
            <a:endParaRPr lang="en-US"/>
          </a:p>
        </p:txBody>
      </p:sp>
    </p:spTree>
    <p:extLst>
      <p:ext uri="{BB962C8B-B14F-4D97-AF65-F5344CB8AC3E}">
        <p14:creationId xmlns:p14="http://schemas.microsoft.com/office/powerpoint/2010/main" val="1599767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2F76A1-77FE-4288-96A4-41874044E88C}" type="datetimeFigureOut">
              <a:rPr lang="en-US" smtClean="0"/>
              <a:t>3/22/2021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E8EAFC-D522-478B-9DC8-CE8F9034C869}"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2569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5.jp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A2F76A1-77FE-4288-96A4-41874044E88C}" type="datetimeFigureOut">
              <a:rPr lang="en-US" smtClean="0"/>
              <a:t>3/22/2021</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0E8EAFC-D522-478B-9DC8-CE8F9034C869}" type="slidenum">
              <a:rPr lang="en-US" smtClean="0"/>
              <a:t>‹#›</a:t>
            </a:fld>
            <a:endParaRPr lang="en-US"/>
          </a:p>
        </p:txBody>
      </p:sp>
      <p:cxnSp>
        <p:nvCxnSpPr>
          <p:cNvPr id="8" name="Straight Connector 7"/>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254893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2">
                    <a:lumMod val="50000"/>
                  </a:schemeClr>
                </a:solidFill>
              </a:defRPr>
            </a:lvl1pPr>
          </a:lstStyle>
          <a:p>
            <a:fld id="{3BA5B944-048F-4C9E-9622-B3B0185132C0}" type="datetimeFigureOut">
              <a:rPr lang="en-US" smtClean="0"/>
              <a:t>3/22/2021</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2">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2">
                    <a:lumMod val="50000"/>
                  </a:schemeClr>
                </a:solidFill>
              </a:defRPr>
            </a:lvl1pPr>
          </a:lstStyle>
          <a:p>
            <a:fld id="{804EAA64-AF32-4CF4-9E13-6F4CEE941028}" type="slidenum">
              <a:rPr lang="en-US" smtClean="0"/>
              <a:t>‹#›</a:t>
            </a:fld>
            <a:endParaRPr lang="en-US"/>
          </a:p>
        </p:txBody>
      </p:sp>
    </p:spTree>
    <p:extLst>
      <p:ext uri="{BB962C8B-B14F-4D97-AF65-F5344CB8AC3E}">
        <p14:creationId xmlns:p14="http://schemas.microsoft.com/office/powerpoint/2010/main" val="120503433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encyclopedia.ushmm.org/content/en/article/blood-libe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bibleodyssey.org/en/passages/related-articles/supersessionis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baltimoresun.com/opinion/op-ed/bs-ed-op-1122-antisemitism-task-force-20201120-rdew3vhhjzbf3pntq4aknyshpa-story.html" TargetMode="External"/><Relationship Id="rId2" Type="http://schemas.openxmlformats.org/officeDocument/2006/relationships/hyperlink" Target="http://www.vatican.va/archive/hist_councils/ii_vatican_council/documents/vat-ii_decl_19651028_nostra-aetate_en.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bibleodyssey.org/en/passages/related-articles/violence-in-the-new-testament"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43D37-62DA-44EE-82D4-9455BB4A7540}"/>
              </a:ext>
            </a:extLst>
          </p:cNvPr>
          <p:cNvSpPr>
            <a:spLocks noGrp="1"/>
          </p:cNvSpPr>
          <p:nvPr>
            <p:ph type="ctrTitle"/>
          </p:nvPr>
        </p:nvSpPr>
        <p:spPr/>
        <p:txBody>
          <a:bodyPr/>
          <a:lstStyle/>
          <a:p>
            <a:r>
              <a:rPr lang="en-US" dirty="0"/>
              <a:t>Anti-Semitism and </a:t>
            </a:r>
            <a:r>
              <a:rPr lang="en-US" dirty="0" err="1"/>
              <a:t>Supercessionism</a:t>
            </a:r>
            <a:endParaRPr lang="en-US" dirty="0"/>
          </a:p>
        </p:txBody>
      </p:sp>
      <p:sp>
        <p:nvSpPr>
          <p:cNvPr id="3" name="Subtitle 2">
            <a:extLst>
              <a:ext uri="{FF2B5EF4-FFF2-40B4-BE49-F238E27FC236}">
                <a16:creationId xmlns:a16="http://schemas.microsoft.com/office/drawing/2014/main" id="{395BA745-929D-4672-9CA2-8BEBF7CFE85D}"/>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577030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Picture of the black-and-white book cover of Howard Thurman's book, Jesus and the Disinherited, containing a profile view of Thurman in a suit.">
            <a:extLst>
              <a:ext uri="{FF2B5EF4-FFF2-40B4-BE49-F238E27FC236}">
                <a16:creationId xmlns:a16="http://schemas.microsoft.com/office/drawing/2014/main" id="{386D4AE9-181E-42F8-B6FC-F9B410D9DC6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5120" y="246563"/>
            <a:ext cx="3978133" cy="5925637"/>
          </a:xfrm>
        </p:spPr>
      </p:pic>
      <p:sp>
        <p:nvSpPr>
          <p:cNvPr id="12" name="TextBox 11">
            <a:extLst>
              <a:ext uri="{FF2B5EF4-FFF2-40B4-BE49-F238E27FC236}">
                <a16:creationId xmlns:a16="http://schemas.microsoft.com/office/drawing/2014/main" id="{A78EC8BC-07D1-44D8-BBC8-CAA1B200934C}"/>
              </a:ext>
            </a:extLst>
          </p:cNvPr>
          <p:cNvSpPr txBox="1"/>
          <p:nvPr/>
        </p:nvSpPr>
        <p:spPr>
          <a:xfrm>
            <a:off x="2630132" y="5802868"/>
            <a:ext cx="177963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Impact" panose="020B0806030902050204"/>
                <a:ea typeface="+mn-ea"/>
                <a:cs typeface="+mn-cs"/>
              </a:rPr>
              <a:t>1949</a:t>
            </a:r>
          </a:p>
        </p:txBody>
      </p:sp>
      <p:pic>
        <p:nvPicPr>
          <p:cNvPr id="3" name="Picture 2" descr="Graphical user interface, text, application&#10;&#10;Description automatically generated">
            <a:extLst>
              <a:ext uri="{FF2B5EF4-FFF2-40B4-BE49-F238E27FC236}">
                <a16:creationId xmlns:a16="http://schemas.microsoft.com/office/drawing/2014/main" id="{6BFFAD82-EFB3-4384-9AD6-28F199AA442E}"/>
              </a:ext>
            </a:extLst>
          </p:cNvPr>
          <p:cNvPicPr>
            <a:picLocks noChangeAspect="1"/>
          </p:cNvPicPr>
          <p:nvPr/>
        </p:nvPicPr>
        <p:blipFill rotWithShape="1">
          <a:blip r:embed="rId3">
            <a:extLst>
              <a:ext uri="{28A0092B-C50C-407E-A947-70E740481C1C}">
                <a14:useLocalDpi xmlns:a14="http://schemas.microsoft.com/office/drawing/2010/main" val="0"/>
              </a:ext>
            </a:extLst>
          </a:blip>
          <a:srcRect l="17166" t="35999" r="23000" b="10001"/>
          <a:stretch/>
        </p:blipFill>
        <p:spPr>
          <a:xfrm>
            <a:off x="4303253" y="954406"/>
            <a:ext cx="7294880" cy="3703320"/>
          </a:xfrm>
          <a:prstGeom prst="rect">
            <a:avLst/>
          </a:prstGeom>
        </p:spPr>
      </p:pic>
    </p:spTree>
    <p:extLst>
      <p:ext uri="{BB962C8B-B14F-4D97-AF65-F5344CB8AC3E}">
        <p14:creationId xmlns:p14="http://schemas.microsoft.com/office/powerpoint/2010/main" val="1554478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Picture of the black-and-white book cover of Howard Thurman's book, Jesus and the Disinherited, containing a profile view of Thurman in a suit.">
            <a:extLst>
              <a:ext uri="{FF2B5EF4-FFF2-40B4-BE49-F238E27FC236}">
                <a16:creationId xmlns:a16="http://schemas.microsoft.com/office/drawing/2014/main" id="{386D4AE9-181E-42F8-B6FC-F9B410D9DC6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5120" y="246563"/>
            <a:ext cx="3978133" cy="5925637"/>
          </a:xfrm>
        </p:spPr>
      </p:pic>
      <p:sp>
        <p:nvSpPr>
          <p:cNvPr id="12" name="TextBox 11">
            <a:extLst>
              <a:ext uri="{FF2B5EF4-FFF2-40B4-BE49-F238E27FC236}">
                <a16:creationId xmlns:a16="http://schemas.microsoft.com/office/drawing/2014/main" id="{A78EC8BC-07D1-44D8-BBC8-CAA1B200934C}"/>
              </a:ext>
            </a:extLst>
          </p:cNvPr>
          <p:cNvSpPr txBox="1"/>
          <p:nvPr/>
        </p:nvSpPr>
        <p:spPr>
          <a:xfrm>
            <a:off x="2630132" y="5802868"/>
            <a:ext cx="177963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Impact" panose="020B0806030902050204"/>
                <a:ea typeface="+mn-ea"/>
                <a:cs typeface="+mn-cs"/>
              </a:rPr>
              <a:t>1949</a:t>
            </a:r>
          </a:p>
        </p:txBody>
      </p:sp>
      <p:pic>
        <p:nvPicPr>
          <p:cNvPr id="4" name="Picture 3" descr="Graphical user interface, text, application&#10;&#10;Description automatically generated">
            <a:extLst>
              <a:ext uri="{FF2B5EF4-FFF2-40B4-BE49-F238E27FC236}">
                <a16:creationId xmlns:a16="http://schemas.microsoft.com/office/drawing/2014/main" id="{13436917-0E98-4034-A380-A8697CCB02BB}"/>
              </a:ext>
            </a:extLst>
          </p:cNvPr>
          <p:cNvPicPr>
            <a:picLocks noChangeAspect="1"/>
          </p:cNvPicPr>
          <p:nvPr/>
        </p:nvPicPr>
        <p:blipFill rotWithShape="1">
          <a:blip r:embed="rId3">
            <a:extLst>
              <a:ext uri="{28A0092B-C50C-407E-A947-70E740481C1C}">
                <a14:useLocalDpi xmlns:a14="http://schemas.microsoft.com/office/drawing/2010/main" val="0"/>
              </a:ext>
            </a:extLst>
          </a:blip>
          <a:srcRect l="11001" t="31407" r="31833" b="24741"/>
          <a:stretch/>
        </p:blipFill>
        <p:spPr>
          <a:xfrm>
            <a:off x="4409770" y="2011681"/>
            <a:ext cx="6969760" cy="3007360"/>
          </a:xfrm>
          <a:prstGeom prst="rect">
            <a:avLst/>
          </a:prstGeom>
        </p:spPr>
      </p:pic>
    </p:spTree>
    <p:extLst>
      <p:ext uri="{BB962C8B-B14F-4D97-AF65-F5344CB8AC3E}">
        <p14:creationId xmlns:p14="http://schemas.microsoft.com/office/powerpoint/2010/main" val="127233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53099-64AA-4803-A899-57033A567B70}"/>
              </a:ext>
            </a:extLst>
          </p:cNvPr>
          <p:cNvSpPr>
            <a:spLocks noGrp="1"/>
          </p:cNvSpPr>
          <p:nvPr>
            <p:ph type="title"/>
          </p:nvPr>
        </p:nvSpPr>
        <p:spPr/>
        <p:txBody>
          <a:bodyPr/>
          <a:lstStyle/>
          <a:p>
            <a:r>
              <a:rPr lang="en-US" dirty="0"/>
              <a:t>Antisemitism</a:t>
            </a:r>
          </a:p>
        </p:txBody>
      </p:sp>
      <p:sp>
        <p:nvSpPr>
          <p:cNvPr id="3" name="Content Placeholder 2">
            <a:extLst>
              <a:ext uri="{FF2B5EF4-FFF2-40B4-BE49-F238E27FC236}">
                <a16:creationId xmlns:a16="http://schemas.microsoft.com/office/drawing/2014/main" id="{95D40A94-244B-4839-A22B-5E40D5712897}"/>
              </a:ext>
            </a:extLst>
          </p:cNvPr>
          <p:cNvSpPr>
            <a:spLocks noGrp="1"/>
          </p:cNvSpPr>
          <p:nvPr>
            <p:ph idx="1"/>
          </p:nvPr>
        </p:nvSpPr>
        <p:spPr/>
        <p:txBody>
          <a:bodyPr/>
          <a:lstStyle/>
          <a:p>
            <a:r>
              <a:rPr lang="en-US" dirty="0"/>
              <a:t>Working Definition of Anti-Semitism (International Holocaust Remembrance Alliance)</a:t>
            </a:r>
          </a:p>
          <a:p>
            <a:pPr marL="310896" lvl="2" indent="0">
              <a:buNone/>
            </a:pPr>
            <a:r>
              <a:rPr lang="en-US" sz="2400" dirty="0"/>
              <a:t>“Antisemitism is a certain perception of Jews, which may be expressed as hatred toward Jews. Rhetorical and physical manifestations of antisemitism are directed toward Jewish or non-Jewish individuals and/or their property, toward Jewish community institutions and religious facilities.”</a:t>
            </a:r>
          </a:p>
        </p:txBody>
      </p:sp>
    </p:spTree>
    <p:extLst>
      <p:ext uri="{BB962C8B-B14F-4D97-AF65-F5344CB8AC3E}">
        <p14:creationId xmlns:p14="http://schemas.microsoft.com/office/powerpoint/2010/main" val="203209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20C11-3D5D-4687-B56F-6E738F38882D}"/>
              </a:ext>
            </a:extLst>
          </p:cNvPr>
          <p:cNvSpPr>
            <a:spLocks noGrp="1"/>
          </p:cNvSpPr>
          <p:nvPr>
            <p:ph type="title"/>
          </p:nvPr>
        </p:nvSpPr>
        <p:spPr/>
        <p:txBody>
          <a:bodyPr/>
          <a:lstStyle/>
          <a:p>
            <a:r>
              <a:rPr lang="en-US" dirty="0"/>
              <a:t>Historical examples of Anti-Semitism</a:t>
            </a:r>
          </a:p>
        </p:txBody>
      </p:sp>
      <p:sp>
        <p:nvSpPr>
          <p:cNvPr id="3" name="Content Placeholder 2">
            <a:extLst>
              <a:ext uri="{FF2B5EF4-FFF2-40B4-BE49-F238E27FC236}">
                <a16:creationId xmlns:a16="http://schemas.microsoft.com/office/drawing/2014/main" id="{E0C72C8C-6465-4FE8-8AF2-E45ED7DC1D98}"/>
              </a:ext>
            </a:extLst>
          </p:cNvPr>
          <p:cNvSpPr>
            <a:spLocks noGrp="1"/>
          </p:cNvSpPr>
          <p:nvPr>
            <p:ph idx="1"/>
          </p:nvPr>
        </p:nvSpPr>
        <p:spPr>
          <a:xfrm>
            <a:off x="1024128" y="2249424"/>
            <a:ext cx="9720073" cy="4023360"/>
          </a:xfrm>
        </p:spPr>
        <p:txBody>
          <a:bodyPr>
            <a:normAutofit/>
          </a:bodyPr>
          <a:lstStyle/>
          <a:p>
            <a:pPr marL="0" marR="0" lvl="0" indent="0" rtl="0">
              <a:lnSpc>
                <a:spcPct val="107000"/>
              </a:lnSpc>
              <a:spcBef>
                <a:spcPts val="0"/>
              </a:spcBef>
              <a:spcAft>
                <a:spcPts val="0"/>
              </a:spcAft>
              <a:buNone/>
            </a:pPr>
            <a:r>
              <a:rPr lang="en-US" sz="2000" dirty="0">
                <a:effectLst/>
                <a:latin typeface="Palatino Linotype" panose="02040502050505030304" pitchFamily="18" charset="0"/>
                <a:ea typeface="Calibri" panose="020F0502020204030204" pitchFamily="34" charset="0"/>
                <a:cs typeface="Arial" panose="020B0604020202020204" pitchFamily="34" charset="0"/>
              </a:rPr>
              <a:t>Martin Luther, </a:t>
            </a:r>
            <a:r>
              <a:rPr lang="en-US" sz="2000" i="1" dirty="0">
                <a:effectLst/>
                <a:latin typeface="Palatino Linotype" panose="02040502050505030304" pitchFamily="18" charset="0"/>
                <a:ea typeface="Calibri" panose="020F0502020204030204" pitchFamily="34" charset="0"/>
                <a:cs typeface="Arial" panose="020B0604020202020204" pitchFamily="34" charset="0"/>
              </a:rPr>
              <a:t>On the Jews and Their Lies </a:t>
            </a:r>
            <a:r>
              <a:rPr lang="en-US" sz="2000" dirty="0">
                <a:effectLst/>
                <a:latin typeface="Palatino Linotype" panose="02040502050505030304" pitchFamily="18" charset="0"/>
                <a:ea typeface="Calibri" panose="020F0502020204030204" pitchFamily="34" charset="0"/>
                <a:cs typeface="Arial" panose="020B0604020202020204" pitchFamily="34" charset="0"/>
              </a:rPr>
              <a:t>(1534)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457200" marR="0" lvl="1" indent="0">
              <a:lnSpc>
                <a:spcPct val="107000"/>
              </a:lnSpc>
              <a:spcBef>
                <a:spcPts val="0"/>
              </a:spcBef>
              <a:spcAft>
                <a:spcPts val="800"/>
              </a:spcAft>
              <a:buNone/>
            </a:pPr>
            <a:r>
              <a:rPr lang="en-US" sz="2000" dirty="0">
                <a:effectLst/>
                <a:latin typeface="Palatino Linotype" panose="02040502050505030304" pitchFamily="18" charset="0"/>
                <a:ea typeface="Calibri" panose="020F0502020204030204" pitchFamily="34" charset="0"/>
                <a:cs typeface="Arial" panose="020B0604020202020204" pitchFamily="34" charset="0"/>
              </a:rPr>
              <a:t>“He did not call them Abraham's children, but a "brood of vipers" [Matt. 3:7]. Oh, that was too insulting for the noble blood and race of Israel, and they declared, "He has a demon' [Matt 11:18]. Our Lord also calls them a "brood of vipers"; furthermore in John 8 [:39,44] he states: "If you were Abraham's children ye would do what Abraham did.... </a:t>
            </a:r>
            <a:r>
              <a:rPr lang="en-US" sz="2000" b="1" dirty="0">
                <a:effectLst/>
                <a:latin typeface="Palatino Linotype" panose="02040502050505030304" pitchFamily="18" charset="0"/>
                <a:ea typeface="Calibri" panose="020F0502020204030204" pitchFamily="34" charset="0"/>
                <a:cs typeface="Arial" panose="020B0604020202020204" pitchFamily="34" charset="0"/>
              </a:rPr>
              <a:t>You are of your father the devil. It was intolerable to them to hear that they were not Abraham's but the devil's children, nor can they bear to hear this today.”</a:t>
            </a:r>
            <a:endParaRPr lang="en-US" sz="2000" dirty="0">
              <a:latin typeface="Calibri" panose="020F0502020204030204" pitchFamily="34" charset="0"/>
              <a:ea typeface="Calibri" panose="020F0502020204030204" pitchFamily="34" charset="0"/>
              <a:cs typeface="Arial" panose="020B0604020202020204" pitchFamily="34" charset="0"/>
            </a:endParaRPr>
          </a:p>
          <a:p>
            <a:pPr marL="457200" marR="0" lvl="1" indent="0">
              <a:lnSpc>
                <a:spcPct val="107000"/>
              </a:lnSpc>
              <a:spcBef>
                <a:spcPts val="0"/>
              </a:spcBef>
              <a:spcAft>
                <a:spcPts val="800"/>
              </a:spcAft>
              <a:buNone/>
            </a:pPr>
            <a:r>
              <a:rPr lang="en-US" sz="1800" b="1" dirty="0">
                <a:effectLst/>
                <a:latin typeface="Palatino Linotype" panose="02040502050505030304" pitchFamily="18" charset="0"/>
                <a:ea typeface="Calibri" panose="020F0502020204030204" pitchFamily="34" charset="0"/>
                <a:cs typeface="Arial" panose="020B0604020202020204" pitchFamily="34" charset="0"/>
              </a:rPr>
              <a:t>If I were to avenge myself on the devil himself I should be unable to wish him such evil and misfortune as God's wrath inflicts on the Jews, compelling them to lie and to blaspheme so monstrously, in violation of their own conscience.”</a:t>
            </a:r>
            <a:endParaRPr lang="en-US" sz="4800" dirty="0"/>
          </a:p>
        </p:txBody>
      </p:sp>
    </p:spTree>
    <p:extLst>
      <p:ext uri="{BB962C8B-B14F-4D97-AF65-F5344CB8AC3E}">
        <p14:creationId xmlns:p14="http://schemas.microsoft.com/office/powerpoint/2010/main" val="339516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20C11-3D5D-4687-B56F-6E738F38882D}"/>
              </a:ext>
            </a:extLst>
          </p:cNvPr>
          <p:cNvSpPr>
            <a:spLocks noGrp="1"/>
          </p:cNvSpPr>
          <p:nvPr>
            <p:ph type="title"/>
          </p:nvPr>
        </p:nvSpPr>
        <p:spPr>
          <a:xfrm>
            <a:off x="438150" y="238125"/>
            <a:ext cx="10915650" cy="1452563"/>
          </a:xfrm>
        </p:spPr>
        <p:txBody>
          <a:bodyPr>
            <a:normAutofit/>
          </a:bodyPr>
          <a:lstStyle/>
          <a:p>
            <a:pPr marL="0" marR="0" lvl="0" indent="0" algn="ctr"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en-US" sz="2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“What shall we Christians do with this rejected and condemned people, the Jews?” –Martin Luther</a:t>
            </a:r>
          </a:p>
        </p:txBody>
      </p:sp>
      <p:sp>
        <p:nvSpPr>
          <p:cNvPr id="3" name="Content Placeholder 2">
            <a:extLst>
              <a:ext uri="{FF2B5EF4-FFF2-40B4-BE49-F238E27FC236}">
                <a16:creationId xmlns:a16="http://schemas.microsoft.com/office/drawing/2014/main" id="{E0C72C8C-6465-4FE8-8AF2-E45ED7DC1D98}"/>
              </a:ext>
            </a:extLst>
          </p:cNvPr>
          <p:cNvSpPr>
            <a:spLocks noGrp="1"/>
          </p:cNvSpPr>
          <p:nvPr>
            <p:ph idx="1"/>
          </p:nvPr>
        </p:nvSpPr>
        <p:spPr>
          <a:xfrm>
            <a:off x="742950" y="1400175"/>
            <a:ext cx="10610850" cy="4738688"/>
          </a:xfrm>
        </p:spPr>
        <p:txBody>
          <a:bodyPr>
            <a:normAutofit fontScale="92500" lnSpcReduction="10000"/>
          </a:bodyPr>
          <a:lstStyle/>
          <a:p>
            <a:pPr marL="0" marR="0" lvl="0" indent="0" rtl="0">
              <a:lnSpc>
                <a:spcPct val="107000"/>
              </a:lnSpc>
              <a:spcBef>
                <a:spcPts val="0"/>
              </a:spcBef>
              <a:spcAft>
                <a:spcPts val="0"/>
              </a:spcAft>
              <a:buNone/>
            </a:pPr>
            <a:r>
              <a:rPr lang="en-US" sz="2000" b="1" dirty="0">
                <a:effectLst/>
                <a:latin typeface="Calibri" panose="020F0502020204030204" pitchFamily="34" charset="0"/>
                <a:ea typeface="Calibri" panose="020F0502020204030204" pitchFamily="34" charset="0"/>
                <a:cs typeface="Arial" panose="020B0604020202020204" pitchFamily="34" charset="0"/>
              </a:rPr>
              <a:t>First to set fire to their synagogues or schools and to bury and cover with dirt whatever will not burn, </a:t>
            </a:r>
            <a:r>
              <a:rPr lang="en-US" sz="2000" dirty="0">
                <a:effectLst/>
                <a:latin typeface="Calibri" panose="020F0502020204030204" pitchFamily="34" charset="0"/>
                <a:ea typeface="Calibri" panose="020F0502020204030204" pitchFamily="34" charset="0"/>
                <a:cs typeface="Arial" panose="020B0604020202020204" pitchFamily="34" charset="0"/>
              </a:rPr>
              <a:t>so that no man will ever again see a stone or cinder of them. </a:t>
            </a:r>
            <a:r>
              <a:rPr lang="en-US" sz="2000" u="sng" dirty="0">
                <a:effectLst/>
                <a:latin typeface="Calibri" panose="020F0502020204030204" pitchFamily="34" charset="0"/>
                <a:ea typeface="Calibri" panose="020F0502020204030204" pitchFamily="34" charset="0"/>
                <a:cs typeface="Arial" panose="020B0604020202020204" pitchFamily="34" charset="0"/>
              </a:rPr>
              <a:t>This is to be done in honor of our Lord and of Christendom, so that God might see that we are Christians,</a:t>
            </a:r>
            <a:r>
              <a:rPr lang="en-US" sz="2000" dirty="0">
                <a:effectLst/>
                <a:latin typeface="Calibri" panose="020F0502020204030204" pitchFamily="34" charset="0"/>
                <a:ea typeface="Calibri" panose="020F0502020204030204" pitchFamily="34" charset="0"/>
                <a:cs typeface="Arial" panose="020B0604020202020204" pitchFamily="34" charset="0"/>
              </a:rPr>
              <a:t> and do not condone or knowingly tolerate such public lying, cursing, and blaspheming of his Son and of his Christians. </a:t>
            </a:r>
          </a:p>
          <a:p>
            <a:pPr marL="0" marR="0" lvl="0" indent="0" rtl="0">
              <a:lnSpc>
                <a:spcPct val="107000"/>
              </a:lnSpc>
              <a:spcBef>
                <a:spcPts val="0"/>
              </a:spcBef>
              <a:spcAft>
                <a:spcPts val="0"/>
              </a:spcAft>
              <a:buNone/>
            </a:pPr>
            <a:br>
              <a:rPr lang="en-US" sz="2000" dirty="0">
                <a:effectLst/>
                <a:latin typeface="Calibri" panose="020F0502020204030204" pitchFamily="34" charset="0"/>
                <a:ea typeface="Calibri" panose="020F0502020204030204" pitchFamily="34" charset="0"/>
                <a:cs typeface="Arial" panose="020B0604020202020204" pitchFamily="34" charset="0"/>
              </a:rPr>
            </a:br>
            <a:r>
              <a:rPr lang="en-US" sz="2000" dirty="0">
                <a:effectLst/>
                <a:latin typeface="Calibri" panose="020F0502020204030204" pitchFamily="34" charset="0"/>
                <a:ea typeface="Calibri" panose="020F0502020204030204" pitchFamily="34" charset="0"/>
                <a:cs typeface="Arial" panose="020B0604020202020204" pitchFamily="34" charset="0"/>
              </a:rPr>
              <a:t>Second, I advise that </a:t>
            </a:r>
            <a:r>
              <a:rPr lang="en-US" sz="2000" b="1" dirty="0">
                <a:effectLst/>
                <a:latin typeface="Calibri" panose="020F0502020204030204" pitchFamily="34" charset="0"/>
                <a:ea typeface="Calibri" panose="020F0502020204030204" pitchFamily="34" charset="0"/>
                <a:cs typeface="Arial" panose="020B0604020202020204" pitchFamily="34" charset="0"/>
              </a:rPr>
              <a:t>their houses also be razed and destroyed</a:t>
            </a:r>
            <a:r>
              <a:rPr lang="en-US" sz="2000" dirty="0">
                <a:effectLst/>
                <a:latin typeface="Calibri" panose="020F0502020204030204" pitchFamily="34" charset="0"/>
                <a:ea typeface="Calibri" panose="020F0502020204030204" pitchFamily="34" charset="0"/>
                <a:cs typeface="Arial" panose="020B0604020202020204" pitchFamily="34" charset="0"/>
              </a:rPr>
              <a:t>. </a:t>
            </a:r>
          </a:p>
          <a:p>
            <a:pPr marL="0" marR="0" lvl="0" indent="0" rtl="0">
              <a:lnSpc>
                <a:spcPct val="107000"/>
              </a:lnSpc>
              <a:spcBef>
                <a:spcPts val="0"/>
              </a:spcBef>
              <a:spcAft>
                <a:spcPts val="0"/>
              </a:spcAft>
              <a:buNone/>
            </a:pPr>
            <a:br>
              <a:rPr lang="en-US" sz="2000" dirty="0">
                <a:effectLst/>
                <a:latin typeface="Calibri" panose="020F0502020204030204" pitchFamily="34" charset="0"/>
                <a:ea typeface="Calibri" panose="020F0502020204030204" pitchFamily="34" charset="0"/>
                <a:cs typeface="Arial" panose="020B0604020202020204" pitchFamily="34" charset="0"/>
              </a:rPr>
            </a:br>
            <a:r>
              <a:rPr lang="en-US" sz="2000" dirty="0">
                <a:effectLst/>
                <a:latin typeface="Calibri" panose="020F0502020204030204" pitchFamily="34" charset="0"/>
                <a:ea typeface="Calibri" panose="020F0502020204030204" pitchFamily="34" charset="0"/>
                <a:cs typeface="Arial" panose="020B0604020202020204" pitchFamily="34" charset="0"/>
              </a:rPr>
              <a:t>Third, I advise that </a:t>
            </a:r>
            <a:r>
              <a:rPr lang="en-US" sz="2000" b="1" dirty="0">
                <a:effectLst/>
                <a:latin typeface="Calibri" panose="020F0502020204030204" pitchFamily="34" charset="0"/>
                <a:ea typeface="Calibri" panose="020F0502020204030204" pitchFamily="34" charset="0"/>
                <a:cs typeface="Arial" panose="020B0604020202020204" pitchFamily="34" charset="0"/>
              </a:rPr>
              <a:t>all their prayer books and Talmudic writings</a:t>
            </a:r>
            <a:r>
              <a:rPr lang="en-US" sz="2000" dirty="0">
                <a:effectLst/>
                <a:latin typeface="Calibri" panose="020F0502020204030204" pitchFamily="34" charset="0"/>
                <a:ea typeface="Calibri" panose="020F0502020204030204" pitchFamily="34" charset="0"/>
                <a:cs typeface="Arial" panose="020B0604020202020204" pitchFamily="34" charset="0"/>
              </a:rPr>
              <a:t>, in which such idolatry, lies, cursing and blasphemy are taught, b</a:t>
            </a:r>
            <a:r>
              <a:rPr lang="en-US" sz="2000" b="1" dirty="0">
                <a:effectLst/>
                <a:latin typeface="Calibri" panose="020F0502020204030204" pitchFamily="34" charset="0"/>
                <a:ea typeface="Calibri" panose="020F0502020204030204" pitchFamily="34" charset="0"/>
                <a:cs typeface="Arial" panose="020B0604020202020204" pitchFamily="34" charset="0"/>
              </a:rPr>
              <a:t>e taken from them</a:t>
            </a:r>
            <a:r>
              <a:rPr lang="en-US" sz="2000" dirty="0">
                <a:effectLst/>
                <a:latin typeface="Calibri" panose="020F0502020204030204" pitchFamily="34" charset="0"/>
                <a:ea typeface="Calibri" panose="020F0502020204030204" pitchFamily="34" charset="0"/>
                <a:cs typeface="Arial" panose="020B0604020202020204" pitchFamily="34" charset="0"/>
              </a:rPr>
              <a:t>. </a:t>
            </a:r>
            <a:br>
              <a:rPr lang="en-US" sz="2000" dirty="0">
                <a:effectLst/>
                <a:latin typeface="Calibri" panose="020F0502020204030204" pitchFamily="34" charset="0"/>
                <a:ea typeface="Calibri" panose="020F0502020204030204" pitchFamily="34" charset="0"/>
                <a:cs typeface="Arial" panose="020B0604020202020204" pitchFamily="34" charset="0"/>
              </a:rPr>
            </a:b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rtl="0">
              <a:lnSpc>
                <a:spcPct val="107000"/>
              </a:lnSpc>
              <a:spcBef>
                <a:spcPts val="0"/>
              </a:spcBef>
              <a:spcAft>
                <a:spcPts val="0"/>
              </a:spcAft>
              <a:buNone/>
            </a:pPr>
            <a:r>
              <a:rPr lang="en-US" sz="2000" dirty="0">
                <a:effectLst/>
                <a:latin typeface="Calibri" panose="020F0502020204030204" pitchFamily="34" charset="0"/>
                <a:ea typeface="Calibri" panose="020F0502020204030204" pitchFamily="34" charset="0"/>
                <a:cs typeface="Arial" panose="020B0604020202020204" pitchFamily="34" charset="0"/>
              </a:rPr>
              <a:t>Fourth, I advise that their </a:t>
            </a:r>
            <a:r>
              <a:rPr lang="en-US" sz="2000" b="1" dirty="0">
                <a:effectLst/>
                <a:latin typeface="Calibri" panose="020F0502020204030204" pitchFamily="34" charset="0"/>
                <a:ea typeface="Calibri" panose="020F0502020204030204" pitchFamily="34" charset="0"/>
                <a:cs typeface="Arial" panose="020B0604020202020204" pitchFamily="34" charset="0"/>
              </a:rPr>
              <a:t>rabbis be forbidden to teach henceforth on pain of loss of life and limb</a:t>
            </a:r>
            <a:r>
              <a:rPr lang="en-US" sz="2000" dirty="0">
                <a:effectLst/>
                <a:latin typeface="Calibri" panose="020F0502020204030204" pitchFamily="34" charset="0"/>
                <a:ea typeface="Calibri" panose="020F0502020204030204" pitchFamily="34" charset="0"/>
                <a:cs typeface="Arial" panose="020B0604020202020204" pitchFamily="34" charset="0"/>
              </a:rPr>
              <a:t>. </a:t>
            </a:r>
          </a:p>
          <a:p>
            <a:pPr marL="0" marR="0" lvl="0" indent="0" rtl="0">
              <a:lnSpc>
                <a:spcPct val="107000"/>
              </a:lnSpc>
              <a:spcBef>
                <a:spcPts val="0"/>
              </a:spcBef>
              <a:spcAft>
                <a:spcPts val="0"/>
              </a:spcAft>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rtl="0">
              <a:lnSpc>
                <a:spcPct val="107000"/>
              </a:lnSpc>
              <a:spcBef>
                <a:spcPts val="0"/>
              </a:spcBef>
              <a:spcAft>
                <a:spcPts val="0"/>
              </a:spcAft>
              <a:buNone/>
            </a:pPr>
            <a:r>
              <a:rPr lang="en-US" sz="2000" dirty="0">
                <a:effectLst/>
                <a:latin typeface="Calibri" panose="020F0502020204030204" pitchFamily="34" charset="0"/>
                <a:ea typeface="Calibri" panose="020F0502020204030204" pitchFamily="34" charset="0"/>
                <a:cs typeface="Arial" panose="020B0604020202020204" pitchFamily="34" charset="0"/>
              </a:rPr>
              <a:t>Fifth, I advise that </a:t>
            </a:r>
            <a:r>
              <a:rPr lang="en-US" sz="2000" b="1" dirty="0" err="1">
                <a:effectLst/>
                <a:latin typeface="Calibri" panose="020F0502020204030204" pitchFamily="34" charset="0"/>
                <a:ea typeface="Calibri" panose="020F0502020204030204" pitchFamily="34" charset="0"/>
                <a:cs typeface="Arial" panose="020B0604020202020204" pitchFamily="34" charset="0"/>
              </a:rPr>
              <a:t>safe­conduct</a:t>
            </a:r>
            <a:r>
              <a:rPr lang="en-US" sz="2000" b="1" dirty="0">
                <a:effectLst/>
                <a:latin typeface="Calibri" panose="020F0502020204030204" pitchFamily="34" charset="0"/>
                <a:ea typeface="Calibri" panose="020F0502020204030204" pitchFamily="34" charset="0"/>
                <a:cs typeface="Arial" panose="020B0604020202020204" pitchFamily="34" charset="0"/>
              </a:rPr>
              <a:t> on the highways be abolished completely for the Jews</a:t>
            </a:r>
            <a:r>
              <a:rPr lang="en-US" sz="2000" dirty="0">
                <a:effectLst/>
                <a:latin typeface="Calibri" panose="020F0502020204030204" pitchFamily="34" charset="0"/>
                <a:ea typeface="Calibri" panose="020F0502020204030204" pitchFamily="34" charset="0"/>
                <a:cs typeface="Arial" panose="020B0604020202020204" pitchFamily="34" charset="0"/>
              </a:rPr>
              <a:t>. For they have no business in the countryside, </a:t>
            </a:r>
          </a:p>
          <a:p>
            <a:pPr marL="0" marR="0" lvl="0" indent="0" rtl="0">
              <a:lnSpc>
                <a:spcPct val="107000"/>
              </a:lnSpc>
              <a:spcBef>
                <a:spcPts val="0"/>
              </a:spcBef>
              <a:spcAft>
                <a:spcPts val="0"/>
              </a:spcAft>
              <a:buNone/>
            </a:pPr>
            <a:r>
              <a:rPr lang="en-US" sz="2000" dirty="0">
                <a:effectLst/>
                <a:latin typeface="Calibri" panose="020F0502020204030204" pitchFamily="34" charset="0"/>
                <a:ea typeface="Calibri" panose="020F0502020204030204" pitchFamily="34" charset="0"/>
                <a:cs typeface="Arial" panose="020B0604020202020204" pitchFamily="34" charset="0"/>
              </a:rPr>
              <a:t>Sixth, I advise that … </a:t>
            </a:r>
            <a:r>
              <a:rPr lang="en-US" sz="2000" b="1" dirty="0">
                <a:effectLst/>
                <a:latin typeface="Calibri" panose="020F0502020204030204" pitchFamily="34" charset="0"/>
                <a:ea typeface="Calibri" panose="020F0502020204030204" pitchFamily="34" charset="0"/>
                <a:cs typeface="Arial" panose="020B0604020202020204" pitchFamily="34" charset="0"/>
              </a:rPr>
              <a:t>all cash and treasure of silver and gold be taken from them and put aside for safekeeping</a:t>
            </a:r>
            <a:r>
              <a:rPr lang="en-US" sz="2000" dirty="0">
                <a:effectLst/>
                <a:latin typeface="Calibri" panose="020F0502020204030204" pitchFamily="34" charset="0"/>
                <a:ea typeface="Calibri" panose="020F0502020204030204" pitchFamily="34" charset="0"/>
                <a:cs typeface="Arial" panose="020B0604020202020204" pitchFamily="34" charset="0"/>
              </a:rPr>
              <a:t>. </a:t>
            </a:r>
          </a:p>
          <a:p>
            <a:pPr marL="0" marR="0" lvl="0" indent="0" rtl="0">
              <a:lnSpc>
                <a:spcPct val="107000"/>
              </a:lnSpc>
              <a:spcBef>
                <a:spcPts val="0"/>
              </a:spcBef>
              <a:spcAft>
                <a:spcPts val="0"/>
              </a:spcAft>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25772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B2557-92B5-48B3-8FBE-833EECE6E6BF}"/>
              </a:ext>
            </a:extLst>
          </p:cNvPr>
          <p:cNvSpPr>
            <a:spLocks noGrp="1"/>
          </p:cNvSpPr>
          <p:nvPr>
            <p:ph type="title"/>
          </p:nvPr>
        </p:nvSpPr>
        <p:spPr>
          <a:xfrm>
            <a:off x="1024128" y="585216"/>
            <a:ext cx="6066818" cy="1499616"/>
          </a:xfrm>
        </p:spPr>
        <p:txBody>
          <a:bodyPr>
            <a:normAutofit/>
          </a:bodyPr>
          <a:lstStyle/>
          <a:p>
            <a:r>
              <a:rPr lang="en-US" dirty="0"/>
              <a:t>Historical Examples of Anti-Semitism</a:t>
            </a:r>
          </a:p>
        </p:txBody>
      </p:sp>
      <p:sp>
        <p:nvSpPr>
          <p:cNvPr id="3" name="Content Placeholder 2">
            <a:extLst>
              <a:ext uri="{FF2B5EF4-FFF2-40B4-BE49-F238E27FC236}">
                <a16:creationId xmlns:a16="http://schemas.microsoft.com/office/drawing/2014/main" id="{3BF0C5AA-948E-45D1-9954-E4FAE4F81A0D}"/>
              </a:ext>
            </a:extLst>
          </p:cNvPr>
          <p:cNvSpPr>
            <a:spLocks noGrp="1"/>
          </p:cNvSpPr>
          <p:nvPr>
            <p:ph idx="1"/>
          </p:nvPr>
        </p:nvSpPr>
        <p:spPr>
          <a:xfrm>
            <a:off x="1024128" y="2286000"/>
            <a:ext cx="5468112" cy="4023360"/>
          </a:xfrm>
        </p:spPr>
        <p:txBody>
          <a:bodyPr>
            <a:normAutofit/>
          </a:bodyPr>
          <a:lstStyle/>
          <a:p>
            <a:r>
              <a:rPr lang="en-US" dirty="0">
                <a:hlinkClick r:id="rId2"/>
              </a:rPr>
              <a:t>Blood Libel: [Holocaust </a:t>
            </a:r>
            <a:r>
              <a:rPr lang="en-US" dirty="0" err="1">
                <a:hlinkClick r:id="rId2"/>
              </a:rPr>
              <a:t>Enyclopedia</a:t>
            </a:r>
            <a:r>
              <a:rPr lang="en-US" dirty="0">
                <a:hlinkClick r:id="rId2"/>
              </a:rPr>
              <a:t>]</a:t>
            </a:r>
            <a:endParaRPr lang="en-US" dirty="0"/>
          </a:p>
          <a:p>
            <a:pPr marL="457200" lvl="3" indent="0">
              <a:buNone/>
            </a:pPr>
            <a:r>
              <a:rPr lang="en-US" sz="1800" b="0" i="0" dirty="0">
                <a:effectLst/>
                <a:latin typeface="Museo Sans 500"/>
              </a:rPr>
              <a:t>“Historically, blood libels often took place close to Passover, when Jews were charged with using the blood of Christian children to bake matzahs. The proximity of such charges to Easter was thus also often associated with the continuing belief that Jews were responsible for the Passion and Crucifixion of Jesus. Blood libels, together with allegations of well poisoning, were a major theme in Jewish persecution in Europe throughout the Middle Ages and into the modern period. They were a central component in the development of modern antisemitism in the 19th century.”</a:t>
            </a:r>
            <a:endParaRPr lang="en-US" sz="1800" dirty="0"/>
          </a:p>
        </p:txBody>
      </p:sp>
      <p:pic>
        <p:nvPicPr>
          <p:cNvPr id="5" name="Picture 4" descr="A picture containing text, book, old&#10;&#10;Description automatically generated">
            <a:extLst>
              <a:ext uri="{FF2B5EF4-FFF2-40B4-BE49-F238E27FC236}">
                <a16:creationId xmlns:a16="http://schemas.microsoft.com/office/drawing/2014/main" id="{45DECC18-18AC-423C-9DFA-E69D0036C76F}"/>
              </a:ext>
            </a:extLst>
          </p:cNvPr>
          <p:cNvPicPr>
            <a:picLocks noChangeAspect="1"/>
          </p:cNvPicPr>
          <p:nvPr/>
        </p:nvPicPr>
        <p:blipFill rotWithShape="1">
          <a:blip r:embed="rId3">
            <a:extLst>
              <a:ext uri="{28A0092B-C50C-407E-A947-70E740481C1C}">
                <a14:useLocalDpi xmlns:a14="http://schemas.microsoft.com/office/drawing/2010/main" val="0"/>
              </a:ext>
            </a:extLst>
          </a:blip>
          <a:srcRect l="12050" t="8534" r="10874" b="18073"/>
          <a:stretch/>
        </p:blipFill>
        <p:spPr>
          <a:xfrm>
            <a:off x="6642606" y="237590"/>
            <a:ext cx="5295393" cy="6382819"/>
          </a:xfrm>
          <a:prstGeom prst="rect">
            <a:avLst/>
          </a:prstGeom>
        </p:spPr>
      </p:pic>
      <p:sp>
        <p:nvSpPr>
          <p:cNvPr id="6" name="TextBox 5">
            <a:extLst>
              <a:ext uri="{FF2B5EF4-FFF2-40B4-BE49-F238E27FC236}">
                <a16:creationId xmlns:a16="http://schemas.microsoft.com/office/drawing/2014/main" id="{8600B581-CFE4-47E2-97BD-2CA0C4ECA6A5}"/>
              </a:ext>
            </a:extLst>
          </p:cNvPr>
          <p:cNvSpPr txBox="1"/>
          <p:nvPr/>
        </p:nvSpPr>
        <p:spPr>
          <a:xfrm>
            <a:off x="428625" y="6116320"/>
            <a:ext cx="6228207" cy="738664"/>
          </a:xfrm>
          <a:prstGeom prst="rect">
            <a:avLst/>
          </a:prstGeom>
          <a:noFill/>
        </p:spPr>
        <p:txBody>
          <a:bodyPr wrap="square" rtlCol="0">
            <a:spAutoFit/>
          </a:bodyPr>
          <a:lstStyle/>
          <a:p>
            <a:pPr marL="0" marR="0">
              <a:spcBef>
                <a:spcPts val="0"/>
              </a:spcBef>
              <a:spcAft>
                <a:spcPts val="0"/>
              </a:spcAft>
            </a:pPr>
            <a:r>
              <a:rPr lang="en-US" sz="1400" i="1" dirty="0">
                <a:effectLst/>
                <a:latin typeface="Palatino Linotype" panose="02040502050505030304" pitchFamily="18" charset="0"/>
                <a:ea typeface="Calibri" panose="020F0502020204030204" pitchFamily="34" charset="0"/>
                <a:cs typeface="Times New Roman" panose="02020603050405020304" pitchFamily="18" charset="0"/>
              </a:rPr>
              <a:t>“[Blessed Heinrich, a boy of Munich murdered by the Jews]”</a:t>
            </a:r>
          </a:p>
          <a:p>
            <a:pPr marL="0" marR="0">
              <a:spcBef>
                <a:spcPts val="0"/>
              </a:spcBef>
              <a:spcAft>
                <a:spcPts val="0"/>
              </a:spcAft>
            </a:pPr>
            <a:r>
              <a:rPr lang="en-US" sz="1400" i="1" dirty="0">
                <a:effectLst/>
                <a:latin typeface="Palatino Linotype" panose="02040502050505030304" pitchFamily="18" charset="0"/>
                <a:ea typeface="Calibri" panose="020F0502020204030204" pitchFamily="34" charset="0"/>
                <a:cs typeface="Times New Roman" panose="02020603050405020304" pitchFamily="18" charset="0"/>
              </a:rPr>
              <a:t>Kilian, Jeremias, 1665-1730</a:t>
            </a:r>
          </a:p>
          <a:p>
            <a:endParaRPr lang="en-US" sz="1400" i="1" dirty="0"/>
          </a:p>
        </p:txBody>
      </p:sp>
    </p:spTree>
    <p:extLst>
      <p:ext uri="{BB962C8B-B14F-4D97-AF65-F5344CB8AC3E}">
        <p14:creationId xmlns:p14="http://schemas.microsoft.com/office/powerpoint/2010/main" val="83626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700D9-1FDC-4C6E-B746-E5DA1324BE54}"/>
              </a:ext>
            </a:extLst>
          </p:cNvPr>
          <p:cNvSpPr>
            <a:spLocks noGrp="1"/>
          </p:cNvSpPr>
          <p:nvPr>
            <p:ph type="title"/>
          </p:nvPr>
        </p:nvSpPr>
        <p:spPr/>
        <p:txBody>
          <a:bodyPr/>
          <a:lstStyle/>
          <a:p>
            <a:r>
              <a:rPr lang="en-US" dirty="0"/>
              <a:t>New Testament Examples of Anti-Semitism?</a:t>
            </a:r>
          </a:p>
        </p:txBody>
      </p:sp>
      <p:sp>
        <p:nvSpPr>
          <p:cNvPr id="3" name="Content Placeholder 2">
            <a:extLst>
              <a:ext uri="{FF2B5EF4-FFF2-40B4-BE49-F238E27FC236}">
                <a16:creationId xmlns:a16="http://schemas.microsoft.com/office/drawing/2014/main" id="{1C04D724-5A59-4812-B4FD-F04EA43EEE9C}"/>
              </a:ext>
            </a:extLst>
          </p:cNvPr>
          <p:cNvSpPr>
            <a:spLocks noGrp="1"/>
          </p:cNvSpPr>
          <p:nvPr>
            <p:ph idx="1"/>
          </p:nvPr>
        </p:nvSpPr>
        <p:spPr/>
        <p:txBody>
          <a:bodyPr/>
          <a:lstStyle/>
          <a:p>
            <a:r>
              <a:rPr lang="en-US" dirty="0"/>
              <a:t>Handout Text</a:t>
            </a:r>
          </a:p>
        </p:txBody>
      </p:sp>
    </p:spTree>
    <p:extLst>
      <p:ext uri="{BB962C8B-B14F-4D97-AF65-F5344CB8AC3E}">
        <p14:creationId xmlns:p14="http://schemas.microsoft.com/office/powerpoint/2010/main" val="490797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53099-64AA-4803-A899-57033A567B70}"/>
              </a:ext>
            </a:extLst>
          </p:cNvPr>
          <p:cNvSpPr>
            <a:spLocks noGrp="1"/>
          </p:cNvSpPr>
          <p:nvPr>
            <p:ph type="title"/>
          </p:nvPr>
        </p:nvSpPr>
        <p:spPr/>
        <p:txBody>
          <a:bodyPr/>
          <a:lstStyle/>
          <a:p>
            <a:r>
              <a:rPr lang="en-US" dirty="0"/>
              <a:t>Contemporary Examples of Anti-Semitism</a:t>
            </a:r>
          </a:p>
        </p:txBody>
      </p:sp>
      <p:sp>
        <p:nvSpPr>
          <p:cNvPr id="3" name="Content Placeholder 2">
            <a:extLst>
              <a:ext uri="{FF2B5EF4-FFF2-40B4-BE49-F238E27FC236}">
                <a16:creationId xmlns:a16="http://schemas.microsoft.com/office/drawing/2014/main" id="{95D40A94-244B-4839-A22B-5E40D5712897}"/>
              </a:ext>
            </a:extLst>
          </p:cNvPr>
          <p:cNvSpPr>
            <a:spLocks noGrp="1"/>
          </p:cNvSpPr>
          <p:nvPr>
            <p:ph idx="1"/>
          </p:nvPr>
        </p:nvSpPr>
        <p:spPr>
          <a:xfrm>
            <a:off x="876300" y="2084832"/>
            <a:ext cx="10458450" cy="4430268"/>
          </a:xfrm>
        </p:spPr>
        <p:txBody>
          <a:bodyPr>
            <a:normAutofit fontScale="70000" lnSpcReduction="20000"/>
          </a:bodyPr>
          <a:lstStyle/>
          <a:p>
            <a:r>
              <a:rPr lang="en-US" dirty="0"/>
              <a:t>From International Holocaust Remembrance Alliance</a:t>
            </a:r>
          </a:p>
          <a:p>
            <a:pPr marL="310896" lvl="2" indent="0">
              <a:buNone/>
            </a:pPr>
            <a:r>
              <a:rPr lang="en-US" sz="3200" dirty="0"/>
              <a:t>Calling for, aiding, or justifying the killing or harming of Jews in the name of a radical ideology or an extremist view of religion. </a:t>
            </a:r>
          </a:p>
          <a:p>
            <a:pPr marL="310896" lvl="2" indent="0">
              <a:buNone/>
            </a:pPr>
            <a:r>
              <a:rPr lang="en-US" sz="3200" dirty="0"/>
              <a:t>Making mendacious, dehumanizing, demonizing, or stereotypical allegations about Jews as such or the power of Jews as collective — such as, especially but not exclusively, the myth about a world Jewish conspiracy or of Jews controlling the media, economy, government or other societal institutions. </a:t>
            </a:r>
          </a:p>
          <a:p>
            <a:pPr marL="310896" lvl="2" indent="0">
              <a:buNone/>
            </a:pPr>
            <a:r>
              <a:rPr lang="en-US" sz="3200" dirty="0"/>
              <a:t>Accusing Jews as a people of being responsible for real or imagined wrongdoing committed by a single Jewish person or group, or even for acts committed by non-Jews. </a:t>
            </a:r>
          </a:p>
          <a:p>
            <a:pPr marL="310896" lvl="2" indent="0">
              <a:buNone/>
            </a:pPr>
            <a:r>
              <a:rPr lang="en-US" sz="3200" dirty="0"/>
              <a:t>Holocaust Denial </a:t>
            </a:r>
          </a:p>
          <a:p>
            <a:pPr marL="310896" lvl="2" indent="0">
              <a:buNone/>
            </a:pPr>
            <a:r>
              <a:rPr lang="en-US" sz="3200" dirty="0"/>
              <a:t>Accusing Jewish citizens of being more loyal to Israel, or to the alleged priorities of Jews worldwide, than to the interests of their own nations. </a:t>
            </a:r>
          </a:p>
          <a:p>
            <a:pPr marL="310896" lvl="2" indent="0">
              <a:buNone/>
            </a:pPr>
            <a:r>
              <a:rPr lang="en-US" sz="3200" dirty="0"/>
              <a:t>Denying the Jewish people their right to self-determination, e.g., by claiming that the existence of a State of Israel is a racist endeavor. </a:t>
            </a:r>
          </a:p>
          <a:p>
            <a:pPr marL="310896" lvl="2" indent="0">
              <a:buNone/>
            </a:pPr>
            <a:r>
              <a:rPr lang="en-US" sz="3200" dirty="0"/>
              <a:t>Holding Jews collectively responsible for actions of the state of Israel. </a:t>
            </a:r>
            <a:endParaRPr lang="en-US" sz="2400" dirty="0"/>
          </a:p>
        </p:txBody>
      </p:sp>
    </p:spTree>
    <p:extLst>
      <p:ext uri="{BB962C8B-B14F-4D97-AF65-F5344CB8AC3E}">
        <p14:creationId xmlns:p14="http://schemas.microsoft.com/office/powerpoint/2010/main" val="160822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D8900-EB6A-4220-AB85-3DDE5AE983CA}"/>
              </a:ext>
            </a:extLst>
          </p:cNvPr>
          <p:cNvSpPr>
            <a:spLocks noGrp="1"/>
          </p:cNvSpPr>
          <p:nvPr>
            <p:ph type="title"/>
          </p:nvPr>
        </p:nvSpPr>
        <p:spPr/>
        <p:txBody>
          <a:bodyPr/>
          <a:lstStyle/>
          <a:p>
            <a:r>
              <a:rPr lang="en-US" dirty="0" err="1"/>
              <a:t>Supercessionism</a:t>
            </a:r>
            <a:endParaRPr lang="en-US" dirty="0"/>
          </a:p>
        </p:txBody>
      </p:sp>
      <p:sp>
        <p:nvSpPr>
          <p:cNvPr id="3" name="Content Placeholder 2">
            <a:extLst>
              <a:ext uri="{FF2B5EF4-FFF2-40B4-BE49-F238E27FC236}">
                <a16:creationId xmlns:a16="http://schemas.microsoft.com/office/drawing/2014/main" id="{CC2A9044-5C07-4806-8B3F-950C9CB9986A}"/>
              </a:ext>
            </a:extLst>
          </p:cNvPr>
          <p:cNvSpPr>
            <a:spLocks noGrp="1"/>
          </p:cNvSpPr>
          <p:nvPr>
            <p:ph idx="1"/>
          </p:nvPr>
        </p:nvSpPr>
        <p:spPr/>
        <p:txBody>
          <a:bodyPr/>
          <a:lstStyle/>
          <a:p>
            <a:r>
              <a:rPr lang="en-US" dirty="0"/>
              <a:t>“The influential idea that Christians (the people of “the new covenant”) have replaced Jews (the people of “the </a:t>
            </a:r>
            <a:r>
              <a:rPr lang="en-US" dirty="0">
                <a:hlinkClick r:id="rId2"/>
              </a:rPr>
              <a:t>old covenant</a:t>
            </a:r>
            <a:r>
              <a:rPr lang="en-US" dirty="0"/>
              <a:t>”) as the people of God.”</a:t>
            </a:r>
            <a:r>
              <a:rPr lang="en-US" sz="1800" i="1" dirty="0"/>
              <a:t> </a:t>
            </a:r>
            <a:r>
              <a:rPr lang="en-US" sz="1600" i="1" dirty="0">
                <a:hlinkClick r:id="rId2">
                  <a:extLst>
                    <a:ext uri="{A12FA001-AC4F-418D-AE19-62706E023703}">
                      <ahyp:hlinkClr xmlns:ahyp="http://schemas.microsoft.com/office/drawing/2018/hyperlinkcolor" val="tx"/>
                    </a:ext>
                  </a:extLst>
                </a:hlinkClick>
              </a:rPr>
              <a:t>--Jesper </a:t>
            </a:r>
            <a:r>
              <a:rPr lang="en-US" sz="1600" i="1" dirty="0" err="1">
                <a:hlinkClick r:id="rId2">
                  <a:extLst>
                    <a:ext uri="{A12FA001-AC4F-418D-AE19-62706E023703}">
                      <ahyp:hlinkClr xmlns:ahyp="http://schemas.microsoft.com/office/drawing/2018/hyperlinkcolor" val="tx"/>
                    </a:ext>
                  </a:extLst>
                </a:hlinkClick>
              </a:rPr>
              <a:t>Svartvik</a:t>
            </a:r>
            <a:r>
              <a:rPr lang="en-US" sz="1600" i="1" dirty="0">
                <a:hlinkClick r:id="rId2">
                  <a:extLst>
                    <a:ext uri="{A12FA001-AC4F-418D-AE19-62706E023703}">
                      <ahyp:hlinkClr xmlns:ahyp="http://schemas.microsoft.com/office/drawing/2018/hyperlinkcolor" val="tx"/>
                    </a:ext>
                  </a:extLst>
                </a:hlinkClick>
              </a:rPr>
              <a:t>, "</a:t>
            </a:r>
            <a:r>
              <a:rPr lang="en-US" sz="1600" i="1" dirty="0" err="1">
                <a:hlinkClick r:id="rId2">
                  <a:extLst>
                    <a:ext uri="{A12FA001-AC4F-418D-AE19-62706E023703}">
                      <ahyp:hlinkClr xmlns:ahyp="http://schemas.microsoft.com/office/drawing/2018/hyperlinkcolor" val="tx"/>
                    </a:ext>
                  </a:extLst>
                </a:hlinkClick>
              </a:rPr>
              <a:t>Supersessionism</a:t>
            </a:r>
            <a:r>
              <a:rPr lang="en-US" sz="1600" i="1" dirty="0">
                <a:hlinkClick r:id="rId2">
                  <a:extLst>
                    <a:ext uri="{A12FA001-AC4F-418D-AE19-62706E023703}">
                      <ahyp:hlinkClr xmlns:ahyp="http://schemas.microsoft.com/office/drawing/2018/hyperlinkcolor" val="tx"/>
                    </a:ext>
                  </a:extLst>
                </a:hlinkClick>
              </a:rPr>
              <a:t>“</a:t>
            </a:r>
            <a:endParaRPr lang="en-US" sz="1600" i="1" dirty="0"/>
          </a:p>
          <a:p>
            <a:endParaRPr lang="en-US" sz="1600" i="1" dirty="0"/>
          </a:p>
          <a:p>
            <a:r>
              <a:rPr lang="en-US" sz="2400" dirty="0"/>
              <a:t>This theology makes easy a complicated reality: Christians share a set of scriptures with Jews and add as authoritative (New Testament) other Jewish texts.</a:t>
            </a:r>
            <a:endParaRPr lang="en-US" sz="3200" dirty="0"/>
          </a:p>
        </p:txBody>
      </p:sp>
    </p:spTree>
    <p:extLst>
      <p:ext uri="{BB962C8B-B14F-4D97-AF65-F5344CB8AC3E}">
        <p14:creationId xmlns:p14="http://schemas.microsoft.com/office/powerpoint/2010/main" val="99285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E41FF-938E-473A-9FF8-ADCC8E640B31}"/>
              </a:ext>
            </a:extLst>
          </p:cNvPr>
          <p:cNvSpPr>
            <a:spLocks noGrp="1"/>
          </p:cNvSpPr>
          <p:nvPr>
            <p:ph type="title"/>
          </p:nvPr>
        </p:nvSpPr>
        <p:spPr/>
        <p:txBody>
          <a:bodyPr/>
          <a:lstStyle/>
          <a:p>
            <a:r>
              <a:rPr lang="en-US" dirty="0"/>
              <a:t>History of anti-Semitic and anti-Jewish readings of the Bible</a:t>
            </a:r>
          </a:p>
        </p:txBody>
      </p:sp>
      <p:sp>
        <p:nvSpPr>
          <p:cNvPr id="3" name="Content Placeholder 2">
            <a:extLst>
              <a:ext uri="{FF2B5EF4-FFF2-40B4-BE49-F238E27FC236}">
                <a16:creationId xmlns:a16="http://schemas.microsoft.com/office/drawing/2014/main" id="{B47B2912-38C7-4C6C-A720-070763872FC9}"/>
              </a:ext>
            </a:extLst>
          </p:cNvPr>
          <p:cNvSpPr>
            <a:spLocks noGrp="1"/>
          </p:cNvSpPr>
          <p:nvPr>
            <p:ph idx="1"/>
          </p:nvPr>
        </p:nvSpPr>
        <p:spPr/>
        <p:txBody>
          <a:bodyPr>
            <a:normAutofit/>
          </a:bodyPr>
          <a:lstStyle/>
          <a:p>
            <a:pPr lvl="1"/>
            <a:r>
              <a:rPr lang="en-US" dirty="0"/>
              <a:t>By all Christian groups</a:t>
            </a:r>
          </a:p>
          <a:p>
            <a:pPr lvl="1"/>
            <a:r>
              <a:rPr lang="en-US" dirty="0"/>
              <a:t>Only re-thought systematically post-Shoah</a:t>
            </a:r>
          </a:p>
          <a:p>
            <a:pPr lvl="1"/>
            <a:r>
              <a:rPr lang="en-US" dirty="0"/>
              <a:t>Catholic formal document </a:t>
            </a:r>
            <a:r>
              <a:rPr lang="en-US" dirty="0">
                <a:hlinkClick r:id="rId2"/>
              </a:rPr>
              <a:t>Nostra </a:t>
            </a:r>
            <a:r>
              <a:rPr lang="en-US" dirty="0" err="1">
                <a:hlinkClick r:id="rId2"/>
              </a:rPr>
              <a:t>Aetete</a:t>
            </a:r>
            <a:endParaRPr lang="en-US" dirty="0"/>
          </a:p>
          <a:p>
            <a:pPr lvl="1"/>
            <a:r>
              <a:rPr lang="en-US" dirty="0"/>
              <a:t>Present today Baltimore: </a:t>
            </a:r>
          </a:p>
          <a:p>
            <a:pPr lvl="1"/>
            <a:r>
              <a:rPr lang="en-US" dirty="0"/>
              <a:t>“</a:t>
            </a:r>
            <a:r>
              <a:rPr lang="en-US" b="0" i="0" dirty="0">
                <a:solidFill>
                  <a:srgbClr val="000000"/>
                </a:solidFill>
                <a:effectLst/>
                <a:latin typeface="Georgia" panose="02040502050405020303" pitchFamily="18" charset="0"/>
              </a:rPr>
              <a:t>The </a:t>
            </a:r>
            <a:r>
              <a:rPr lang="en-US" b="0" i="0" dirty="0" err="1">
                <a:solidFill>
                  <a:srgbClr val="000000"/>
                </a:solidFill>
                <a:effectLst/>
                <a:latin typeface="Georgia" panose="02040502050405020303" pitchFamily="18" charset="0"/>
              </a:rPr>
              <a:t>Associated’s</a:t>
            </a:r>
            <a:r>
              <a:rPr lang="en-US" b="0" i="0" dirty="0">
                <a:solidFill>
                  <a:srgbClr val="000000"/>
                </a:solidFill>
                <a:effectLst/>
                <a:latin typeface="Georgia" panose="02040502050405020303" pitchFamily="18" charset="0"/>
              </a:rPr>
              <a:t> 2020 Community Survey of the region’s Jewish population…found that nearly two out of 10 adults in Baltimore reported personally experiencing anti-Semitism in the past year. The Anti-Defamation League (ADL) and law enforcement report growing numbers of hate crimes and incidents against Jews and other minority groups. Just a few days ago, the FBI noted that there was a 14% increase in anti-Semitic hate crimes last year in the U.S.” –</a:t>
            </a:r>
            <a:r>
              <a:rPr lang="en-US" b="0" i="0" dirty="0">
                <a:solidFill>
                  <a:srgbClr val="000000"/>
                </a:solidFill>
                <a:effectLst/>
                <a:latin typeface="Georgia" panose="02040502050405020303" pitchFamily="18" charset="0"/>
                <a:hlinkClick r:id="rId3"/>
              </a:rPr>
              <a:t>Baltimore Sun Op-ed </a:t>
            </a:r>
            <a:endParaRPr lang="en-US" dirty="0"/>
          </a:p>
        </p:txBody>
      </p:sp>
    </p:spTree>
    <p:extLst>
      <p:ext uri="{BB962C8B-B14F-4D97-AF65-F5344CB8AC3E}">
        <p14:creationId xmlns:p14="http://schemas.microsoft.com/office/powerpoint/2010/main" val="147027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F92FC-9CEA-4BBD-A79C-DBD29F96C41C}"/>
              </a:ext>
            </a:extLst>
          </p:cNvPr>
          <p:cNvSpPr>
            <a:spLocks noGrp="1"/>
          </p:cNvSpPr>
          <p:nvPr>
            <p:ph type="title"/>
          </p:nvPr>
        </p:nvSpPr>
        <p:spPr/>
        <p:txBody>
          <a:bodyPr/>
          <a:lstStyle/>
          <a:p>
            <a:r>
              <a:rPr lang="en-US" dirty="0"/>
              <a:t>Today:</a:t>
            </a:r>
          </a:p>
        </p:txBody>
      </p:sp>
      <p:sp>
        <p:nvSpPr>
          <p:cNvPr id="3" name="Content Placeholder 2">
            <a:extLst>
              <a:ext uri="{FF2B5EF4-FFF2-40B4-BE49-F238E27FC236}">
                <a16:creationId xmlns:a16="http://schemas.microsoft.com/office/drawing/2014/main" id="{FC8DDBF0-24FA-4856-A47A-38DDBDCE3733}"/>
              </a:ext>
            </a:extLst>
          </p:cNvPr>
          <p:cNvSpPr>
            <a:spLocks noGrp="1"/>
          </p:cNvSpPr>
          <p:nvPr>
            <p:ph idx="1"/>
          </p:nvPr>
        </p:nvSpPr>
        <p:spPr/>
        <p:txBody>
          <a:bodyPr/>
          <a:lstStyle/>
          <a:p>
            <a:r>
              <a:rPr lang="en-US" dirty="0"/>
              <a:t>Final Project</a:t>
            </a:r>
          </a:p>
          <a:p>
            <a:r>
              <a:rPr lang="en-US" dirty="0"/>
              <a:t>Reckoning with Violence and anti-Semitism</a:t>
            </a:r>
          </a:p>
        </p:txBody>
      </p:sp>
    </p:spTree>
    <p:extLst>
      <p:ext uri="{BB962C8B-B14F-4D97-AF65-F5344CB8AC3E}">
        <p14:creationId xmlns:p14="http://schemas.microsoft.com/office/powerpoint/2010/main" val="3691336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DEDBF-8DF9-4676-BA18-FED7C11F0B19}"/>
              </a:ext>
            </a:extLst>
          </p:cNvPr>
          <p:cNvSpPr>
            <a:spLocks noGrp="1"/>
          </p:cNvSpPr>
          <p:nvPr>
            <p:ph type="title"/>
          </p:nvPr>
        </p:nvSpPr>
        <p:spPr>
          <a:xfrm>
            <a:off x="1014603" y="366141"/>
            <a:ext cx="9720072" cy="1186433"/>
          </a:xfrm>
        </p:spPr>
        <p:txBody>
          <a:bodyPr/>
          <a:lstStyle/>
          <a:p>
            <a:r>
              <a:rPr lang="en-US" sz="1800" b="1" dirty="0">
                <a:effectLst/>
                <a:latin typeface="Palatino Linotype" panose="02040502050505030304" pitchFamily="18" charset="0"/>
                <a:ea typeface="Calibri" panose="020F0502020204030204" pitchFamily="34" charset="0"/>
                <a:cs typeface="Arial" panose="020B0604020202020204" pitchFamily="34" charset="0"/>
              </a:rPr>
              <a:t>A Few Strategies for Reckoning with Christian anti-Semitism</a:t>
            </a:r>
            <a:endParaRPr lang="en-US" dirty="0"/>
          </a:p>
        </p:txBody>
      </p:sp>
      <p:sp>
        <p:nvSpPr>
          <p:cNvPr id="3" name="Content Placeholder 2">
            <a:extLst>
              <a:ext uri="{FF2B5EF4-FFF2-40B4-BE49-F238E27FC236}">
                <a16:creationId xmlns:a16="http://schemas.microsoft.com/office/drawing/2014/main" id="{76E609D2-C410-4F31-B62F-34B00A79D691}"/>
              </a:ext>
            </a:extLst>
          </p:cNvPr>
          <p:cNvSpPr>
            <a:spLocks noGrp="1"/>
          </p:cNvSpPr>
          <p:nvPr>
            <p:ph idx="1"/>
          </p:nvPr>
        </p:nvSpPr>
        <p:spPr>
          <a:xfrm>
            <a:off x="828675" y="1371600"/>
            <a:ext cx="10534649" cy="5486399"/>
          </a:xfrm>
        </p:spPr>
        <p:txBody>
          <a:bodyPr>
            <a:norm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DON’T…</a:t>
            </a:r>
          </a:p>
          <a:p>
            <a:pPr marL="45720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…explain difficult texts away. </a:t>
            </a:r>
          </a:p>
          <a:p>
            <a:pPr marL="45720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Regardless of how you read them now, the history of reading them has caused irreparable harm on Jewish people throughout history. Christian writings in the New Testament come from First Century Jewish writers debating Jewish teachings from within, but that hasn’t stopped Christians from reading inner-Jewish debates as a license to attack the Jewish people.</a:t>
            </a:r>
          </a:p>
          <a:p>
            <a:pPr marL="45720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…forget that Jewish is a Jewish Rabbi, who observes Jewish festivals, reads Jewish scriptures, argues with fellow Jewish teachers, and preaches the salvation of the Jewish people. When you read New Testament texts, you are reading a particular presentation of Jewish debates about the law and covenant of God. Don’t mistake them as straightforward claims to represent historical reality.</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DO…</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	…wrestle, lament, take responsibility for Christian readings and their impact on real Jewish 	communities throughout history.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	…learn from those outside your community, and consider whether some of your own interpretations 	might reflect anti-Semitic readings rather than </a:t>
            </a:r>
            <a:r>
              <a:rPr lang="en-US" sz="1800">
                <a:effectLst/>
                <a:latin typeface="Calibri" panose="020F0502020204030204" pitchFamily="34" charset="0"/>
                <a:ea typeface="Calibri" panose="020F0502020204030204" pitchFamily="34" charset="0"/>
                <a:cs typeface="Arial" panose="020B0604020202020204" pitchFamily="34" charset="0"/>
              </a:rPr>
              <a:t>challenge them.</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321231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493B0-533E-47B6-BB3B-C162B27C6ADD}"/>
              </a:ext>
            </a:extLst>
          </p:cNvPr>
          <p:cNvSpPr>
            <a:spLocks noGrp="1"/>
          </p:cNvSpPr>
          <p:nvPr>
            <p:ph type="title"/>
          </p:nvPr>
        </p:nvSpPr>
        <p:spPr/>
        <p:txBody>
          <a:bodyPr/>
          <a:lstStyle/>
          <a:p>
            <a:r>
              <a:rPr lang="en-US" dirty="0"/>
              <a:t>Final Projects</a:t>
            </a:r>
          </a:p>
        </p:txBody>
      </p:sp>
      <p:sp>
        <p:nvSpPr>
          <p:cNvPr id="3" name="Content Placeholder 2">
            <a:extLst>
              <a:ext uri="{FF2B5EF4-FFF2-40B4-BE49-F238E27FC236}">
                <a16:creationId xmlns:a16="http://schemas.microsoft.com/office/drawing/2014/main" id="{31F8B24F-5F30-40FB-83E7-26DDA82616DE}"/>
              </a:ext>
            </a:extLst>
          </p:cNvPr>
          <p:cNvSpPr>
            <a:spLocks noGrp="1"/>
          </p:cNvSpPr>
          <p:nvPr>
            <p:ph idx="1"/>
          </p:nvPr>
        </p:nvSpPr>
        <p:spPr/>
        <p:txBody>
          <a:bodyPr/>
          <a:lstStyle/>
          <a:p>
            <a:pPr marL="457200" indent="-457200">
              <a:buAutoNum type="arabicPeriod"/>
            </a:pPr>
            <a:r>
              <a:rPr lang="en-US" dirty="0"/>
              <a:t>Presentation (optional 10%)</a:t>
            </a:r>
          </a:p>
          <a:p>
            <a:pPr marL="459486" lvl="1" indent="-285750"/>
            <a:r>
              <a:rPr lang="en-US" dirty="0"/>
              <a:t>After the break, sign up for slots to present on the passage of scripture that is part of your final project</a:t>
            </a:r>
          </a:p>
          <a:p>
            <a:pPr marL="459486" lvl="1" indent="-285750"/>
            <a:r>
              <a:rPr lang="en-US" dirty="0"/>
              <a:t>Passage does not need to be central/only thing about your project, but you should explain in 5-10 minutes what the passage says and why it interests you.</a:t>
            </a:r>
          </a:p>
          <a:p>
            <a:pPr marL="459486" lvl="1" indent="-285750"/>
            <a:r>
              <a:rPr lang="en-US" dirty="0"/>
              <a:t>Rubric for help guiding presentations will be posted over spring break (goal is to ENCOURAGE participation)</a:t>
            </a:r>
          </a:p>
          <a:p>
            <a:pPr marL="173736" lvl="1" indent="0">
              <a:buNone/>
            </a:pPr>
            <a:r>
              <a:rPr lang="en-US" dirty="0"/>
              <a:t>2. Topics don’t need to be constrictive…</a:t>
            </a:r>
          </a:p>
        </p:txBody>
      </p:sp>
    </p:spTree>
    <p:extLst>
      <p:ext uri="{BB962C8B-B14F-4D97-AF65-F5344CB8AC3E}">
        <p14:creationId xmlns:p14="http://schemas.microsoft.com/office/powerpoint/2010/main" val="1798988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8E3EB-58F4-46E9-9D07-3F9EE119C61E}"/>
              </a:ext>
            </a:extLst>
          </p:cNvPr>
          <p:cNvSpPr>
            <a:spLocks noGrp="1"/>
          </p:cNvSpPr>
          <p:nvPr>
            <p:ph type="title"/>
          </p:nvPr>
        </p:nvSpPr>
        <p:spPr>
          <a:xfrm>
            <a:off x="942975" y="219075"/>
            <a:ext cx="10410825" cy="1471613"/>
          </a:xfrm>
        </p:spPr>
        <p:txBody>
          <a:bodyPr>
            <a:noAutofit/>
          </a:bodyPr>
          <a:lstStyle/>
          <a:p>
            <a:pPr algn="ctr"/>
            <a:r>
              <a:rPr lang="en-US" sz="3200" dirty="0"/>
              <a:t>Is the New Testament violent? Is the God of the New Testament less violent than the God of the Old Testament?</a:t>
            </a:r>
          </a:p>
        </p:txBody>
      </p:sp>
      <p:sp>
        <p:nvSpPr>
          <p:cNvPr id="3" name="Content Placeholder 2">
            <a:extLst>
              <a:ext uri="{FF2B5EF4-FFF2-40B4-BE49-F238E27FC236}">
                <a16:creationId xmlns:a16="http://schemas.microsoft.com/office/drawing/2014/main" id="{69E596E5-39CC-41E5-980D-EF4C255E93EE}"/>
              </a:ext>
            </a:extLst>
          </p:cNvPr>
          <p:cNvSpPr>
            <a:spLocks noGrp="1"/>
          </p:cNvSpPr>
          <p:nvPr>
            <p:ph idx="1"/>
          </p:nvPr>
        </p:nvSpPr>
        <p:spPr/>
        <p:txBody>
          <a:bodyPr/>
          <a:lstStyle/>
          <a:p>
            <a:r>
              <a:rPr lang="en-US" dirty="0"/>
              <a:t>Shelly Matthews, “</a:t>
            </a:r>
            <a:r>
              <a:rPr lang="en-US" dirty="0">
                <a:hlinkClick r:id="rId3"/>
              </a:rPr>
              <a:t>Violence in the NT”</a:t>
            </a:r>
            <a:endParaRPr lang="en-US" dirty="0"/>
          </a:p>
          <a:p>
            <a:pPr lvl="1"/>
            <a:r>
              <a:rPr lang="en-US" dirty="0"/>
              <a:t>“</a:t>
            </a:r>
            <a:r>
              <a:rPr lang="en-US" b="0" i="0" dirty="0">
                <a:solidFill>
                  <a:srgbClr val="000000"/>
                </a:solidFill>
                <a:effectLst/>
                <a:latin typeface="Tahoma" panose="020B0604030504040204" pitchFamily="34" charset="0"/>
              </a:rPr>
              <a:t>When people imagine an angry male God, dishing out punishments and inflicting suffering, they might identify Him as </a:t>
            </a:r>
            <a:r>
              <a:rPr lang="en-US" b="0" i="1" dirty="0">
                <a:solidFill>
                  <a:srgbClr val="000000"/>
                </a:solidFill>
                <a:effectLst/>
                <a:latin typeface="Tahoma" panose="020B0604030504040204" pitchFamily="34" charset="0"/>
              </a:rPr>
              <a:t>the God of the Old Testament</a:t>
            </a:r>
            <a:r>
              <a:rPr lang="en-US" b="0" i="0" dirty="0">
                <a:solidFill>
                  <a:srgbClr val="000000"/>
                </a:solidFill>
                <a:effectLst/>
                <a:latin typeface="Tahoma" panose="020B0604030504040204" pitchFamily="34" charset="0"/>
              </a:rPr>
              <a:t>. When asked to consider stories about inflicting harm, even death, upon others in God’s name, again, they might think they are in </a:t>
            </a:r>
            <a:r>
              <a:rPr lang="en-US" b="0" i="1" dirty="0">
                <a:solidFill>
                  <a:srgbClr val="000000"/>
                </a:solidFill>
                <a:effectLst/>
                <a:latin typeface="Tahoma" panose="020B0604030504040204" pitchFamily="34" charset="0"/>
              </a:rPr>
              <a:t>Old Testament</a:t>
            </a:r>
            <a:r>
              <a:rPr lang="en-US" b="0" i="0" dirty="0">
                <a:solidFill>
                  <a:srgbClr val="000000"/>
                </a:solidFill>
                <a:effectLst/>
                <a:latin typeface="Tahoma" panose="020B0604030504040204" pitchFamily="34" charset="0"/>
              </a:rPr>
              <a:t> territory.”</a:t>
            </a:r>
          </a:p>
          <a:p>
            <a:pPr lvl="1"/>
            <a:endParaRPr lang="en-US" dirty="0">
              <a:solidFill>
                <a:srgbClr val="000000"/>
              </a:solidFill>
              <a:latin typeface="Tahoma" panose="020B0604030504040204" pitchFamily="34" charset="0"/>
            </a:endParaRPr>
          </a:p>
          <a:p>
            <a:pPr lvl="1"/>
            <a:r>
              <a:rPr lang="en-US" dirty="0">
                <a:solidFill>
                  <a:srgbClr val="000000"/>
                </a:solidFill>
                <a:latin typeface="Tahoma" panose="020B0604030504040204" pitchFamily="34" charset="0"/>
              </a:rPr>
              <a:t>“</a:t>
            </a:r>
            <a:r>
              <a:rPr lang="en-US" b="0" i="0" dirty="0">
                <a:solidFill>
                  <a:srgbClr val="000000"/>
                </a:solidFill>
                <a:effectLst/>
                <a:latin typeface="Tahoma" panose="020B0604030504040204" pitchFamily="34" charset="0"/>
              </a:rPr>
              <a:t>Christians have sometimes assumed </a:t>
            </a:r>
            <a:r>
              <a:rPr lang="en-US" b="0" i="0" dirty="0">
                <a:effectLst/>
                <a:latin typeface="Tahoma" panose="020B0604030504040204" pitchFamily="34" charset="0"/>
              </a:rPr>
              <a:t>that the </a:t>
            </a:r>
            <a:r>
              <a:rPr lang="en-US" b="0" i="0" u="none" strike="noStrike" dirty="0">
                <a:effectLst/>
                <a:latin typeface="Tahoma" panose="020B0604030504040204" pitchFamily="34" charset="0"/>
              </a:rPr>
              <a:t>ministry</a:t>
            </a:r>
            <a:r>
              <a:rPr lang="en-US" b="0" i="0" dirty="0">
                <a:effectLst/>
                <a:latin typeface="Tahoma" panose="020B0604030504040204" pitchFamily="34" charset="0"/>
              </a:rPr>
              <a:t> of Jesus reflected a radical shift in the nature of God towards peace </a:t>
            </a:r>
            <a:r>
              <a:rPr lang="en-US" b="0" i="0" dirty="0">
                <a:solidFill>
                  <a:srgbClr val="000000"/>
                </a:solidFill>
                <a:effectLst/>
                <a:latin typeface="Tahoma" panose="020B0604030504040204" pitchFamily="34" charset="0"/>
              </a:rPr>
              <a:t>and love, and away from anger and wrath.”</a:t>
            </a:r>
            <a:endParaRPr lang="en-US" dirty="0"/>
          </a:p>
        </p:txBody>
      </p:sp>
    </p:spTree>
    <p:extLst>
      <p:ext uri="{BB962C8B-B14F-4D97-AF65-F5344CB8AC3E}">
        <p14:creationId xmlns:p14="http://schemas.microsoft.com/office/powerpoint/2010/main" val="349078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62ABC-7B96-4FB5-9E79-C3A765DDD5A6}"/>
              </a:ext>
            </a:extLst>
          </p:cNvPr>
          <p:cNvSpPr>
            <a:spLocks noGrp="1"/>
          </p:cNvSpPr>
          <p:nvPr>
            <p:ph type="title"/>
          </p:nvPr>
        </p:nvSpPr>
        <p:spPr/>
        <p:txBody>
          <a:bodyPr/>
          <a:lstStyle/>
          <a:p>
            <a:r>
              <a:rPr lang="en-US" dirty="0"/>
              <a:t>Violent NT God and Violent NT People</a:t>
            </a:r>
          </a:p>
        </p:txBody>
      </p:sp>
      <p:sp>
        <p:nvSpPr>
          <p:cNvPr id="3" name="Content Placeholder 2">
            <a:extLst>
              <a:ext uri="{FF2B5EF4-FFF2-40B4-BE49-F238E27FC236}">
                <a16:creationId xmlns:a16="http://schemas.microsoft.com/office/drawing/2014/main" id="{FAFECE94-85BF-41C1-91FB-406222734D93}"/>
              </a:ext>
            </a:extLst>
          </p:cNvPr>
          <p:cNvSpPr>
            <a:spLocks noGrp="1"/>
          </p:cNvSpPr>
          <p:nvPr>
            <p:ph idx="1"/>
          </p:nvPr>
        </p:nvSpPr>
        <p:spPr/>
        <p:txBody>
          <a:bodyPr/>
          <a:lstStyle/>
          <a:p>
            <a:pPr marL="0" indent="0">
              <a:buNone/>
            </a:pPr>
            <a:r>
              <a:rPr lang="en-US" dirty="0"/>
              <a:t>Matthews notes that “gospel authors told stories of Jesus attacking Jews” who didn’t ascribe to Jesus’s teaching. </a:t>
            </a:r>
          </a:p>
          <a:p>
            <a:pPr marL="0" indent="0">
              <a:buNone/>
            </a:pPr>
            <a:r>
              <a:rPr lang="en-US" dirty="0"/>
              <a:t>“In Matt 23:4-36 Jesus derides Pharisees as the vilest of hypocrites. In John 8:44, Jesus calls “the Jews” the “children of the devil.” While Jews are commonly the target of such name-calling,” others are attacked as well such as in Titus 1:12 where all the people of the island of Crete are dismissed as “liars, vicious brutes, lazy gluttons.”</a:t>
            </a:r>
          </a:p>
        </p:txBody>
      </p:sp>
    </p:spTree>
    <p:extLst>
      <p:ext uri="{BB962C8B-B14F-4D97-AF65-F5344CB8AC3E}">
        <p14:creationId xmlns:p14="http://schemas.microsoft.com/office/powerpoint/2010/main" val="20881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62ABC-7B96-4FB5-9E79-C3A765DDD5A6}"/>
              </a:ext>
            </a:extLst>
          </p:cNvPr>
          <p:cNvSpPr>
            <a:spLocks noGrp="1"/>
          </p:cNvSpPr>
          <p:nvPr>
            <p:ph type="title"/>
          </p:nvPr>
        </p:nvSpPr>
        <p:spPr/>
        <p:txBody>
          <a:bodyPr>
            <a:noAutofit/>
          </a:bodyPr>
          <a:lstStyle/>
          <a:p>
            <a:r>
              <a:rPr lang="en-US" sz="3200" b="0" i="0" dirty="0">
                <a:solidFill>
                  <a:srgbClr val="000000"/>
                </a:solidFill>
                <a:effectLst/>
                <a:latin typeface="Tahoma" panose="020B0604030504040204" pitchFamily="34" charset="0"/>
              </a:rPr>
              <a:t>“New Testament texts often reflect, rather than challenge, the violent household and political structures of the ancient world.” –Matthews</a:t>
            </a:r>
            <a:endParaRPr lang="en-US" sz="3200" dirty="0"/>
          </a:p>
        </p:txBody>
      </p:sp>
      <p:sp>
        <p:nvSpPr>
          <p:cNvPr id="3" name="Content Placeholder 2">
            <a:extLst>
              <a:ext uri="{FF2B5EF4-FFF2-40B4-BE49-F238E27FC236}">
                <a16:creationId xmlns:a16="http://schemas.microsoft.com/office/drawing/2014/main" id="{FAFECE94-85BF-41C1-91FB-406222734D93}"/>
              </a:ext>
            </a:extLst>
          </p:cNvPr>
          <p:cNvSpPr>
            <a:spLocks noGrp="1"/>
          </p:cNvSpPr>
          <p:nvPr>
            <p:ph idx="1"/>
          </p:nvPr>
        </p:nvSpPr>
        <p:spPr>
          <a:xfrm>
            <a:off x="838200" y="2409825"/>
            <a:ext cx="10086974" cy="3767138"/>
          </a:xfrm>
        </p:spPr>
        <p:txBody>
          <a:bodyPr/>
          <a:lstStyle/>
          <a:p>
            <a:pPr marL="514350" indent="-514350">
              <a:buAutoNum type="arabicPeriod"/>
            </a:pPr>
            <a:r>
              <a:rPr lang="en-US" dirty="0"/>
              <a:t>Jesus tells stories affirming the beating and killing of household slaves. </a:t>
            </a:r>
          </a:p>
          <a:p>
            <a:pPr marL="457200" lvl="1" indent="0">
              <a:buNone/>
            </a:pPr>
            <a:r>
              <a:rPr lang="en-US" b="0" i="0" dirty="0">
                <a:solidFill>
                  <a:srgbClr val="333333"/>
                </a:solidFill>
                <a:effectLst/>
                <a:latin typeface="Georgia" panose="02040502050405020303" pitchFamily="18" charset="0"/>
              </a:rPr>
              <a:t>Luke 12:45-47 But if that slave says to himself, ‘My master is delayed in coming,’ and if he begins to beat the other slaves, men and women, and to eat and drink and get drunk, the master of that slave will come on a day when he does not expect him and at an hour that he does not know, and will cut him in pieces, and put him with the unfaithful. That slave who knew what his master wanted, but did not prepare himself or do what was wanted, will receive a severe beating.</a:t>
            </a:r>
            <a:endParaRPr lang="en-US" dirty="0"/>
          </a:p>
          <a:p>
            <a:pPr marL="514350" indent="-514350">
              <a:buAutoNum type="arabicPeriod"/>
            </a:pPr>
            <a:endParaRPr lang="en-US" dirty="0"/>
          </a:p>
        </p:txBody>
      </p:sp>
    </p:spTree>
    <p:extLst>
      <p:ext uri="{BB962C8B-B14F-4D97-AF65-F5344CB8AC3E}">
        <p14:creationId xmlns:p14="http://schemas.microsoft.com/office/powerpoint/2010/main" val="239163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62ABC-7B96-4FB5-9E79-C3A765DDD5A6}"/>
              </a:ext>
            </a:extLst>
          </p:cNvPr>
          <p:cNvSpPr>
            <a:spLocks noGrp="1"/>
          </p:cNvSpPr>
          <p:nvPr>
            <p:ph type="title"/>
          </p:nvPr>
        </p:nvSpPr>
        <p:spPr>
          <a:xfrm>
            <a:off x="838199" y="209550"/>
            <a:ext cx="10515602" cy="1875282"/>
          </a:xfrm>
        </p:spPr>
        <p:txBody>
          <a:bodyPr>
            <a:noAutofit/>
          </a:bodyPr>
          <a:lstStyle/>
          <a:p>
            <a:r>
              <a:rPr lang="en-US" sz="3200" b="0" i="0" dirty="0">
                <a:solidFill>
                  <a:srgbClr val="000000"/>
                </a:solidFill>
                <a:effectLst/>
                <a:latin typeface="Tahoma" panose="020B0604030504040204" pitchFamily="34" charset="0"/>
              </a:rPr>
              <a:t>“New Testament texts often reflect, rather than challenge, the violent household and political structures of the ancient world.” –Matthews</a:t>
            </a:r>
            <a:endParaRPr lang="en-US" sz="3200" dirty="0"/>
          </a:p>
        </p:txBody>
      </p:sp>
      <p:sp>
        <p:nvSpPr>
          <p:cNvPr id="3" name="Content Placeholder 2">
            <a:extLst>
              <a:ext uri="{FF2B5EF4-FFF2-40B4-BE49-F238E27FC236}">
                <a16:creationId xmlns:a16="http://schemas.microsoft.com/office/drawing/2014/main" id="{FAFECE94-85BF-41C1-91FB-406222734D93}"/>
              </a:ext>
            </a:extLst>
          </p:cNvPr>
          <p:cNvSpPr>
            <a:spLocks noGrp="1"/>
          </p:cNvSpPr>
          <p:nvPr>
            <p:ph idx="1"/>
          </p:nvPr>
        </p:nvSpPr>
        <p:spPr>
          <a:xfrm>
            <a:off x="838199" y="2084831"/>
            <a:ext cx="10086975" cy="4092131"/>
          </a:xfrm>
        </p:spPr>
        <p:txBody>
          <a:bodyPr/>
          <a:lstStyle/>
          <a:p>
            <a:pPr marL="514350" indent="-514350">
              <a:buAutoNum type="arabicPeriod"/>
            </a:pPr>
            <a:r>
              <a:rPr lang="en-US" dirty="0"/>
              <a:t>Jesus tells stories affirming the beating and killing of household slaves. </a:t>
            </a:r>
          </a:p>
          <a:p>
            <a:pPr marL="514350" indent="-514350">
              <a:buAutoNum type="arabicPeriod"/>
            </a:pPr>
            <a:r>
              <a:rPr lang="en-US" b="0" i="0" dirty="0">
                <a:solidFill>
                  <a:srgbClr val="333333"/>
                </a:solidFill>
                <a:effectLst/>
                <a:latin typeface="Georgia" panose="02040502050405020303" pitchFamily="18" charset="0"/>
              </a:rPr>
              <a:t>Revelatio</a:t>
            </a:r>
            <a:r>
              <a:rPr lang="en-US" dirty="0">
                <a:solidFill>
                  <a:srgbClr val="333333"/>
                </a:solidFill>
                <a:latin typeface="Georgia" panose="02040502050405020303" pitchFamily="18" charset="0"/>
              </a:rPr>
              <a:t>n presents hordes of divinely approved violence: </a:t>
            </a:r>
            <a:br>
              <a:rPr lang="en-US" dirty="0">
                <a:solidFill>
                  <a:srgbClr val="333333"/>
                </a:solidFill>
                <a:latin typeface="Georgia" panose="02040502050405020303" pitchFamily="18" charset="0"/>
              </a:rPr>
            </a:br>
            <a:br>
              <a:rPr lang="en-US" dirty="0">
                <a:solidFill>
                  <a:srgbClr val="333333"/>
                </a:solidFill>
                <a:latin typeface="Georgia" panose="02040502050405020303" pitchFamily="18" charset="0"/>
              </a:rPr>
            </a:br>
            <a:r>
              <a:rPr lang="en-US" dirty="0">
                <a:solidFill>
                  <a:srgbClr val="333333"/>
                </a:solidFill>
                <a:latin typeface="Georgia" panose="02040502050405020303" pitchFamily="18" charset="0"/>
              </a:rPr>
              <a:t>“</a:t>
            </a:r>
            <a:r>
              <a:rPr lang="en-US" b="0" i="0" dirty="0">
                <a:solidFill>
                  <a:srgbClr val="333333"/>
                </a:solidFill>
                <a:effectLst/>
                <a:latin typeface="Georgia" panose="02040502050405020303" pitchFamily="18" charset="0"/>
              </a:rPr>
              <a:t>Come, gather for the great supper of God, to eat the flesh of kings, the flesh of captains, the flesh of the mighty, the flesh of horses and their riders”…the rest were killed by the sword of the rider on the horse… and all the birds were gorged with their flesh.</a:t>
            </a:r>
            <a:endParaRPr lang="en-US" dirty="0"/>
          </a:p>
        </p:txBody>
      </p:sp>
    </p:spTree>
    <p:extLst>
      <p:ext uri="{BB962C8B-B14F-4D97-AF65-F5344CB8AC3E}">
        <p14:creationId xmlns:p14="http://schemas.microsoft.com/office/powerpoint/2010/main" val="1030073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62ABC-7B96-4FB5-9E79-C3A765DDD5A6}"/>
              </a:ext>
            </a:extLst>
          </p:cNvPr>
          <p:cNvSpPr>
            <a:spLocks noGrp="1"/>
          </p:cNvSpPr>
          <p:nvPr>
            <p:ph type="title"/>
          </p:nvPr>
        </p:nvSpPr>
        <p:spPr/>
        <p:txBody>
          <a:bodyPr>
            <a:noAutofit/>
          </a:bodyPr>
          <a:lstStyle/>
          <a:p>
            <a:r>
              <a:rPr lang="en-US" sz="3200" b="0" i="0" dirty="0">
                <a:solidFill>
                  <a:srgbClr val="000000"/>
                </a:solidFill>
                <a:effectLst/>
                <a:latin typeface="Tahoma" panose="020B0604030504040204" pitchFamily="34" charset="0"/>
              </a:rPr>
              <a:t>“New Testament texts often reflect, rather than challenge, the violent household and political structures of the ancient world.” –Matthews</a:t>
            </a:r>
            <a:endParaRPr lang="en-US" sz="3200" dirty="0"/>
          </a:p>
        </p:txBody>
      </p:sp>
      <p:sp>
        <p:nvSpPr>
          <p:cNvPr id="3" name="Content Placeholder 2">
            <a:extLst>
              <a:ext uri="{FF2B5EF4-FFF2-40B4-BE49-F238E27FC236}">
                <a16:creationId xmlns:a16="http://schemas.microsoft.com/office/drawing/2014/main" id="{FAFECE94-85BF-41C1-91FB-406222734D93}"/>
              </a:ext>
            </a:extLst>
          </p:cNvPr>
          <p:cNvSpPr>
            <a:spLocks noGrp="1"/>
          </p:cNvSpPr>
          <p:nvPr>
            <p:ph idx="1"/>
          </p:nvPr>
        </p:nvSpPr>
        <p:spPr>
          <a:xfrm>
            <a:off x="876300" y="2181225"/>
            <a:ext cx="10048874" cy="3995738"/>
          </a:xfrm>
        </p:spPr>
        <p:txBody>
          <a:bodyPr>
            <a:normAutofit/>
          </a:bodyPr>
          <a:lstStyle/>
          <a:p>
            <a:pPr marL="514350" indent="-514350">
              <a:buAutoNum type="arabicPeriod"/>
            </a:pPr>
            <a:r>
              <a:rPr lang="en-US" dirty="0"/>
              <a:t>Jesus tells stories affirming the beating and killing of household slaves. </a:t>
            </a:r>
          </a:p>
          <a:p>
            <a:pPr marL="514350" indent="-514350">
              <a:buAutoNum type="arabicPeriod"/>
            </a:pPr>
            <a:r>
              <a:rPr lang="en-US" b="0" i="0" dirty="0">
                <a:solidFill>
                  <a:srgbClr val="333333"/>
                </a:solidFill>
                <a:effectLst/>
                <a:latin typeface="Georgia" panose="02040502050405020303" pitchFamily="18" charset="0"/>
              </a:rPr>
              <a:t>Revelatio</a:t>
            </a:r>
            <a:r>
              <a:rPr lang="en-US" dirty="0">
                <a:solidFill>
                  <a:srgbClr val="333333"/>
                </a:solidFill>
                <a:latin typeface="Georgia" panose="02040502050405020303" pitchFamily="18" charset="0"/>
              </a:rPr>
              <a:t>n presents hordes of divinely approved violence</a:t>
            </a:r>
          </a:p>
          <a:p>
            <a:pPr marL="514350" indent="-514350">
              <a:buAutoNum type="arabicPeriod"/>
            </a:pPr>
            <a:r>
              <a:rPr lang="en-US" dirty="0">
                <a:solidFill>
                  <a:srgbClr val="333333"/>
                </a:solidFill>
                <a:latin typeface="Georgia" panose="02040502050405020303" pitchFamily="18" charset="0"/>
              </a:rPr>
              <a:t>NT texts support slavery and urge slaves to submit to beatings:</a:t>
            </a:r>
          </a:p>
          <a:p>
            <a:pPr marL="457200" lvl="1" indent="0">
              <a:buNone/>
            </a:pPr>
            <a:r>
              <a:rPr lang="en-US" dirty="0"/>
              <a:t>(1 Peter 2) </a:t>
            </a:r>
            <a:r>
              <a:rPr lang="en-US" b="0" i="0" dirty="0">
                <a:solidFill>
                  <a:srgbClr val="000000"/>
                </a:solidFill>
                <a:effectLst/>
                <a:latin typeface="system-ui"/>
              </a:rPr>
              <a:t>Slaves, accept the authority of your masters with all deference, not only those who are kind and gentle but also those who are harsh.</a:t>
            </a:r>
            <a:r>
              <a:rPr lang="en-US" b="1" i="0" baseline="30000" dirty="0">
                <a:solidFill>
                  <a:srgbClr val="000000"/>
                </a:solidFill>
                <a:effectLst/>
                <a:latin typeface="system-ui"/>
              </a:rPr>
              <a:t> </a:t>
            </a:r>
            <a:r>
              <a:rPr lang="en-US" b="0" i="0" dirty="0">
                <a:solidFill>
                  <a:srgbClr val="000000"/>
                </a:solidFill>
                <a:effectLst/>
                <a:latin typeface="system-ui"/>
              </a:rPr>
              <a:t>For it is a credit to you if… you endure pain while suffering unjustly. If you endure when you are beaten for doing wrong, what credit is that? But if you endure when you do right and suffer for it, you have God’s approval.</a:t>
            </a:r>
          </a:p>
          <a:p>
            <a:pPr marL="457200" lvl="1" indent="0">
              <a:buNone/>
            </a:pPr>
            <a:r>
              <a:rPr lang="en-US" b="0" i="0" dirty="0">
                <a:solidFill>
                  <a:srgbClr val="000000"/>
                </a:solidFill>
                <a:effectLst/>
                <a:latin typeface="system-ui"/>
              </a:rPr>
              <a:t>Wives, in the same way, accept the authority of your husbands,</a:t>
            </a:r>
          </a:p>
          <a:p>
            <a:pPr marL="457200" lvl="1" indent="0">
              <a:buNone/>
            </a:pPr>
            <a:r>
              <a:rPr lang="en-US" dirty="0">
                <a:solidFill>
                  <a:srgbClr val="000000"/>
                </a:solidFill>
                <a:latin typeface="system-ui"/>
              </a:rPr>
              <a:t>(cf. Colossians, Ephesians, Titus, et al.)</a:t>
            </a:r>
            <a:endParaRPr lang="en-US" dirty="0"/>
          </a:p>
        </p:txBody>
      </p:sp>
    </p:spTree>
    <p:extLst>
      <p:ext uri="{BB962C8B-B14F-4D97-AF65-F5344CB8AC3E}">
        <p14:creationId xmlns:p14="http://schemas.microsoft.com/office/powerpoint/2010/main" val="14092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Picture of the black-and-white book cover of Howard Thurman's book, Jesus and the Disinherited, containing a profile view of Thurman in a suit.">
            <a:extLst>
              <a:ext uri="{FF2B5EF4-FFF2-40B4-BE49-F238E27FC236}">
                <a16:creationId xmlns:a16="http://schemas.microsoft.com/office/drawing/2014/main" id="{386D4AE9-181E-42F8-B6FC-F9B410D9DC6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5120" y="246563"/>
            <a:ext cx="3978133" cy="5925637"/>
          </a:xfrm>
        </p:spPr>
      </p:pic>
      <p:sp>
        <p:nvSpPr>
          <p:cNvPr id="12" name="TextBox 11">
            <a:extLst>
              <a:ext uri="{FF2B5EF4-FFF2-40B4-BE49-F238E27FC236}">
                <a16:creationId xmlns:a16="http://schemas.microsoft.com/office/drawing/2014/main" id="{A78EC8BC-07D1-44D8-BBC8-CAA1B200934C}"/>
              </a:ext>
            </a:extLst>
          </p:cNvPr>
          <p:cNvSpPr txBox="1"/>
          <p:nvPr/>
        </p:nvSpPr>
        <p:spPr>
          <a:xfrm>
            <a:off x="2630132" y="5802868"/>
            <a:ext cx="177963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Impact" panose="020B0806030902050204"/>
                <a:ea typeface="+mn-ea"/>
                <a:cs typeface="+mn-cs"/>
              </a:rPr>
              <a:t>1949</a:t>
            </a:r>
          </a:p>
        </p:txBody>
      </p:sp>
      <p:pic>
        <p:nvPicPr>
          <p:cNvPr id="3" name="Picture 2" descr="Graphical user interface, text, application&#10;&#10;Description automatically generated">
            <a:extLst>
              <a:ext uri="{FF2B5EF4-FFF2-40B4-BE49-F238E27FC236}">
                <a16:creationId xmlns:a16="http://schemas.microsoft.com/office/drawing/2014/main" id="{B763501D-FEFF-4F59-A773-2933084FAEA6}"/>
              </a:ext>
            </a:extLst>
          </p:cNvPr>
          <p:cNvPicPr>
            <a:picLocks noChangeAspect="1"/>
          </p:cNvPicPr>
          <p:nvPr/>
        </p:nvPicPr>
        <p:blipFill rotWithShape="1">
          <a:blip r:embed="rId3">
            <a:extLst>
              <a:ext uri="{28A0092B-C50C-407E-A947-70E740481C1C}">
                <a14:useLocalDpi xmlns:a14="http://schemas.microsoft.com/office/drawing/2010/main" val="0"/>
              </a:ext>
            </a:extLst>
          </a:blip>
          <a:srcRect l="18834" t="26074" r="24750" b="11852"/>
          <a:stretch/>
        </p:blipFill>
        <p:spPr>
          <a:xfrm>
            <a:off x="4449589" y="645161"/>
            <a:ext cx="6878320" cy="4257040"/>
          </a:xfrm>
          <a:prstGeom prst="rect">
            <a:avLst/>
          </a:prstGeom>
        </p:spPr>
      </p:pic>
    </p:spTree>
    <p:extLst>
      <p:ext uri="{BB962C8B-B14F-4D97-AF65-F5344CB8AC3E}">
        <p14:creationId xmlns:p14="http://schemas.microsoft.com/office/powerpoint/2010/main" val="16015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C1C93EF2-4785-427F-84A5-F1666490E9CE}"/>
    </a:ext>
  </a:extLst>
</a:theme>
</file>

<file path=ppt/theme/theme2.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8FA751"/>
      </a:accent1>
      <a:accent2>
        <a:srgbClr val="629D7D"/>
      </a:accent2>
      <a:accent3>
        <a:srgbClr val="5A7AAB"/>
      </a:accent3>
      <a:accent4>
        <a:srgbClr val="AA618F"/>
      </a:accent4>
      <a:accent5>
        <a:srgbClr val="BA5445"/>
      </a:accent5>
      <a:accent6>
        <a:srgbClr val="C8A547"/>
      </a:accent6>
      <a:hlink>
        <a:srgbClr val="91BF1A"/>
      </a:hlink>
      <a:folHlink>
        <a:srgbClr val="ADBE82"/>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CF823853-53CC-4249-AEDB-2EA9F718B2D2}"/>
    </a:ext>
  </a:extLst>
</a:theme>
</file>

<file path=docProps/app.xml><?xml version="1.0" encoding="utf-8"?>
<Properties xmlns="http://schemas.openxmlformats.org/officeDocument/2006/extended-properties" xmlns:vt="http://schemas.openxmlformats.org/officeDocument/2006/docPropsVTypes">
  <Template>Integral</Template>
  <TotalTime>169</TotalTime>
  <Words>1893</Words>
  <Application>Microsoft Office PowerPoint</Application>
  <PresentationFormat>Widescreen</PresentationFormat>
  <Paragraphs>83</Paragraphs>
  <Slides>20</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20</vt:i4>
      </vt:variant>
    </vt:vector>
  </HeadingPairs>
  <TitlesOfParts>
    <vt:vector size="33" baseType="lpstr">
      <vt:lpstr>Arial</vt:lpstr>
      <vt:lpstr>Calibri</vt:lpstr>
      <vt:lpstr>Georgia</vt:lpstr>
      <vt:lpstr>Impact</vt:lpstr>
      <vt:lpstr>Museo Sans 500</vt:lpstr>
      <vt:lpstr>Palatino Linotype</vt:lpstr>
      <vt:lpstr>system-ui</vt:lpstr>
      <vt:lpstr>Tahoma</vt:lpstr>
      <vt:lpstr>Tw Cen MT</vt:lpstr>
      <vt:lpstr>Tw Cen MT Condensed</vt:lpstr>
      <vt:lpstr>Wingdings 3</vt:lpstr>
      <vt:lpstr>Integral</vt:lpstr>
      <vt:lpstr>Main Event</vt:lpstr>
      <vt:lpstr>Anti-Semitism and Supercessionism</vt:lpstr>
      <vt:lpstr>Today:</vt:lpstr>
      <vt:lpstr>Final Projects</vt:lpstr>
      <vt:lpstr>Is the New Testament violent? Is the God of the New Testament less violent than the God of the Old Testament?</vt:lpstr>
      <vt:lpstr>Violent NT God and Violent NT People</vt:lpstr>
      <vt:lpstr>“New Testament texts often reflect, rather than challenge, the violent household and political structures of the ancient world.” –Matthews</vt:lpstr>
      <vt:lpstr>“New Testament texts often reflect, rather than challenge, the violent household and political structures of the ancient world.” –Matthews</vt:lpstr>
      <vt:lpstr>“New Testament texts often reflect, rather than challenge, the violent household and political structures of the ancient world.” –Matthews</vt:lpstr>
      <vt:lpstr>PowerPoint Presentation</vt:lpstr>
      <vt:lpstr>PowerPoint Presentation</vt:lpstr>
      <vt:lpstr>PowerPoint Presentation</vt:lpstr>
      <vt:lpstr>Antisemitism</vt:lpstr>
      <vt:lpstr>Historical examples of Anti-Semitism</vt:lpstr>
      <vt:lpstr> “What shall we Christians do with this rejected and condemned people, the Jews?” –Martin Luther</vt:lpstr>
      <vt:lpstr>Historical Examples of Anti-Semitism</vt:lpstr>
      <vt:lpstr>New Testament Examples of Anti-Semitism?</vt:lpstr>
      <vt:lpstr>Contemporary Examples of Anti-Semitism</vt:lpstr>
      <vt:lpstr>Supercessionism</vt:lpstr>
      <vt:lpstr>History of anti-Semitic and anti-Jewish readings of the Bible</vt:lpstr>
      <vt:lpstr>A Few Strategies for Reckoning with Christian anti-Semitism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Zachary Smith</dc:creator>
  <cp:lastModifiedBy>Zachary Smith</cp:lastModifiedBy>
  <cp:revision>5</cp:revision>
  <dcterms:created xsi:type="dcterms:W3CDTF">2021-03-22T00:44:55Z</dcterms:created>
  <dcterms:modified xsi:type="dcterms:W3CDTF">2021-03-22T12:38:43Z</dcterms:modified>
</cp:coreProperties>
</file>