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778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51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728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537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034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589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324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222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66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945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702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52978-5A22-4EDD-8D72-990044CC4FC7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4A2B6-D26E-41E1-A0A8-CE0F962E74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458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Argentina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effectLst/>
                <a:latin typeface="Times New Roman"/>
                <a:ea typeface="Calibri"/>
              </a:rPr>
              <a:t>Argentina is a country located in South America, it has an estimate of 45,485, 166 people as of January 2020.</a:t>
            </a:r>
          </a:p>
          <a:p>
            <a:r>
              <a:rPr lang="en-US" dirty="0" smtClean="0">
                <a:effectLst/>
                <a:latin typeface="Times New Roman"/>
                <a:ea typeface="Calibri"/>
              </a:rPr>
              <a:t>It has an area of 2780,400 km2 and it is the eighth-largest country in the world and fourth-largest in America.</a:t>
            </a:r>
          </a:p>
          <a:p>
            <a:r>
              <a:rPr lang="en-US" dirty="0" smtClean="0">
                <a:effectLst/>
                <a:latin typeface="Times New Roman"/>
                <a:ea typeface="Calibri"/>
              </a:rPr>
              <a:t> It is also known to have the largest population speaking the Spanish language.</a:t>
            </a:r>
          </a:p>
          <a:p>
            <a:r>
              <a:rPr lang="en-US" smtClean="0">
                <a:effectLst/>
                <a:latin typeface="Times New Roman"/>
                <a:ea typeface="Calibri"/>
              </a:rPr>
              <a:t>These features are so essential in understanding the geographical study of South America.</a:t>
            </a:r>
            <a:endParaRPr lang="en-US" dirty="0" smtClean="0">
              <a:effectLst/>
              <a:latin typeface="Times New Roman"/>
              <a:ea typeface="Calibri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69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Physical Geography Map of Argentina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76400"/>
            <a:ext cx="6858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076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Population and Settlement map of Argentina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600200"/>
            <a:ext cx="63246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8075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Cultural geography map of Argentina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76400"/>
            <a:ext cx="68580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8366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Geopolitics map of Argentina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1447800"/>
            <a:ext cx="6095999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5650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Economy map of Argentina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7162800" cy="4876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811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99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Argentina</vt:lpstr>
      <vt:lpstr>Physical Geography Map of Argentina</vt:lpstr>
      <vt:lpstr>Population and Settlement map of Argentina</vt:lpstr>
      <vt:lpstr>Cultural geography map of Argentina </vt:lpstr>
      <vt:lpstr>Geopolitics map of Argentina</vt:lpstr>
      <vt:lpstr> Economy map of Argentina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Argentina</dc:title>
  <dc:creator>Windows User</dc:creator>
  <cp:lastModifiedBy>Windows User</cp:lastModifiedBy>
  <cp:revision>7</cp:revision>
  <dcterms:created xsi:type="dcterms:W3CDTF">2020-05-08T08:39:42Z</dcterms:created>
  <dcterms:modified xsi:type="dcterms:W3CDTF">2020-05-08T15:07:38Z</dcterms:modified>
</cp:coreProperties>
</file>