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Asthma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Student’s Name</a:t>
            </a:r>
          </a:p>
          <a:p>
            <a:pPr algn="ctr"/>
            <a:r>
              <a:rPr lang="en-US" dirty="0" smtClean="0"/>
              <a:t>Institutional Affiliation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945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Asthma is a chronic disease that causes inflammation of airways in the lungs</a:t>
            </a:r>
            <a:r>
              <a:rPr lang="en-US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 </a:t>
            </a:r>
            <a:r>
              <a:rPr lang="en-US" dirty="0"/>
              <a:t>The disease causes the airways or bronchial tubes to swell and the muscles around them tighten.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This </a:t>
            </a:r>
            <a:r>
              <a:rPr lang="en-US" dirty="0"/>
              <a:t>makes it difficult for air to move in and out of lungs.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It </a:t>
            </a:r>
            <a:r>
              <a:rPr lang="en-US" dirty="0"/>
              <a:t>is estimated that about 8.3% of Americans have a form of asthma. </a:t>
            </a:r>
          </a:p>
        </p:txBody>
      </p:sp>
    </p:spTree>
    <p:extLst>
      <p:ext uri="{BB962C8B-B14F-4D97-AF65-F5344CB8AC3E}">
        <p14:creationId xmlns:p14="http://schemas.microsoft.com/office/powerpoint/2010/main" val="2353584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Etiology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Asthma is caused by both environmental and genetic factors.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Exposure </a:t>
            </a:r>
            <a:r>
              <a:rPr lang="en-US" dirty="0"/>
              <a:t>to various environmental irritants triggers signs and symptoms of asthma.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Such </a:t>
            </a:r>
            <a:r>
              <a:rPr lang="en-US" dirty="0"/>
              <a:t>irritants include airborne substances like dust, pollen grains, pet dander, smoke and mites.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Cold </a:t>
            </a:r>
            <a:r>
              <a:rPr lang="en-US" dirty="0"/>
              <a:t>air can also cause asthma.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Genetically</a:t>
            </a:r>
            <a:r>
              <a:rPr lang="en-US" dirty="0"/>
              <a:t>, a parent can pass asthma onto her child. Other factors linked to asthma include obesity, smoking, flue, stress and anxiety.</a:t>
            </a:r>
          </a:p>
        </p:txBody>
      </p:sp>
    </p:spTree>
    <p:extLst>
      <p:ext uri="{BB962C8B-B14F-4D97-AF65-F5344CB8AC3E}">
        <p14:creationId xmlns:p14="http://schemas.microsoft.com/office/powerpoint/2010/main" val="2115999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Signs and 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The symptoms of asthma vary from one person to another and with the severity and type of asthma.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The </a:t>
            </a:r>
            <a:r>
              <a:rPr lang="en-US" dirty="0"/>
              <a:t>common symptoms of the disease include coughing, shortness of breath, wheezing, chest tightness or pain, irritation and fatigue</a:t>
            </a:r>
            <a:r>
              <a:rPr lang="en-US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 </a:t>
            </a:r>
            <a:r>
              <a:rPr lang="en-US" dirty="0"/>
              <a:t>Other signs include lethargy, poor capillary refill (less than 2 seconds) oxygen saturation below the average saturation level (below 95%). </a:t>
            </a:r>
          </a:p>
        </p:txBody>
      </p:sp>
    </p:spTree>
    <p:extLst>
      <p:ext uri="{BB962C8B-B14F-4D97-AF65-F5344CB8AC3E}">
        <p14:creationId xmlns:p14="http://schemas.microsoft.com/office/powerpoint/2010/main" val="3016543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An asthmatic person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8519" y="2491581"/>
            <a:ext cx="571500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123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Epidemiology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The prevalence of the disease is more in children than in adults</a:t>
            </a:r>
            <a:r>
              <a:rPr lang="en-US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 </a:t>
            </a:r>
            <a:r>
              <a:rPr lang="en-US" dirty="0"/>
              <a:t>The average annual asthma prevalence is higher in children (9.5%) than adults (7.7%).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The </a:t>
            </a:r>
            <a:r>
              <a:rPr lang="en-US" dirty="0"/>
              <a:t>prevalence of asthma is higher in black persons than white persons.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Asthma </a:t>
            </a:r>
            <a:r>
              <a:rPr lang="en-US" dirty="0"/>
              <a:t>is also more prevalent in low income earners compared to high income earners.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People </a:t>
            </a:r>
            <a:r>
              <a:rPr lang="en-US" dirty="0"/>
              <a:t>who take poor diet and fail to exercise are likely to develop asthma.</a:t>
            </a:r>
          </a:p>
        </p:txBody>
      </p:sp>
    </p:spTree>
    <p:extLst>
      <p:ext uri="{BB962C8B-B14F-4D97-AF65-F5344CB8AC3E}">
        <p14:creationId xmlns:p14="http://schemas.microsoft.com/office/powerpoint/2010/main" val="509932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Diagnosis</a:t>
            </a:r>
            <a:br>
              <a:rPr lang="en-US" dirty="0" smtClean="0"/>
            </a:br>
            <a:r>
              <a:rPr lang="en-US" dirty="0"/>
              <a:t>D</a:t>
            </a:r>
            <a:r>
              <a:rPr lang="en-US" dirty="0" smtClean="0"/>
              <a:t>ifferential diagnosis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Some of the differential diagnosis for asthma include bronchitis, chronic obstructive pulmonary disease (COPD), pulmonary edema, pneumonia, pulmonary embolism, and chemical pneumonitis</a:t>
            </a:r>
            <a:r>
              <a:rPr lang="en-US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 </a:t>
            </a:r>
            <a:r>
              <a:rPr lang="en-US" dirty="0"/>
              <a:t>These conditions can mimic the signs and symptoms of asthma</a:t>
            </a:r>
            <a:r>
              <a:rPr lang="en-US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 </a:t>
            </a:r>
            <a:r>
              <a:rPr lang="en-US" dirty="0"/>
              <a:t>Patients with cystic fibrosis, carcinoid syndrome and sarcoidosis and heart failure may wheeze similar to those suffering from asthma. </a:t>
            </a:r>
          </a:p>
        </p:txBody>
      </p:sp>
    </p:spTree>
    <p:extLst>
      <p:ext uri="{BB962C8B-B14F-4D97-AF65-F5344CB8AC3E}">
        <p14:creationId xmlns:p14="http://schemas.microsoft.com/office/powerpoint/2010/main" val="1032113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Actual 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</a:pPr>
            <a:r>
              <a:rPr lang="en-US" dirty="0"/>
              <a:t>The doctor looks at the symptoms correctly to assess asthma. </a:t>
            </a:r>
            <a:endParaRPr lang="en-US" dirty="0" smtClean="0"/>
          </a:p>
          <a:p>
            <a:pPr>
              <a:lnSpc>
                <a:spcPct val="160000"/>
              </a:lnSpc>
            </a:pPr>
            <a:r>
              <a:rPr lang="en-US" dirty="0" smtClean="0"/>
              <a:t>Some </a:t>
            </a:r>
            <a:r>
              <a:rPr lang="en-US" dirty="0"/>
              <a:t>of the symptoms include coughing, wheezing, shortness of breath, and chest tightness. </a:t>
            </a:r>
            <a:endParaRPr lang="en-US" dirty="0" smtClean="0"/>
          </a:p>
          <a:p>
            <a:pPr>
              <a:lnSpc>
                <a:spcPct val="160000"/>
              </a:lnSpc>
            </a:pPr>
            <a:r>
              <a:rPr lang="en-US" dirty="0" smtClean="0"/>
              <a:t>Physical </a:t>
            </a:r>
            <a:r>
              <a:rPr lang="en-US" dirty="0"/>
              <a:t>examination of the ears, chest, eyes, chest, and lungs is conducted. Lung function tests are another component of an asthma diagnosis. </a:t>
            </a:r>
            <a:endParaRPr lang="en-US" dirty="0" smtClean="0"/>
          </a:p>
          <a:p>
            <a:pPr>
              <a:lnSpc>
                <a:spcPct val="160000"/>
              </a:lnSpc>
            </a:pPr>
            <a:r>
              <a:rPr lang="en-US" dirty="0" smtClean="0"/>
              <a:t>They </a:t>
            </a:r>
            <a:r>
              <a:rPr lang="en-US" dirty="0"/>
              <a:t>measure how much air a person inhales and exhales and the speed with which a person can expel air from the lungs. </a:t>
            </a:r>
            <a:endParaRPr lang="en-US" dirty="0" smtClean="0"/>
          </a:p>
          <a:p>
            <a:pPr>
              <a:lnSpc>
                <a:spcPct val="160000"/>
              </a:lnSpc>
            </a:pPr>
            <a:r>
              <a:rPr lang="en-US" dirty="0" smtClean="0"/>
              <a:t>A </a:t>
            </a:r>
            <a:r>
              <a:rPr lang="en-US" dirty="0"/>
              <a:t>spirometry test can provide an indication of lung function.</a:t>
            </a:r>
          </a:p>
        </p:txBody>
      </p:sp>
    </p:spTree>
    <p:extLst>
      <p:ext uri="{BB962C8B-B14F-4D97-AF65-F5344CB8AC3E}">
        <p14:creationId xmlns:p14="http://schemas.microsoft.com/office/powerpoint/2010/main" val="784211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Treatment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Asthma is an incurable disease.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However </a:t>
            </a:r>
            <a:r>
              <a:rPr lang="en-US" dirty="0"/>
              <a:t>the disease can be managed and controlled through medication.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Some </a:t>
            </a:r>
            <a:r>
              <a:rPr lang="en-US" dirty="0"/>
              <a:t>of the treatments include antiflammatories, bronchodilators, and corticosteroids</a:t>
            </a:r>
            <a:r>
              <a:rPr lang="en-US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 </a:t>
            </a:r>
            <a:r>
              <a:rPr lang="en-US" dirty="0"/>
              <a:t>Inhalers are also very crucial in maintain the life of an asthmatic patient.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The </a:t>
            </a:r>
            <a:r>
              <a:rPr lang="en-US" dirty="0"/>
              <a:t>inhalers which might be metered-dose or dry-powder are taken home to assist the patient in breathing.</a:t>
            </a:r>
          </a:p>
        </p:txBody>
      </p:sp>
    </p:spTree>
    <p:extLst>
      <p:ext uri="{BB962C8B-B14F-4D97-AF65-F5344CB8AC3E}">
        <p14:creationId xmlns:p14="http://schemas.microsoft.com/office/powerpoint/2010/main" val="2982855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Asthma is a chronic inflammatory condition that causes swelling and blockage of airways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Anyone can develop asthma although children are more likely than adults to develop the condition.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Some </a:t>
            </a:r>
            <a:r>
              <a:rPr lang="en-US" dirty="0"/>
              <a:t>of </a:t>
            </a:r>
            <a:r>
              <a:rPr lang="en-US" dirty="0" smtClean="0"/>
              <a:t>the signs and symptoms of the disease </a:t>
            </a:r>
            <a:r>
              <a:rPr lang="en-US" dirty="0"/>
              <a:t>are coughing, wheezing, shortness of breath and chest pain.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Asthma </a:t>
            </a:r>
            <a:r>
              <a:rPr lang="en-US" dirty="0"/>
              <a:t>can be diagnosed by testing lung function and immune response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Unfortunately, the disease is incurable but its symptoms can be managed and controlled.</a:t>
            </a:r>
          </a:p>
        </p:txBody>
      </p:sp>
    </p:spTree>
    <p:extLst>
      <p:ext uri="{BB962C8B-B14F-4D97-AF65-F5344CB8AC3E}">
        <p14:creationId xmlns:p14="http://schemas.microsoft.com/office/powerpoint/2010/main" val="331641451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212</TotalTime>
  <Words>593</Words>
  <Application>Microsoft Office PowerPoint</Application>
  <PresentationFormat>Widescreen</PresentationFormat>
  <Paragraphs>47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</vt:lpstr>
      <vt:lpstr>Asthma</vt:lpstr>
      <vt:lpstr>Introduction </vt:lpstr>
      <vt:lpstr>Etiology </vt:lpstr>
      <vt:lpstr>Signs and symptoms</vt:lpstr>
      <vt:lpstr>An asthmatic person</vt:lpstr>
      <vt:lpstr>Epidemiology </vt:lpstr>
      <vt:lpstr>Diagnosis Differential diagnosis </vt:lpstr>
      <vt:lpstr>Actual diagnosis</vt:lpstr>
      <vt:lpstr>Treatment </vt:lpstr>
      <vt:lpstr>Conclusion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Asthma</dc:title>
  <dc:creator>hp</dc:creator>
  <cp:lastModifiedBy>hp</cp:lastModifiedBy>
  <cp:revision>3</cp:revision>
  <dcterms:created xsi:type="dcterms:W3CDTF">2019-11-28T16:43:25Z</dcterms:created>
  <dcterms:modified xsi:type="dcterms:W3CDTF">2019-11-28T20:15:57Z</dcterms:modified>
</cp:coreProperties>
</file>