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5" r:id="rId1"/>
  </p:sldMasterIdLst>
  <p:notesMasterIdLst>
    <p:notesMasterId r:id="rId1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5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4643"/>
  </p:normalViewPr>
  <p:slideViewPr>
    <p:cSldViewPr snapToGrid="0" snapToObjects="1">
      <p:cViewPr varScale="1">
        <p:scale>
          <a:sx n="90" d="100"/>
          <a:sy n="90" d="100"/>
        </p:scale>
        <p:origin x="232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94FE9B-313A-C340-8A35-BBDA16AFFE48}" type="datetimeFigureOut">
              <a:rPr lang="en-US" smtClean="0"/>
              <a:t>8/15/18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98E85C-4A0F-EF45-B798-8FCD5042F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016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A7320-4F15-2B45-926F-C30717A5DB2A}" type="datetime1">
              <a:rPr lang="en-US" smtClean="0"/>
              <a:t>8/15/18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269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F08A2-F3D5-8949-9979-32B06F3D7C52}" type="datetime1">
              <a:rPr lang="en-US" smtClean="0"/>
              <a:t>8/15/18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1721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98BA-7023-3946-9AF1-5D4A51A392AF}" type="datetime1">
              <a:rPr lang="en-US" smtClean="0"/>
              <a:t>8/15/18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026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F8C7B-7EAE-6E42-9375-B8D24E4630D1}" type="datetime1">
              <a:rPr lang="en-US" smtClean="0"/>
              <a:t>8/15/18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7011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C67B5-9F11-7B49-A471-78E1D7460B47}" type="datetime1">
              <a:rPr lang="en-US" smtClean="0"/>
              <a:t>8/15/18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700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9A4F3-ACA5-8C41-A3D7-DB6D95FD1289}" type="datetime1">
              <a:rPr lang="en-US" smtClean="0"/>
              <a:t>8/15/18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311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9F45A-B36A-7E43-97E6-828A1C301C95}" type="datetime1">
              <a:rPr lang="en-US" smtClean="0"/>
              <a:t>8/15/18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241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F1077-1647-864E-9BF9-D91BD2D931E4}" type="datetime1">
              <a:rPr lang="en-US" smtClean="0"/>
              <a:t>8/15/18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7612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A037C-2F08-0C4C-B39C-4017403A0DCB}" type="datetime1">
              <a:rPr lang="en-US" smtClean="0"/>
              <a:t>8/15/18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54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064332-2633-744D-A584-6E0D9507A02F}" type="datetime1">
              <a:rPr lang="en-US" smtClean="0"/>
              <a:t>8/15/18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639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42235-33BD-AA42-87B7-A1E37E3D43B2}" type="datetime1">
              <a:rPr lang="en-US" smtClean="0"/>
              <a:t>8/15/18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720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27DA-8AE1-F74A-B532-065AAA49EF57}" type="datetime1">
              <a:rPr lang="en-US" smtClean="0"/>
              <a:t>8/15/18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28572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AB961-B695-B849-8EF1-D0BE25EADAAA}" type="datetime1">
              <a:rPr lang="en-US" smtClean="0"/>
              <a:t>8/15/18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570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9CAD4-DDD6-A743-98D5-2AB2DE77E5DD}" type="datetime1">
              <a:rPr lang="en-US" smtClean="0"/>
              <a:t>8/15/18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854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69490-43E2-514C-8CFC-954FE1D91836}" type="datetime1">
              <a:rPr lang="en-US" smtClean="0"/>
              <a:t>8/15/18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970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8408C-A6C9-094C-9700-0CD91D75C3EB}" type="datetime1">
              <a:rPr lang="en-US" smtClean="0"/>
              <a:t>8/15/18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534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2C79C-085A-FA48-8495-41CCEAA3EBA3}" type="datetime1">
              <a:rPr lang="en-US" smtClean="0"/>
              <a:t>8/15/18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311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E9FBE7A-2898-E04D-84F7-1DFC2799CEC2}" type="datetime1">
              <a:rPr lang="en-US" smtClean="0"/>
              <a:t>8/15/18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4759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  <p:sldLayoutId id="2147483837" r:id="rId12"/>
    <p:sldLayoutId id="2147483838" r:id="rId13"/>
    <p:sldLayoutId id="2147483839" r:id="rId14"/>
    <p:sldLayoutId id="2147483840" r:id="rId15"/>
    <p:sldLayoutId id="2147483841" r:id="rId16"/>
    <p:sldLayoutId id="2147483842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F687E-8DC6-4A42-B549-713A67E842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8800" dirty="0"/>
              <a:t>Paul- The man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7F78FF-CA7D-7A40-B025-B2F8EA7AD6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BINT 3813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6D2A500-36DE-DA4C-B174-5F8BBE1A4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76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5EF58-660C-5241-9407-DF557E3B6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/>
              <a:t>Where was Paul born?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5FDD1-5B64-E840-AA27-29FA9BE0B5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Apostle Paul was born in Tarsus (now Eastern Turkey).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30F88B-5483-2045-BD7F-BC9740010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672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3503A-A339-D848-A752-D5E777760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/>
              <a:t>Economic Status of Pauls’ family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6ECA6-4B8F-5F4E-A9FB-CE2CD8ED1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8C0874-6860-624D-B6B5-03176E9A3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663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1EB8C-996D-1244-9C69-431687A8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30" y="467006"/>
            <a:ext cx="9404723" cy="1400530"/>
          </a:xfrm>
        </p:spPr>
        <p:txBody>
          <a:bodyPr/>
          <a:lstStyle/>
          <a:p>
            <a:pPr algn="ctr"/>
            <a:r>
              <a:rPr lang="en-US" sz="6000" dirty="0"/>
              <a:t>Citizenship of Paul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FB5A1-B3B4-6946-873B-CB60F802D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C2DA42-F5A5-A54E-84E6-AA8D387A0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207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E9610-0AE9-4B49-94FD-779E2861E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dirty="0"/>
              <a:t>What trait did his parents teach him?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D7C56-0D16-0B49-9796-51F8FA5D8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E04F04-D1DD-8A4F-915C-4B0F6F9ED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5667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C6B93-5911-554A-A9C2-50E0F02E6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6000" dirty="0"/>
              <a:t>Paul’s Jewish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ED74D-1ED1-F54B-A863-95FE4DC4E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5C651E-5E77-F54D-852D-FDDE4F57C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522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7B4CC-DD24-6846-8E79-35103239D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/>
              <a:t>Paul’s experience during Jewish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BB492-95FE-6A4D-B112-CB9D7570A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DC440B-D11E-E140-98BC-F6816D938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442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32773-4297-0147-8AF7-63662D9D0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Circumstances surrounding Paul’s conversion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39E5A-01FE-8741-A97A-1B032A97A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1F1F5-6E54-E241-9E0B-A0867E7DA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988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51740-B871-044D-BD1A-0B6FB666D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Paul’s convictions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A13F7-3645-3840-9F9C-BB7AEC994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183A37-7F23-914D-8123-4D377E38D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397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01E19-850F-6F47-B233-85EDB7DDF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40EB79-95D9-B345-B8D8-9BA1009F9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www.christianitytoday.com</a:t>
            </a:r>
            <a:r>
              <a:rPr lang="en-US" dirty="0"/>
              <a:t>/history/issues/issue-47/apostle-</a:t>
            </a:r>
            <a:r>
              <a:rPr lang="en-US" dirty="0" err="1"/>
              <a:t>paul</a:t>
            </a:r>
            <a:r>
              <a:rPr lang="en-US" dirty="0"/>
              <a:t>-and-his-times-</a:t>
            </a:r>
            <a:r>
              <a:rPr lang="en-US" dirty="0" err="1"/>
              <a:t>christian</a:t>
            </a:r>
            <a:r>
              <a:rPr lang="en-US" dirty="0"/>
              <a:t>-history-</a:t>
            </a:r>
            <a:r>
              <a:rPr lang="en-US" dirty="0" err="1"/>
              <a:t>timeline.html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DC513-2093-4D41-AE3C-6922B20D2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1089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{5427371A-EEA4-3846-9DBC-D708FABD5B67}tf10001062</Template>
  <TotalTime>27</TotalTime>
  <Words>79</Words>
  <Application>Microsoft Macintosh PowerPoint</Application>
  <PresentationFormat>Widescreen</PresentationFormat>
  <Paragraphs>22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Century Gothic</vt:lpstr>
      <vt:lpstr>Wingdings 3</vt:lpstr>
      <vt:lpstr>Ion</vt:lpstr>
      <vt:lpstr>Paul- The man</vt:lpstr>
      <vt:lpstr>Where was Paul born?</vt:lpstr>
      <vt:lpstr>Economic Status of Pauls’ family</vt:lpstr>
      <vt:lpstr>Citizenship of Paul</vt:lpstr>
      <vt:lpstr>What trait did his parents teach him? </vt:lpstr>
      <vt:lpstr>Paul’s Jewish studies</vt:lpstr>
      <vt:lpstr>Paul’s experience during Jewish Studies</vt:lpstr>
      <vt:lpstr>Circumstances surrounding Paul’s conversion</vt:lpstr>
      <vt:lpstr>Paul’s convictions</vt:lpstr>
      <vt:lpstr>PowerPoint Presentation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Paul- The man</dc:title>
  <dc:creator>Olga Najera</dc:creator>
  <cp:lastModifiedBy>Olga Najera</cp:lastModifiedBy>
  <cp:revision>7</cp:revision>
  <dcterms:created xsi:type="dcterms:W3CDTF">2018-08-16T03:44:20Z</dcterms:created>
  <dcterms:modified xsi:type="dcterms:W3CDTF">2018-08-16T04:12:02Z</dcterms:modified>
</cp:coreProperties>
</file>