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6.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7.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 id="2147483859" r:id="rId2"/>
    <p:sldMasterId id="2147483744" r:id="rId3"/>
    <p:sldMasterId id="2147483780" r:id="rId4"/>
    <p:sldMasterId id="2147483838" r:id="rId5"/>
    <p:sldMasterId id="2147483713" r:id="rId6"/>
    <p:sldMasterId id="2147483674" r:id="rId7"/>
    <p:sldMasterId id="2147483897" r:id="rId8"/>
    <p:sldMasterId id="2147483960" r:id="rId9"/>
  </p:sldMasterIdLst>
  <p:notesMasterIdLst>
    <p:notesMasterId r:id="rId36"/>
  </p:notesMasterIdLst>
  <p:handoutMasterIdLst>
    <p:handoutMasterId r:id="rId37"/>
  </p:handoutMasterIdLst>
  <p:sldIdLst>
    <p:sldId id="273" r:id="rId10"/>
    <p:sldId id="275" r:id="rId11"/>
    <p:sldId id="510" r:id="rId12"/>
    <p:sldId id="457" r:id="rId13"/>
    <p:sldId id="545" r:id="rId14"/>
    <p:sldId id="488" r:id="rId15"/>
    <p:sldId id="564" r:id="rId16"/>
    <p:sldId id="555" r:id="rId17"/>
    <p:sldId id="458" r:id="rId18"/>
    <p:sldId id="460" r:id="rId19"/>
    <p:sldId id="516" r:id="rId20"/>
    <p:sldId id="556" r:id="rId21"/>
    <p:sldId id="557" r:id="rId22"/>
    <p:sldId id="558" r:id="rId23"/>
    <p:sldId id="559" r:id="rId24"/>
    <p:sldId id="508" r:id="rId25"/>
    <p:sldId id="562" r:id="rId26"/>
    <p:sldId id="563" r:id="rId27"/>
    <p:sldId id="507" r:id="rId28"/>
    <p:sldId id="565" r:id="rId29"/>
    <p:sldId id="566" r:id="rId30"/>
    <p:sldId id="541" r:id="rId31"/>
    <p:sldId id="542" r:id="rId32"/>
    <p:sldId id="554" r:id="rId33"/>
    <p:sldId id="351" r:id="rId34"/>
    <p:sldId id="352"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FFE6A1B5-3EA5-44AB-AFA4-F3A63A9571D5}">
          <p14:sldIdLst>
            <p14:sldId id="273"/>
            <p14:sldId id="275"/>
            <p14:sldId id="510"/>
            <p14:sldId id="457"/>
            <p14:sldId id="545"/>
            <p14:sldId id="488"/>
            <p14:sldId id="564"/>
            <p14:sldId id="555"/>
            <p14:sldId id="458"/>
            <p14:sldId id="460"/>
            <p14:sldId id="516"/>
            <p14:sldId id="556"/>
            <p14:sldId id="557"/>
            <p14:sldId id="558"/>
            <p14:sldId id="559"/>
            <p14:sldId id="508"/>
            <p14:sldId id="562"/>
            <p14:sldId id="563"/>
            <p14:sldId id="507"/>
            <p14:sldId id="565"/>
            <p14:sldId id="566"/>
            <p14:sldId id="541"/>
            <p14:sldId id="542"/>
            <p14:sldId id="554"/>
          </p14:sldIdLst>
        </p14:section>
        <p14:section name="Appendix: Image Descriptions for Unsighted Students" id="{FCEA2F57-A407-4BE7-B677-629F34303C19}">
          <p14:sldIdLst>
            <p14:sldId id="351"/>
            <p14:sldId id="352"/>
          </p14:sldIdLst>
        </p14:section>
      </p14:sectionLst>
    </p:ext>
    <p:ext uri="{EFAFB233-063F-42B5-8137-9DF3F51BA10A}">
      <p15:sldGuideLst xmlns:p15="http://schemas.microsoft.com/office/powerpoint/2012/main">
        <p15:guide id="1" orient="horz" pos="3408">
          <p15:clr>
            <a:srgbClr val="A4A3A4"/>
          </p15:clr>
        </p15:guide>
        <p15:guide id="2" orient="horz" pos="3600">
          <p15:clr>
            <a:srgbClr val="A4A3A4"/>
          </p15:clr>
        </p15:guide>
        <p15:guide id="3" orient="horz" pos="912" userDrawn="1">
          <p15:clr>
            <a:srgbClr val="A4A3A4"/>
          </p15:clr>
        </p15:guide>
        <p15:guide id="4" orient="horz" pos="3360">
          <p15:clr>
            <a:srgbClr val="A4A3A4"/>
          </p15:clr>
        </p15:guide>
        <p15:guide id="5" pos="5616">
          <p15:clr>
            <a:srgbClr val="A4A3A4"/>
          </p15:clr>
        </p15:guide>
        <p15:guide id="6" pos="432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617B"/>
    <a:srgbClr val="214E91"/>
    <a:srgbClr val="953735"/>
    <a:srgbClr val="464646"/>
    <a:srgbClr val="525252"/>
    <a:srgbClr val="B60000"/>
    <a:srgbClr val="0000FF"/>
    <a:srgbClr val="CCCCCC"/>
    <a:srgbClr val="B70000"/>
    <a:srgbClr val="E2F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250" autoAdjust="0"/>
    <p:restoredTop sz="95706" autoAdjust="0"/>
  </p:normalViewPr>
  <p:slideViewPr>
    <p:cSldViewPr>
      <p:cViewPr varScale="1">
        <p:scale>
          <a:sx n="64" d="100"/>
          <a:sy n="64" d="100"/>
        </p:scale>
        <p:origin x="72" y="1092"/>
      </p:cViewPr>
      <p:guideLst>
        <p:guide orient="horz" pos="3408"/>
        <p:guide orient="horz" pos="3600"/>
        <p:guide orient="horz" pos="912"/>
        <p:guide orient="horz" pos="3360"/>
        <p:guide pos="5616"/>
        <p:guide pos="43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73" d="100"/>
          <a:sy n="73" d="100"/>
        </p:scale>
        <p:origin x="1992"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2.xml"/><Relationship Id="rId34" Type="http://schemas.openxmlformats.org/officeDocument/2006/relationships/slide" Target="slides/slide25.xml"/><Relationship Id="rId7" Type="http://schemas.openxmlformats.org/officeDocument/2006/relationships/slideMaster" Target="slideMasters/slideMaster7.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notesMaster" Target="notesMasters/notes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24CCBF-31CF-4FCA-A5B4-50142834420A}" type="datetimeFigureOut">
              <a:rPr lang="en-US" smtClean="0"/>
              <a:t>11/29/2018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6895618-5249-4F12-80E4-2F3A0FD18481}" type="slidenum">
              <a:rPr lang="en-US" smtClean="0"/>
              <a:t>‹#›</a:t>
            </a:fld>
            <a:endParaRPr lang="en-US"/>
          </a:p>
        </p:txBody>
      </p:sp>
    </p:spTree>
    <p:extLst>
      <p:ext uri="{BB962C8B-B14F-4D97-AF65-F5344CB8AC3E}">
        <p14:creationId xmlns:p14="http://schemas.microsoft.com/office/powerpoint/2010/main" val="4721105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84B720-C9F6-4BFC-BC5C-B1B8D70204DA}" type="datetimeFigureOut">
              <a:rPr lang="en-US" smtClean="0"/>
              <a:t>11/29/2018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003D02-7E89-4EBF-B123-9C334E1BFEF7}" type="slidenum">
              <a:rPr lang="en-US" smtClean="0"/>
              <a:t>‹#›</a:t>
            </a:fld>
            <a:endParaRPr lang="en-US"/>
          </a:p>
        </p:txBody>
      </p:sp>
    </p:spTree>
    <p:extLst>
      <p:ext uri="{BB962C8B-B14F-4D97-AF65-F5344CB8AC3E}">
        <p14:creationId xmlns:p14="http://schemas.microsoft.com/office/powerpoint/2010/main" val="618904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003D02-7E89-4EBF-B123-9C334E1BFEF7}" type="slidenum">
              <a:rPr lang="en-US" smtClean="0"/>
              <a:t>1</a:t>
            </a:fld>
            <a:endParaRPr lang="en-US"/>
          </a:p>
        </p:txBody>
      </p:sp>
    </p:spTree>
    <p:extLst>
      <p:ext uri="{BB962C8B-B14F-4D97-AF65-F5344CB8AC3E}">
        <p14:creationId xmlns:p14="http://schemas.microsoft.com/office/powerpoint/2010/main" val="27064506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156028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124200" y="3429000"/>
            <a:ext cx="6019800" cy="1752600"/>
          </a:xfrm>
          <a:prstGeom prst="rect">
            <a:avLst/>
          </a:prstGeom>
          <a:solidFill>
            <a:srgbClr val="5252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276600" y="35052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276600" y="4190999"/>
            <a:ext cx="5699760" cy="914400"/>
          </a:xfrm>
          <a:prstGeom prst="rect">
            <a:avLst/>
          </a:prstGeom>
        </p:spPr>
        <p:txBody>
          <a:bodyPr/>
          <a:lstStyle>
            <a:lvl1pPr marL="0" indent="0" algn="r">
              <a:buNone/>
              <a:defRPr sz="2800" b="0">
                <a:solidFill>
                  <a:schemeClr val="bg1"/>
                </a:solidFill>
                <a:latin typeface="+mj-lt"/>
              </a:defRPr>
            </a:lvl1pPr>
            <a:lvl2pPr marL="457200" indent="0" algn="r">
              <a:buNone/>
              <a:defRPr sz="2400" b="0">
                <a:solidFill>
                  <a:schemeClr val="bg1"/>
                </a:solidFill>
                <a:latin typeface="ArumSans Bd" panose="020B0B04010000020C00" pitchFamily="34" charset="0"/>
              </a:defRPr>
            </a:lvl2pPr>
            <a:lvl3pPr marL="914400" indent="0" algn="r">
              <a:buNone/>
              <a:defRPr sz="2400" b="0">
                <a:solidFill>
                  <a:schemeClr val="bg1"/>
                </a:solidFill>
                <a:latin typeface="ArumSans Bd" panose="020B0B04010000020C00" pitchFamily="34" charset="0"/>
              </a:defRPr>
            </a:lvl3pPr>
            <a:lvl4pPr marL="1371600" indent="0" algn="r">
              <a:buNone/>
              <a:defRPr sz="2400" b="0">
                <a:solidFill>
                  <a:schemeClr val="bg1"/>
                </a:solidFill>
                <a:latin typeface="ArumSans Bd" panose="020B0B04010000020C00" pitchFamily="34" charset="0"/>
              </a:defRPr>
            </a:lvl4pPr>
            <a:lvl5pPr marL="1828800" indent="0" algn="r">
              <a:buNone/>
              <a:defRPr sz="2400" b="0">
                <a:solidFill>
                  <a:schemeClr val="bg1"/>
                </a:solidFill>
                <a:latin typeface="ArumSans Bd" panose="020B0B04010000020C00" pitchFamily="34" charset="0"/>
              </a:defRPr>
            </a:lvl5pPr>
          </a:lstStyle>
          <a:p>
            <a:pPr lvl="0"/>
            <a:r>
              <a:rPr lang="en-US" dirty="0"/>
              <a:t>Edit Master text </a:t>
            </a:r>
            <a:r>
              <a:rPr lang="en-US" dirty="0" smtClean="0"/>
              <a:t>styles</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10"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smtClean="0"/>
              <a:t>Click to edit Master text styles</a:t>
            </a:r>
            <a:endParaRPr lang="en-US" dirty="0"/>
          </a:p>
        </p:txBody>
      </p:sp>
    </p:spTree>
    <p:extLst>
      <p:ext uri="{BB962C8B-B14F-4D97-AF65-F5344CB8AC3E}">
        <p14:creationId xmlns:p14="http://schemas.microsoft.com/office/powerpoint/2010/main" val="34806866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a:t>Click to edit Master title style</a:t>
            </a:r>
            <a:endParaRPr lang="en-US" dirty="0"/>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368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8335032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9" name="Slide Title"/>
          <p:cNvSpPr>
            <a:spLocks noGrp="1"/>
          </p:cNvSpPr>
          <p:nvPr>
            <p:ph type="title"/>
          </p:nvPr>
        </p:nvSpPr>
        <p:spPr>
          <a:xfrm>
            <a:off x="762000" y="152400"/>
            <a:ext cx="7620000" cy="1097280"/>
          </a:xfrm>
          <a:prstGeom prst="rect">
            <a:avLst/>
          </a:prstGeom>
        </p:spPr>
        <p:txBody>
          <a:bodyPr anchor="ctr"/>
          <a:lstStyle>
            <a:lvl1pPr>
              <a:defRPr sz="3600" b="0">
                <a:solidFill>
                  <a:srgbClr val="B60000"/>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10" name="Content Placeholder 1"/>
          <p:cNvSpPr>
            <a:spLocks noGrp="1"/>
          </p:cNvSpPr>
          <p:nvPr>
            <p:ph idx="1"/>
          </p:nvPr>
        </p:nvSpPr>
        <p:spPr>
          <a:xfrm>
            <a:off x="457200" y="1447800"/>
            <a:ext cx="8229600" cy="4754880"/>
          </a:xfrm>
          <a:prstGeom prst="rect">
            <a:avLst/>
          </a:prstGeom>
        </p:spPr>
        <p:txBody>
          <a:bodyPr/>
          <a:lstStyle>
            <a:lvl1pPr marL="0" indent="0" algn="l">
              <a:spcBef>
                <a:spcPts val="1200"/>
              </a:spcBef>
              <a:spcAft>
                <a:spcPts val="600"/>
              </a:spcAft>
              <a:buFont typeface="Arial" panose="020B0604020202020204" pitchFamily="34" charset="0"/>
              <a:buNone/>
              <a:defRPr sz="3200">
                <a:latin typeface="+mj-lt"/>
                <a:cs typeface="Arial" panose="020B0604020202020204" pitchFamily="34" charset="0"/>
              </a:defRPr>
            </a:lvl1pPr>
            <a:lvl2pPr marL="457200" indent="-342900" algn="l">
              <a:spcBef>
                <a:spcPts val="1200"/>
              </a:spcBef>
              <a:spcAft>
                <a:spcPts val="600"/>
              </a:spcAft>
              <a:buClr>
                <a:schemeClr val="tx1"/>
              </a:buClr>
              <a:buFont typeface="Arial" panose="020B0604020202020204" pitchFamily="34" charset="0"/>
              <a:buChar char="•"/>
              <a:defRPr sz="2800">
                <a:latin typeface="+mj-lt"/>
                <a:cs typeface="Arial" panose="020B0604020202020204" pitchFamily="34" charset="0"/>
              </a:defRPr>
            </a:lvl2pPr>
            <a:lvl3pPr marL="822960" indent="-274320" algn="l">
              <a:spcBef>
                <a:spcPts val="1200"/>
              </a:spcBef>
              <a:spcAft>
                <a:spcPts val="600"/>
              </a:spcAft>
              <a:buClr>
                <a:schemeClr val="tx1"/>
              </a:buClr>
              <a:buFont typeface="Arial" panose="020B0604020202020204" pitchFamily="34" charset="0"/>
              <a:buChar char="•"/>
              <a:defRPr sz="2400">
                <a:latin typeface="+mj-lt"/>
                <a:cs typeface="Arial" panose="020B0604020202020204" pitchFamily="34" charset="0"/>
              </a:defRPr>
            </a:lvl3pPr>
            <a:lvl4pPr marL="1188720" indent="-274320" algn="l">
              <a:spcBef>
                <a:spcPts val="1200"/>
              </a:spcBef>
              <a:spcAft>
                <a:spcPts val="600"/>
              </a:spcAft>
              <a:buClr>
                <a:schemeClr val="tx1"/>
              </a:buClr>
              <a:buFont typeface="Arial" panose="020B0604020202020204" pitchFamily="34" charset="0"/>
              <a:buChar char="•"/>
              <a:defRPr sz="2000">
                <a:latin typeface="+mj-lt"/>
                <a:cs typeface="Arial" panose="020B0604020202020204" pitchFamily="34" charset="0"/>
              </a:defRPr>
            </a:lvl4pPr>
            <a:lvl5pPr marL="1554480" indent="-228600" algn="l">
              <a:spcBef>
                <a:spcPts val="1200"/>
              </a:spcBef>
              <a:spcAft>
                <a:spcPts val="600"/>
              </a:spcAft>
              <a:buClr>
                <a:schemeClr val="tx1"/>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2"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213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859920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a:t>Click to edit Master title style</a:t>
            </a:r>
            <a:endParaRPr lang="en-US" dirty="0"/>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75564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990600" y="152400"/>
            <a:ext cx="7955280" cy="1828800"/>
          </a:xfrm>
          <a:prstGeom prst="rect">
            <a:avLst/>
          </a:prstGeom>
        </p:spPr>
        <p:txBody>
          <a:bodyPr anchor="t" anchorCtr="0"/>
          <a:lstStyle>
            <a:lvl1pPr algn="l">
              <a:spcBef>
                <a:spcPts val="480"/>
              </a:spcBef>
              <a:defRPr sz="4000" b="0" cap="none">
                <a:solidFill>
                  <a:srgbClr val="464646"/>
                </a:solidFill>
                <a:latin typeface="+mj-lt"/>
                <a:cs typeface="Arial" panose="020B0604020202020204" pitchFamily="34" charset="0"/>
              </a:defRPr>
            </a:lvl1pPr>
          </a:lstStyle>
          <a:p>
            <a:r>
              <a:rPr lang="en-US" dirty="0" smtClean="0"/>
              <a:t>Click to edit master title style</a:t>
            </a:r>
            <a:endParaRPr lang="en-US" dirty="0"/>
          </a:p>
        </p:txBody>
      </p:sp>
      <p:sp>
        <p:nvSpPr>
          <p:cNvPr id="3" name="Text Placeholder 1"/>
          <p:cNvSpPr>
            <a:spLocks noGrp="1"/>
          </p:cNvSpPr>
          <p:nvPr>
            <p:ph type="body" idx="1"/>
          </p:nvPr>
        </p:nvSpPr>
        <p:spPr>
          <a:xfrm>
            <a:off x="2286000" y="3169920"/>
            <a:ext cx="4572000" cy="640080"/>
          </a:xfrm>
          <a:prstGeom prst="rect">
            <a:avLst/>
          </a:prstGeom>
        </p:spPr>
        <p:txBody>
          <a:bodyPr anchor="t" anchorCtr="0"/>
          <a:lstStyle>
            <a:lvl1pPr marL="0" indent="0" algn="ctr">
              <a:spcBef>
                <a:spcPts val="0"/>
              </a:spcBef>
              <a:buNone/>
              <a:defRPr sz="3200" b="1">
                <a:solidFill>
                  <a:schemeClr val="tx1"/>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7" name="Content Placeholder 6"/>
          <p:cNvSpPr>
            <a:spLocks noGrp="1"/>
          </p:cNvSpPr>
          <p:nvPr>
            <p:ph sz="quarter" idx="12"/>
          </p:nvPr>
        </p:nvSpPr>
        <p:spPr>
          <a:xfrm>
            <a:off x="914400" y="4191000"/>
            <a:ext cx="7315200" cy="1828800"/>
          </a:xfrm>
          <a:prstGeom prst="rect">
            <a:avLst/>
          </a:prstGeom>
        </p:spPr>
        <p:txBody>
          <a:bodyPr anchor="t"/>
          <a:lstStyle>
            <a:lvl1pPr algn="ctr">
              <a:defRPr sz="4000" b="1">
                <a:solidFill>
                  <a:srgbClr val="214E91"/>
                </a:solidFill>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dirty="0" smtClean="0"/>
              <a:t>Click to edit Master text styles</a:t>
            </a:r>
            <a:endParaRPr lang="en-US" dirty="0"/>
          </a:p>
        </p:txBody>
      </p:sp>
      <p:sp>
        <p:nvSpPr>
          <p:cNvPr id="8" name="Content Placeholder 7"/>
          <p:cNvSpPr>
            <a:spLocks noGrp="1"/>
          </p:cNvSpPr>
          <p:nvPr>
            <p:ph sz="quarter" idx="13"/>
          </p:nvPr>
        </p:nvSpPr>
        <p:spPr>
          <a:xfrm>
            <a:off x="0" y="6771640"/>
            <a:ext cx="9144000" cy="91440"/>
          </a:xfrm>
          <a:prstGeom prst="rect">
            <a:avLst/>
          </a:prstGeom>
        </p:spPr>
        <p:txBody>
          <a:bodyPr lIns="45720" rIns="45720" anchor="ctr"/>
          <a:lstStyle>
            <a:lvl1pPr algn="l">
              <a:defRPr sz="800">
                <a:solidFill>
                  <a:srgbClr val="6A6A6A"/>
                </a:solidFill>
              </a:defRPr>
            </a:lvl1pPr>
          </a:lstStyle>
          <a:p>
            <a:pPr lvl="0"/>
            <a:r>
              <a:rPr lang="en-US" dirty="0" smtClean="0"/>
              <a:t>Click to edit Master text styles</a:t>
            </a:r>
            <a:endParaRPr lang="en-US" dirty="0"/>
          </a:p>
        </p:txBody>
      </p:sp>
      <p:grpSp>
        <p:nvGrpSpPr>
          <p:cNvPr id="10" name="Group 1">
            <a:extLst>
              <a:ext uri="{FF2B5EF4-FFF2-40B4-BE49-F238E27FC236}">
                <a16:creationId xmlns:a16="http://schemas.microsoft.com/office/drawing/2014/main" id="{BE857786-9D13-4B92-8040-DC802F5331CA}"/>
              </a:ext>
            </a:extLst>
          </p:cNvPr>
          <p:cNvGrpSpPr>
            <a:grpSpLocks/>
          </p:cNvGrpSpPr>
          <p:nvPr userDrawn="1"/>
        </p:nvGrpSpPr>
        <p:grpSpPr bwMode="auto">
          <a:xfrm>
            <a:off x="-18256" y="1790700"/>
            <a:ext cx="9180513" cy="647700"/>
            <a:chOff x="-19045" y="216550"/>
            <a:chExt cx="9180548" cy="649224"/>
          </a:xfrm>
        </p:grpSpPr>
        <p:sp>
          <p:nvSpPr>
            <p:cNvPr id="11" name="Freeform 11">
              <a:extLst>
                <a:ext uri="{FF2B5EF4-FFF2-40B4-BE49-F238E27FC236}">
                  <a16:creationId xmlns:a16="http://schemas.microsoft.com/office/drawing/2014/main" id="{9A53555D-8951-41AA-BDF4-729EEED2A83C}"/>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dirty="0"/>
            </a:p>
          </p:txBody>
        </p:sp>
        <p:sp>
          <p:nvSpPr>
            <p:cNvPr id="12" name="Freeform 12">
              <a:extLst>
                <a:ext uri="{FF2B5EF4-FFF2-40B4-BE49-F238E27FC236}">
                  <a16:creationId xmlns:a16="http://schemas.microsoft.com/office/drawing/2014/main" id="{22F76D00-0F4D-49CE-9D50-5B78BF500D24}"/>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dirty="0"/>
            </a:p>
          </p:txBody>
        </p:sp>
      </p:grpSp>
    </p:spTree>
    <p:extLst>
      <p:ext uri="{BB962C8B-B14F-4D97-AF65-F5344CB8AC3E}">
        <p14:creationId xmlns:p14="http://schemas.microsoft.com/office/powerpoint/2010/main" val="33074104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429000"/>
            <a:ext cx="561594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49530" y="4114800"/>
            <a:ext cx="561594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436620" y="4260273"/>
            <a:ext cx="569976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49530" y="3581400"/>
            <a:ext cx="561594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White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436620" y="3581400"/>
            <a:ext cx="569976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White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White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5486400" y="64770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No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marL="0" indent="0">
              <a:spcAft>
                <a:spcPts val="800"/>
              </a:spcAft>
              <a:buFont typeface="Arial" panose="020B0604020202020204" pitchFamily="34" charset="0"/>
              <a:buNone/>
              <a:defRPr sz="2400"/>
            </a:lvl1pPr>
            <a:lvl2pPr marL="742950" indent="-285750">
              <a:spcAft>
                <a:spcPts val="800"/>
              </a:spcAft>
              <a:buFont typeface="Arial" panose="020B0604020202020204" pitchFamily="34" charset="0"/>
              <a:buChar char="•"/>
              <a:defRPr sz="2000"/>
            </a:lvl2pPr>
            <a:lvl3pPr marL="1143000" indent="-228600">
              <a:spcAft>
                <a:spcPts val="800"/>
              </a:spcAft>
              <a:buFont typeface="Arial" panose="020B0604020202020204" pitchFamily="34" charset="0"/>
              <a:buChar char="•"/>
              <a:defRPr sz="1800"/>
            </a:lvl3pPr>
            <a:lvl4pPr marL="1600200" indent="-228600">
              <a:spcAft>
                <a:spcPts val="800"/>
              </a:spcAft>
              <a:buFont typeface="Arial" panose="020B0604020202020204" pitchFamily="34" charset="0"/>
              <a:buChar char="•"/>
              <a:defRPr sz="1600"/>
            </a:lvl4pPr>
            <a:lvl5pPr marL="2057400" indent="-22860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7" hasCustomPrompt="1"/>
          </p:nvPr>
        </p:nvSpPr>
        <p:spPr>
          <a:xfrm>
            <a:off x="3465912" y="6605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38010410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No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562023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NoBar-12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159416" y="1066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159416" y="19812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3"/>
          <p:cNvSpPr>
            <a:spLocks noGrp="1"/>
          </p:cNvSpPr>
          <p:nvPr>
            <p:ph sz="quarter" idx="14"/>
          </p:nvPr>
        </p:nvSpPr>
        <p:spPr>
          <a:xfrm>
            <a:off x="159416" y="28956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159416" y="38100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159416" y="47244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6"/>
          <p:cNvSpPr>
            <a:spLocks noGrp="1"/>
          </p:cNvSpPr>
          <p:nvPr>
            <p:ph sz="quarter" idx="11"/>
          </p:nvPr>
        </p:nvSpPr>
        <p:spPr>
          <a:xfrm>
            <a:off x="159416" y="5638800"/>
            <a:ext cx="4114800" cy="82296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7"/>
          <p:cNvSpPr>
            <a:spLocks noGrp="1"/>
          </p:cNvSpPr>
          <p:nvPr>
            <p:ph sz="quarter" idx="18"/>
          </p:nvPr>
        </p:nvSpPr>
        <p:spPr>
          <a:xfrm>
            <a:off x="4800600" y="1066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dirty="0"/>
              <a:t>Click to edit Master text styles</a:t>
            </a:r>
          </a:p>
          <a:p>
            <a:pPr marL="800100" lvl="1" indent="-342900">
              <a:spcAft>
                <a:spcPts val="800"/>
              </a:spcAft>
              <a:buFont typeface="Arial" panose="020B0604020202020204" pitchFamily="34" charset="0"/>
              <a:buChar char="•"/>
            </a:pPr>
            <a:r>
              <a:rPr lang="en-US" dirty="0"/>
              <a:t>Second level</a:t>
            </a:r>
          </a:p>
          <a:p>
            <a:pPr marL="1200150" lvl="2" indent="-285750">
              <a:spcAft>
                <a:spcPts val="800"/>
              </a:spcAft>
              <a:buFont typeface="Arial" panose="020B0604020202020204" pitchFamily="34" charset="0"/>
            </a:pPr>
            <a:r>
              <a:rPr lang="en-US" dirty="0"/>
              <a:t>Third level</a:t>
            </a:r>
          </a:p>
          <a:p>
            <a:pPr marL="1657350" lvl="3" indent="-285750">
              <a:spcAft>
                <a:spcPts val="800"/>
              </a:spcAft>
              <a:buFont typeface="Arial" panose="020B0604020202020204" pitchFamily="34" charset="0"/>
              <a:buChar char="•"/>
            </a:pPr>
            <a:r>
              <a:rPr lang="en-US" dirty="0"/>
              <a:t>Fourth level</a:t>
            </a:r>
          </a:p>
          <a:p>
            <a:pPr marL="2114550" lvl="4" indent="-285750">
              <a:spcAft>
                <a:spcPts val="800"/>
              </a:spcAft>
              <a:buFont typeface="Arial" panose="020B0604020202020204" pitchFamily="34" charset="0"/>
              <a:buChar char="•"/>
            </a:pPr>
            <a:r>
              <a:rPr lang="en-US" dirty="0"/>
              <a:t>Fifth level</a:t>
            </a:r>
          </a:p>
        </p:txBody>
      </p:sp>
      <p:sp>
        <p:nvSpPr>
          <p:cNvPr id="19" name="Content Placeholder 8"/>
          <p:cNvSpPr>
            <a:spLocks noGrp="1"/>
          </p:cNvSpPr>
          <p:nvPr>
            <p:ph sz="quarter" idx="19"/>
          </p:nvPr>
        </p:nvSpPr>
        <p:spPr>
          <a:xfrm>
            <a:off x="4800600" y="19812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1" name="Content Placeholder 9"/>
          <p:cNvSpPr>
            <a:spLocks noGrp="1"/>
          </p:cNvSpPr>
          <p:nvPr>
            <p:ph sz="quarter" idx="20"/>
          </p:nvPr>
        </p:nvSpPr>
        <p:spPr>
          <a:xfrm>
            <a:off x="4800600" y="28956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3" name="Content Placeholder 10"/>
          <p:cNvSpPr>
            <a:spLocks noGrp="1"/>
          </p:cNvSpPr>
          <p:nvPr>
            <p:ph sz="quarter" idx="21"/>
          </p:nvPr>
        </p:nvSpPr>
        <p:spPr>
          <a:xfrm>
            <a:off x="4800600" y="38100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5" name="Content Placeholder 11"/>
          <p:cNvSpPr>
            <a:spLocks noGrp="1"/>
          </p:cNvSpPr>
          <p:nvPr>
            <p:ph sz="quarter" idx="22"/>
          </p:nvPr>
        </p:nvSpPr>
        <p:spPr>
          <a:xfrm>
            <a:off x="4800600" y="47244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27" name="Content Placeholder 12"/>
          <p:cNvSpPr>
            <a:spLocks noGrp="1"/>
          </p:cNvSpPr>
          <p:nvPr>
            <p:ph sz="quarter" idx="23"/>
          </p:nvPr>
        </p:nvSpPr>
        <p:spPr>
          <a:xfrm>
            <a:off x="4800600" y="5638800"/>
            <a:ext cx="4114800" cy="822960"/>
          </a:xfrm>
          <a:prstGeom prst="rect">
            <a:avLst/>
          </a:prstGeom>
        </p:spPr>
        <p:txBody>
          <a:bodyPr/>
          <a:lstStyle>
            <a:lvl1pPr>
              <a:defRPr lang="en-US" sz="2400" smtClean="0"/>
            </a:lvl1pPr>
            <a:lvl2pPr>
              <a:defRPr lang="en-US" sz="2000" smtClean="0"/>
            </a:lvl2pPr>
            <a:lvl3pPr>
              <a:defRPr lang="en-US" sz="1800" smtClean="0"/>
            </a:lvl3pPr>
            <a:lvl4pPr>
              <a:defRPr lang="en-US" sz="1600" smtClean="0"/>
            </a:lvl4pPr>
            <a:lvl5pPr>
              <a:defRPr lang="en-US" sz="1600"/>
            </a:lvl5pPr>
          </a:lstStyle>
          <a:p>
            <a:pPr marL="0" lvl="0" indent="0">
              <a:spcAft>
                <a:spcPts val="800"/>
              </a:spcAft>
              <a:buFont typeface="Arial" panose="020B0604020202020204" pitchFamily="34" charset="0"/>
              <a:buNone/>
            </a:pPr>
            <a:r>
              <a:rPr lang="en-US"/>
              <a:t>Click to edit Master text styles</a:t>
            </a:r>
          </a:p>
          <a:p>
            <a:pPr marL="800100" lvl="1" indent="-342900">
              <a:spcAft>
                <a:spcPts val="800"/>
              </a:spcAft>
              <a:buFont typeface="Arial" panose="020B0604020202020204" pitchFamily="34" charset="0"/>
              <a:buChar char="•"/>
            </a:pPr>
            <a:r>
              <a:rPr lang="en-US"/>
              <a:t>Second level</a:t>
            </a:r>
          </a:p>
          <a:p>
            <a:pPr marL="1200150" lvl="2" indent="-285750">
              <a:spcAft>
                <a:spcPts val="800"/>
              </a:spcAft>
              <a:buFont typeface="Arial" panose="020B0604020202020204" pitchFamily="34" charset="0"/>
            </a:pPr>
            <a:r>
              <a:rPr lang="en-US"/>
              <a:t>Third level</a:t>
            </a:r>
          </a:p>
          <a:p>
            <a:pPr marL="1657350" lvl="3" indent="-285750">
              <a:spcAft>
                <a:spcPts val="800"/>
              </a:spcAft>
              <a:buFont typeface="Arial" panose="020B0604020202020204" pitchFamily="34" charset="0"/>
              <a:buChar char="•"/>
            </a:pPr>
            <a:r>
              <a:rPr lang="en-US"/>
              <a:t>Fourth level</a:t>
            </a:r>
          </a:p>
          <a:p>
            <a:pPr marL="2114550" lvl="4" indent="-285750">
              <a:spcAft>
                <a:spcPts val="800"/>
              </a:spcAft>
              <a:buFont typeface="Arial" panose="020B0604020202020204" pitchFamily="34" charset="0"/>
              <a:buChar char="•"/>
            </a:pPr>
            <a:r>
              <a:rPr lang="en-US"/>
              <a:t>Fifth level</a:t>
            </a:r>
          </a:p>
        </p:txBody>
      </p:sp>
      <p:sp>
        <p:nvSpPr>
          <p:cNvPr id="13" name="Jump Link"/>
          <p:cNvSpPr>
            <a:spLocks noGrp="1"/>
          </p:cNvSpPr>
          <p:nvPr>
            <p:ph type="body" sz="quarter" idx="17" hasCustomPrompt="1"/>
          </p:nvPr>
        </p:nvSpPr>
        <p:spPr>
          <a:xfrm>
            <a:off x="3467512"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805406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1187976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No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5612"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Jump Link"/>
          <p:cNvSpPr>
            <a:spLocks noGrp="1"/>
          </p:cNvSpPr>
          <p:nvPr>
            <p:ph type="body" sz="quarter" idx="17" hasCustomPrompt="1"/>
          </p:nvPr>
        </p:nvSpPr>
        <p:spPr>
          <a:xfrm>
            <a:off x="3465912" y="65532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8740734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No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Jump Link"/>
          <p:cNvSpPr>
            <a:spLocks noGrp="1"/>
          </p:cNvSpPr>
          <p:nvPr>
            <p:ph type="body" sz="quarter" idx="17" hasCustomPrompt="1"/>
          </p:nvPr>
        </p:nvSpPr>
        <p:spPr>
          <a:xfrm>
            <a:off x="3465912" y="601980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5873770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o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Jump Link"/>
          <p:cNvSpPr>
            <a:spLocks noGrp="1"/>
          </p:cNvSpPr>
          <p:nvPr>
            <p:ph type="body" sz="quarter" idx="13" hasCustomPrompt="1"/>
          </p:nvPr>
        </p:nvSpPr>
        <p:spPr>
          <a:xfrm>
            <a:off x="4999894"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29750495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No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488875"/>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4910042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No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Jump Link"/>
          <p:cNvSpPr>
            <a:spLocks noGrp="1"/>
          </p:cNvSpPr>
          <p:nvPr>
            <p:ph type="body" sz="quarter" idx="12" hasCustomPrompt="1"/>
          </p:nvPr>
        </p:nvSpPr>
        <p:spPr>
          <a:xfrm>
            <a:off x="3357063" y="510540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Photo Credit Here</a:t>
            </a:r>
          </a:p>
        </p:txBody>
      </p:sp>
    </p:spTree>
    <p:extLst>
      <p:ext uri="{BB962C8B-B14F-4D97-AF65-F5344CB8AC3E}">
        <p14:creationId xmlns:p14="http://schemas.microsoft.com/office/powerpoint/2010/main" val="132661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No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1"/>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dirty="0"/>
          </a:p>
        </p:txBody>
      </p:sp>
      <p:sp>
        <p:nvSpPr>
          <p:cNvPr id="5" name="Video Credit"/>
          <p:cNvSpPr>
            <a:spLocks noGrp="1"/>
          </p:cNvSpPr>
          <p:nvPr>
            <p:ph type="body" sz="quarter" idx="12"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defRPr>
            </a:lvl1pPr>
            <a:lvl5pPr>
              <a:defRPr/>
            </a:lvl5pPr>
          </a:lstStyle>
          <a:p>
            <a:pPr lvl="0"/>
            <a:r>
              <a:rPr lang="en-US" dirty="0"/>
              <a:t>Insert Video Credit Here</a:t>
            </a:r>
          </a:p>
        </p:txBody>
      </p:sp>
    </p:spTree>
    <p:extLst>
      <p:ext uri="{BB962C8B-B14F-4D97-AF65-F5344CB8AC3E}">
        <p14:creationId xmlns:p14="http://schemas.microsoft.com/office/powerpoint/2010/main" val="1987417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mod="1">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a:t>
            </a:r>
            <a:r>
              <a:rPr lang="en-US" dirty="0" smtClean="0"/>
              <a:t>Master title </a:t>
            </a:r>
            <a:r>
              <a:rPr lang="en-US" dirty="0"/>
              <a:t>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4366940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8229600" cy="493776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8626553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4099560"/>
            <a:ext cx="8229600" cy="23774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0586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6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648200" y="1493520"/>
            <a:ext cx="4023360" cy="502920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457236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7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7889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40843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5379720"/>
            <a:ext cx="8229600" cy="109728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3"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1" name="Photo Credit"/>
          <p:cNvSpPr>
            <a:spLocks noGrp="1"/>
          </p:cNvSpPr>
          <p:nvPr>
            <p:ph type="body" sz="quarter" idx="14"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578907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8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343912"/>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3194304"/>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4044696"/>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895088"/>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5745480"/>
            <a:ext cx="8229600" cy="73152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5"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3"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9255719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457200" y="152400"/>
            <a:ext cx="8229600" cy="1097280"/>
          </a:xfrm>
          <a:prstGeom prst="rect">
            <a:avLst/>
          </a:prstGeom>
        </p:spPr>
        <p:txBody>
          <a:bodyPr anchor="ctr"/>
          <a:lstStyle>
            <a:lvl1pPr algn="l">
              <a:defRPr sz="5000" b="0">
                <a:solidFill>
                  <a:srgbClr val="04617B"/>
                </a:solidFill>
                <a:latin typeface="+mj-lt"/>
                <a:cs typeface="Arial" panose="020B0604020202020204" pitchFamily="34" charset="0"/>
              </a:defRPr>
            </a:lvl1pPr>
          </a:lstStyle>
          <a:p>
            <a:r>
              <a:rPr lang="en-US" dirty="0"/>
              <a:t>Click to edit Master </a:t>
            </a:r>
            <a:r>
              <a:rPr lang="en-US" dirty="0" smtClean="0"/>
              <a:t>title </a:t>
            </a:r>
            <a:r>
              <a:rPr lang="en-US" dirty="0"/>
              <a:t>style</a:t>
            </a:r>
          </a:p>
        </p:txBody>
      </p:sp>
      <p:sp>
        <p:nvSpPr>
          <p:cNvPr id="3" name="Content Placeholder 1"/>
          <p:cNvSpPr>
            <a:spLocks noGrp="1"/>
          </p:cNvSpPr>
          <p:nvPr>
            <p:ph idx="1"/>
          </p:nvPr>
        </p:nvSpPr>
        <p:spPr>
          <a:xfrm>
            <a:off x="457200" y="149352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1"/>
          <p:cNvSpPr>
            <a:spLocks noGrp="1"/>
          </p:cNvSpPr>
          <p:nvPr>
            <p:ph idx="10"/>
          </p:nvPr>
        </p:nvSpPr>
        <p:spPr>
          <a:xfrm>
            <a:off x="457200" y="213795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1"/>
          <p:cNvSpPr>
            <a:spLocks noGrp="1"/>
          </p:cNvSpPr>
          <p:nvPr>
            <p:ph idx="11"/>
          </p:nvPr>
        </p:nvSpPr>
        <p:spPr>
          <a:xfrm>
            <a:off x="457200" y="2782388"/>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Content Placeholder 1"/>
          <p:cNvSpPr>
            <a:spLocks noGrp="1"/>
          </p:cNvSpPr>
          <p:nvPr>
            <p:ph idx="12"/>
          </p:nvPr>
        </p:nvSpPr>
        <p:spPr>
          <a:xfrm>
            <a:off x="457200" y="3426822"/>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1"/>
          <p:cNvSpPr>
            <a:spLocks noGrp="1"/>
          </p:cNvSpPr>
          <p:nvPr>
            <p:ph idx="13"/>
          </p:nvPr>
        </p:nvSpPr>
        <p:spPr>
          <a:xfrm>
            <a:off x="457200" y="4071256"/>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
          <p:cNvSpPr>
            <a:spLocks noGrp="1"/>
          </p:cNvSpPr>
          <p:nvPr>
            <p:ph idx="14"/>
          </p:nvPr>
        </p:nvSpPr>
        <p:spPr>
          <a:xfrm>
            <a:off x="457200" y="471569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Content Placeholder 1"/>
          <p:cNvSpPr>
            <a:spLocks noGrp="1"/>
          </p:cNvSpPr>
          <p:nvPr>
            <p:ph idx="15"/>
          </p:nvPr>
        </p:nvSpPr>
        <p:spPr>
          <a:xfrm>
            <a:off x="457200" y="5360124"/>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1"/>
          <p:cNvSpPr>
            <a:spLocks noGrp="1"/>
          </p:cNvSpPr>
          <p:nvPr>
            <p:ph idx="16"/>
          </p:nvPr>
        </p:nvSpPr>
        <p:spPr>
          <a:xfrm>
            <a:off x="457200" y="6004560"/>
            <a:ext cx="8229600" cy="548640"/>
          </a:xfrm>
          <a:prstGeom prst="rect">
            <a:avLst/>
          </a:prstGeom>
        </p:spPr>
        <p:txBody>
          <a:bodyPr/>
          <a:lstStyle>
            <a:lvl1pPr marL="0" indent="0">
              <a:spcBef>
                <a:spcPts val="600"/>
              </a:spcBef>
              <a:spcAft>
                <a:spcPts val="600"/>
              </a:spcAft>
              <a:buFont typeface="Arial" panose="020B0604020202020204" pitchFamily="34" charset="0"/>
              <a:buNone/>
              <a:defRPr sz="3200">
                <a:latin typeface="+mj-lt"/>
                <a:cs typeface="Arial" panose="020B0604020202020204" pitchFamily="34" charset="0"/>
              </a:defRPr>
            </a:lvl1pPr>
            <a:lvl2pPr marL="457200" indent="-342900">
              <a:spcBef>
                <a:spcPts val="600"/>
              </a:spcBef>
              <a:spcAft>
                <a:spcPts val="600"/>
              </a:spcAft>
              <a:buClr>
                <a:srgbClr val="476896"/>
              </a:buClr>
              <a:buFont typeface="Arial" panose="020B0604020202020204" pitchFamily="34" charset="0"/>
              <a:buChar char="•"/>
              <a:defRPr sz="2800">
                <a:latin typeface="+mj-lt"/>
                <a:cs typeface="Arial" panose="020B0604020202020204" pitchFamily="34" charset="0"/>
              </a:defRPr>
            </a:lvl2pPr>
            <a:lvl3pPr marL="822960" indent="-274320">
              <a:spcBef>
                <a:spcPts val="600"/>
              </a:spcBef>
              <a:spcAft>
                <a:spcPts val="600"/>
              </a:spcAft>
              <a:buClr>
                <a:srgbClr val="476896"/>
              </a:buClr>
              <a:buFont typeface="Arial" panose="020B0604020202020204" pitchFamily="34" charset="0"/>
              <a:buChar char="•"/>
              <a:defRPr sz="2400">
                <a:latin typeface="+mj-lt"/>
                <a:cs typeface="Arial" panose="020B0604020202020204" pitchFamily="34" charset="0"/>
              </a:defRPr>
            </a:lvl3pPr>
            <a:lvl4pPr marL="1188720" indent="-274320">
              <a:spcBef>
                <a:spcPts val="600"/>
              </a:spcBef>
              <a:spcAft>
                <a:spcPts val="600"/>
              </a:spcAft>
              <a:buClr>
                <a:srgbClr val="476896"/>
              </a:buClr>
              <a:buFont typeface="Arial" panose="020B0604020202020204" pitchFamily="34" charset="0"/>
              <a:buChar char="•"/>
              <a:defRPr sz="2000">
                <a:latin typeface="+mj-lt"/>
                <a:cs typeface="Arial" panose="020B0604020202020204" pitchFamily="34" charset="0"/>
              </a:defRPr>
            </a:lvl4pPr>
            <a:lvl5pPr marL="1554480" indent="-228600">
              <a:spcBef>
                <a:spcPts val="600"/>
              </a:spcBef>
              <a:spcAft>
                <a:spcPts val="600"/>
              </a:spcAft>
              <a:buClr>
                <a:srgbClr val="476896"/>
              </a:buClr>
              <a:buFont typeface="Arial" panose="020B0604020202020204" pitchFamily="34" charset="0"/>
              <a:buChar char="•"/>
              <a:defRPr sz="1600">
                <a:latin typeface="+mj-lt"/>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Jump Link"/>
          <p:cNvSpPr>
            <a:spLocks noGrp="1"/>
          </p:cNvSpPr>
          <p:nvPr>
            <p:ph type="body" sz="quarter" idx="17" hasCustomPrompt="1"/>
          </p:nvPr>
        </p:nvSpPr>
        <p:spPr>
          <a:xfrm>
            <a:off x="3200400" y="6477000"/>
            <a:ext cx="2743200" cy="182880"/>
          </a:xfrm>
          <a:prstGeom prst="rect">
            <a:avLst/>
          </a:prstGeom>
        </p:spPr>
        <p:txBody>
          <a:bodyPr lIns="0" tIns="0" rIns="0" bIns="0"/>
          <a:lstStyle>
            <a:lvl1pPr marL="0" indent="0" algn="ctr">
              <a:buNone/>
              <a:defRPr sz="1000"/>
            </a:lvl1pPr>
          </a:lstStyle>
          <a:p>
            <a:pPr lvl="0"/>
            <a:r>
              <a:rPr lang="en-US" dirty="0"/>
              <a:t>Add “Access the text alternative for slide images.”</a:t>
            </a:r>
          </a:p>
        </p:txBody>
      </p:sp>
      <p:sp>
        <p:nvSpPr>
          <p:cNvPr id="15" name="Photo Credit"/>
          <p:cNvSpPr>
            <a:spLocks noGrp="1"/>
          </p:cNvSpPr>
          <p:nvPr>
            <p:ph type="body" sz="quarter" idx="18"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2508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Jump Link"/>
          <p:cNvSpPr>
            <a:spLocks noGrp="1"/>
          </p:cNvSpPr>
          <p:nvPr>
            <p:ph type="body" sz="quarter" idx="12" hasCustomPrompt="1"/>
          </p:nvPr>
        </p:nvSpPr>
        <p:spPr>
          <a:xfrm>
            <a:off x="335706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3194019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Jump Link"/>
          <p:cNvSpPr>
            <a:spLocks noGrp="1"/>
          </p:cNvSpPr>
          <p:nvPr>
            <p:ph type="body" sz="quarter" idx="12" hasCustomPrompt="1"/>
          </p:nvPr>
        </p:nvSpPr>
        <p:spPr>
          <a:xfrm>
            <a:off x="3273243" y="65294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7505567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marL="0" indent="0">
              <a:spcAft>
                <a:spcPts val="800"/>
              </a:spcAft>
              <a:buFont typeface="Arial" panose="020B0604020202020204" pitchFamily="34" charset="0"/>
              <a:buNone/>
              <a:defRPr sz="2000"/>
            </a:lvl1pPr>
            <a:lvl2pPr marL="742950" indent="-285750">
              <a:spcAft>
                <a:spcPts val="800"/>
              </a:spcAft>
              <a:buFont typeface="Arial" panose="020B0604020202020204" pitchFamily="34" charset="0"/>
              <a:buChar char="•"/>
              <a:defRPr sz="1800"/>
            </a:lvl2pPr>
            <a:lvl3pPr marL="1200150" indent="-285750">
              <a:spcAft>
                <a:spcPts val="800"/>
              </a:spcAft>
              <a:buFont typeface="Arial" panose="020B0604020202020204" pitchFamily="34" charset="0"/>
              <a:buChar char="•"/>
              <a:defRPr sz="1600"/>
            </a:lvl3pPr>
            <a:lvl4pPr marL="1657350" indent="-285750">
              <a:spcAft>
                <a:spcPts val="800"/>
              </a:spcAft>
              <a:buFont typeface="Arial" panose="020B0604020202020204" pitchFamily="34" charset="0"/>
              <a:buChar char="•"/>
              <a:defRPr sz="1400"/>
            </a:lvl4pPr>
            <a:lvl5pPr marL="2114550" indent="-285750">
              <a:spcAft>
                <a:spcPts val="800"/>
              </a:spcAft>
              <a:buFont typeface="Arial" panose="020B0604020202020204" pitchFamily="34" charset="0"/>
              <a:buChar char="•"/>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6" hasCustomPrompt="1"/>
          </p:nvPr>
        </p:nvSpPr>
        <p:spPr>
          <a:xfrm>
            <a:off x="3357063" y="5996050"/>
            <a:ext cx="2429874"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207924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02643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853900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marL="0" indent="0">
              <a:spcAft>
                <a:spcPts val="800"/>
              </a:spcAft>
              <a:buFont typeface="Arial" panose="020B0604020202020204" pitchFamily="34" charset="0"/>
              <a:buNone/>
              <a:defRPr sz="2400"/>
            </a:lvl1pPr>
            <a:lvl2pPr marL="800100" indent="-342900">
              <a:spcAft>
                <a:spcPts val="800"/>
              </a:spcAft>
              <a:buFont typeface="Arial" panose="020B0604020202020204" pitchFamily="34" charset="0"/>
              <a:buChar char="•"/>
              <a:defRPr sz="2000"/>
            </a:lvl2pPr>
            <a:lvl3pPr marL="1200150" indent="-285750">
              <a:spcAft>
                <a:spcPts val="800"/>
              </a:spcAft>
              <a:buFont typeface="Arial" panose="020B0604020202020204" pitchFamily="34" charset="0"/>
              <a:buChar char="•"/>
              <a:defRPr sz="1800"/>
            </a:lvl3pPr>
            <a:lvl4pPr marL="1657350" indent="-285750">
              <a:spcAft>
                <a:spcPts val="800"/>
              </a:spcAft>
              <a:buFont typeface="Arial" panose="020B0604020202020204" pitchFamily="34" charset="0"/>
              <a:buChar char="•"/>
              <a:defRPr sz="1600"/>
            </a:lvl4pPr>
            <a:lvl5pPr marL="2114550" indent="-285750">
              <a:spcAft>
                <a:spcPts val="800"/>
              </a:spcAft>
              <a:buFont typeface="Arial" panose="020B0604020202020204" pitchFamily="34" charset="0"/>
              <a:buChar cha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1908587" y="65294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916435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Jump Link"/>
          <p:cNvSpPr>
            <a:spLocks noGrp="1"/>
          </p:cNvSpPr>
          <p:nvPr>
            <p:ph type="body" sz="quarter" idx="16" hasCustomPrompt="1"/>
          </p:nvPr>
        </p:nvSpPr>
        <p:spPr>
          <a:xfrm>
            <a:off x="3467512" y="5081650"/>
            <a:ext cx="2208976" cy="99950"/>
          </a:xfrm>
          <a:prstGeom prst="rect">
            <a:avLst/>
          </a:prstGeom>
        </p:spPr>
        <p:txBody>
          <a:bodyPr lIns="0" tIns="0" rIns="0" bIns="0"/>
          <a:lstStyle>
            <a:lvl1pPr marL="0" indent="0" algn="ctr">
              <a:buNone/>
              <a:defRPr sz="800"/>
            </a:lvl1pPr>
          </a:lstStyle>
          <a:p>
            <a:pPr lvl="0"/>
            <a:r>
              <a:rPr lang="en-US" dirty="0"/>
              <a:t>Add “Access the text alternative for slide images.”</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57950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lvl1pPr marL="0" indent="0">
              <a:buNone/>
              <a:defRPr/>
            </a:lvl1pPr>
          </a:lstStyle>
          <a:p>
            <a:endParaRPr lang="en-US"/>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2469297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extLst mod="1">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 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 Tagline-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 Tagline-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1"/>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7"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3" name="Photo Credit"/>
          <p:cNvSpPr>
            <a:spLocks noGrp="1"/>
          </p:cNvSpPr>
          <p:nvPr>
            <p:ph type="body" sz="quarter" idx="11" hasCustomPrompt="1"/>
          </p:nvPr>
        </p:nvSpPr>
        <p:spPr>
          <a:xfrm>
            <a:off x="5486400" y="6705600"/>
            <a:ext cx="3657600" cy="152400"/>
          </a:xfrm>
          <a:prstGeom prst="rect">
            <a:avLst/>
          </a:prstGeom>
        </p:spPr>
        <p:txBody>
          <a:bodyPr wrap="none" lIns="0" tIns="0" rIns="45720" bIns="0"/>
          <a:lstStyle>
            <a:lvl1pPr marL="0" indent="0" algn="r">
              <a:buNone/>
              <a:defRPr sz="800" baseline="0">
                <a:solidFill>
                  <a:srgbClr val="6A6A6A"/>
                </a:solidFill>
                <a:latin typeface="+mn-lt"/>
              </a:defRPr>
            </a:lvl1pPr>
            <a:lvl5pPr>
              <a:defRPr/>
            </a:lvl5pPr>
          </a:lstStyle>
          <a:p>
            <a:pPr lvl="0"/>
            <a:r>
              <a:rPr lang="en-US" dirty="0"/>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0497328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38481487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0691689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076172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42355271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22947916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6955695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Blue Slide Title above text">
    <p:spTree>
      <p:nvGrpSpPr>
        <p:cNvPr id="1" name=""/>
        <p:cNvGrpSpPr/>
        <p:nvPr/>
      </p:nvGrpSpPr>
      <p:grpSpPr>
        <a:xfrm>
          <a:off x="0" y="0"/>
          <a:ext cx="0" cy="0"/>
          <a:chOff x="0" y="0"/>
          <a:chExt cx="0" cy="0"/>
        </a:xfrm>
      </p:grpSpPr>
      <p:sp>
        <p:nvSpPr>
          <p:cNvPr id="2" name="Slide Title"/>
          <p:cNvSpPr>
            <a:spLocks noGrp="1"/>
          </p:cNvSpPr>
          <p:nvPr>
            <p:ph type="ctrTitle"/>
          </p:nvPr>
        </p:nvSpPr>
        <p:spPr>
          <a:xfrm>
            <a:off x="1066800" y="1524000"/>
            <a:ext cx="7048500" cy="1470025"/>
          </a:xfrm>
          <a:prstGeom prst="rect">
            <a:avLst/>
          </a:prstGeom>
        </p:spPr>
        <p:txBody>
          <a:bodyPr/>
          <a:lstStyle>
            <a:lvl1pPr algn="l">
              <a:defRPr sz="4400">
                <a:solidFill>
                  <a:schemeClr val="bg1"/>
                </a:solidFill>
              </a:defRPr>
            </a:lvl1pPr>
          </a:lstStyle>
          <a:p>
            <a:r>
              <a:rPr lang="en-US" dirty="0"/>
              <a:t>Click to edit Master title style</a:t>
            </a:r>
          </a:p>
        </p:txBody>
      </p:sp>
      <p:sp>
        <p:nvSpPr>
          <p:cNvPr id="3" name="Subtitle 1"/>
          <p:cNvSpPr>
            <a:spLocks noGrp="1"/>
          </p:cNvSpPr>
          <p:nvPr>
            <p:ph type="subTitle" idx="1"/>
          </p:nvPr>
        </p:nvSpPr>
        <p:spPr>
          <a:xfrm>
            <a:off x="1066800" y="2971800"/>
            <a:ext cx="6400800" cy="1752600"/>
          </a:xfrm>
          <a:prstGeom prst="rect">
            <a:avLst/>
          </a:prstGeom>
        </p:spPr>
        <p:txBody>
          <a:bodyPr/>
          <a:lstStyle>
            <a:lvl1pPr marL="0" indent="0" algn="l">
              <a:buNone/>
              <a:defRPr sz="20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13887237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Blue Slide 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722313" y="2643186"/>
            <a:ext cx="7202487" cy="1362075"/>
          </a:xfrm>
          <a:prstGeom prst="rect">
            <a:avLst/>
          </a:prstGeom>
        </p:spPr>
        <p:txBody>
          <a:bodyPr anchor="t"/>
          <a:lstStyle>
            <a:lvl1pPr algn="l">
              <a:defRPr sz="4400" b="1" cap="all">
                <a:solidFill>
                  <a:schemeClr val="bg1"/>
                </a:solidFill>
              </a:defRPr>
            </a:lvl1pPr>
          </a:lstStyle>
          <a:p>
            <a:r>
              <a:rPr lang="en-US" dirty="0"/>
              <a:t>Click to edit Master title style</a:t>
            </a:r>
          </a:p>
        </p:txBody>
      </p:sp>
      <p:sp>
        <p:nvSpPr>
          <p:cNvPr id="3" name="Text Placeholder 1"/>
          <p:cNvSpPr>
            <a:spLocks noGrp="1"/>
          </p:cNvSpPr>
          <p:nvPr>
            <p:ph type="body" idx="1"/>
          </p:nvPr>
        </p:nvSpPr>
        <p:spPr>
          <a:xfrm>
            <a:off x="722313" y="1143000"/>
            <a:ext cx="7202487" cy="1500187"/>
          </a:xfrm>
          <a:prstGeom prst="rect">
            <a:avLst/>
          </a:prstGeo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27053150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Plain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8" name="Text Placeholder 1"/>
          <p:cNvSpPr>
            <a:spLocks noGrp="1"/>
          </p:cNvSpPr>
          <p:nvPr>
            <p:ph type="body" sz="quarter" idx="12"/>
          </p:nvPr>
        </p:nvSpPr>
        <p:spPr>
          <a:xfrm>
            <a:off x="457200" y="1066800"/>
            <a:ext cx="8229600" cy="55626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
        <p:nvSpPr>
          <p:cNvPr id="7" name="Jump Link"/>
          <p:cNvSpPr>
            <a:spLocks noGrp="1"/>
          </p:cNvSpPr>
          <p:nvPr>
            <p:ph type="body" sz="quarter" idx="11" hasCustomPrompt="1"/>
          </p:nvPr>
        </p:nvSpPr>
        <p:spPr>
          <a:xfrm>
            <a:off x="3356610" y="66294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701755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lain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9492145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lain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7338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3434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2"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65626086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267836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Jump link"/>
          <p:cNvSpPr>
            <a:spLocks noGrp="1"/>
          </p:cNvSpPr>
          <p:nvPr>
            <p:ph type="body" sz="quarter" idx="13"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109974784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8" name="Jump Link"/>
          <p:cNvSpPr>
            <a:spLocks noGrp="1"/>
          </p:cNvSpPr>
          <p:nvPr>
            <p:ph type="body" sz="quarter" idx="11" hasCustomPrompt="1"/>
          </p:nvPr>
        </p:nvSpPr>
        <p:spPr>
          <a:xfrm>
            <a:off x="3356610" y="6477000"/>
            <a:ext cx="2430780" cy="152400"/>
          </a:xfrm>
          <a:prstGeom prst="rect">
            <a:avLst/>
          </a:prstGeom>
        </p:spPr>
        <p:txBody>
          <a:bodyPr/>
          <a:lstStyle>
            <a:lvl1pPr marL="0" indent="0" algn="ctr">
              <a:buNone/>
              <a:defRPr sz="800" baseline="0">
                <a:solidFill>
                  <a:srgbClr val="6A6A6A"/>
                </a:solidFill>
              </a:defRPr>
            </a:lvl1pPr>
          </a:lstStyle>
          <a:p>
            <a:pPr lvl="0"/>
            <a:r>
              <a:rPr lang="en-US" dirty="0"/>
              <a:t>Add “Return to previous slide.”</a:t>
            </a:r>
          </a:p>
        </p:txBody>
      </p:sp>
    </p:spTree>
    <p:extLst>
      <p:ext uri="{BB962C8B-B14F-4D97-AF65-F5344CB8AC3E}">
        <p14:creationId xmlns:p14="http://schemas.microsoft.com/office/powerpoint/2010/main" val="31123782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10" Type="http://schemas.openxmlformats.org/officeDocument/2006/relationships/image" Target="../media/image3.gif"/><Relationship Id="rId4" Type="http://schemas.openxmlformats.org/officeDocument/2006/relationships/slideLayout" Target="../slideLayouts/slideLayout11.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theme" Target="../theme/theme3.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theme" Target="../theme/theme4.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4"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4" Type="http://schemas.openxmlformats.org/officeDocument/2006/relationships/slideLayout" Target="../slideLayouts/slideLayout4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54.xml"/><Relationship Id="rId1" Type="http://schemas.openxmlformats.org/officeDocument/2006/relationships/slideLayout" Target="../slideLayouts/slideLayout53.xml"/><Relationship Id="rId4" Type="http://schemas.openxmlformats.org/officeDocument/2006/relationships/image" Target="../media/image4.png"/></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60.xml"/><Relationship Id="rId2" Type="http://schemas.openxmlformats.org/officeDocument/2006/relationships/slideLayout" Target="../slideLayouts/slideLayout59.xml"/><Relationship Id="rId1" Type="http://schemas.openxmlformats.org/officeDocument/2006/relationships/slideLayout" Target="../slideLayouts/slideLayout58.xml"/><Relationship Id="rId4" Type="http://schemas.openxmlformats.org/officeDocument/2006/relationships/theme" Target="../theme/theme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userDrawn="1"/>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1066235593"/>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33" r:id="rId5"/>
    <p:sldLayoutId id="2147483734" r:id="rId6"/>
    <p:sldLayoutId id="2147483914"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pic>
        <p:nvPicPr>
          <p:cNvPr id="2" name="MH Tagline" descr="Tag line: Because learning changes everything™"/>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0" y="6257775"/>
            <a:ext cx="3371850" cy="476250"/>
          </a:xfrm>
          <a:prstGeom prst="rect">
            <a:avLst/>
          </a:prstGeom>
        </p:spPr>
      </p:pic>
    </p:spTree>
    <p:extLst>
      <p:ext uri="{BB962C8B-B14F-4D97-AF65-F5344CB8AC3E}">
        <p14:creationId xmlns:p14="http://schemas.microsoft.com/office/powerpoint/2010/main" val="1460950632"/>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1192571768"/>
      </p:ext>
    </p:extLst>
  </p:cSld>
  <p:clrMap bg1="lt1" tx1="dk1" bg2="lt2" tx2="dk2" accent1="accent1" accent2="accent2" accent3="accent3" accent4="accent4" accent5="accent5" accent6="accent6" hlink="hlink" folHlink="folHlink"/>
  <p:sldLayoutIdLst>
    <p:sldLayoutId id="2147483751" r:id="rId1"/>
    <p:sldLayoutId id="2147483896" r:id="rId2"/>
    <p:sldLayoutId id="2147483965" r:id="rId3"/>
    <p:sldLayoutId id="2147483753" r:id="rId4"/>
    <p:sldLayoutId id="2147483908" r:id="rId5"/>
    <p:sldLayoutId id="2147483950" r:id="rId6"/>
    <p:sldLayoutId id="2147483757" r:id="rId7"/>
    <p:sldLayoutId id="2147483877" r:id="rId8"/>
    <p:sldLayoutId id="2147483761" r:id="rId9"/>
    <p:sldLayoutId id="2147483800" r:id="rId10"/>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
        <p:nvSpPr>
          <p:cNvPr id="4" name="TextBox 3"/>
          <p:cNvSpPr txBox="1"/>
          <p:nvPr userDrawn="1"/>
        </p:nvSpPr>
        <p:spPr>
          <a:xfrm>
            <a:off x="8651557" y="6477000"/>
            <a:ext cx="492443" cy="182880"/>
          </a:xfrm>
          <a:prstGeom prst="rect">
            <a:avLst/>
          </a:prstGeom>
          <a:noFill/>
        </p:spPr>
        <p:txBody>
          <a:bodyPr wrap="square" rtlCol="0">
            <a:noAutofit/>
          </a:bodyPr>
          <a:lstStyle/>
          <a:p>
            <a:pPr algn="r"/>
            <a:fld id="{D284030D-0224-4BD8-89C1-1614B36E06C2}" type="slidenum">
              <a:rPr lang="en-US" sz="1200" smtClean="0"/>
              <a:pPr algn="r"/>
              <a:t>‹#›</a:t>
            </a:fld>
            <a:endParaRPr lang="en-US" sz="1200" dirty="0"/>
          </a:p>
        </p:txBody>
      </p:sp>
    </p:spTree>
    <p:extLst>
      <p:ext uri="{BB962C8B-B14F-4D97-AF65-F5344CB8AC3E}">
        <p14:creationId xmlns:p14="http://schemas.microsoft.com/office/powerpoint/2010/main" val="1283304046"/>
      </p:ext>
    </p:extLst>
  </p:cSld>
  <p:clrMap bg1="lt1" tx1="dk1" bg2="lt2" tx2="dk2" accent1="accent1" accent2="accent2" accent3="accent3" accent4="accent4" accent5="accent5" accent6="accent6" hlink="hlink" folHlink="folHlink"/>
  <p:sldLayoutIdLst>
    <p:sldLayoutId id="2147483975" r:id="rId1"/>
    <p:sldLayoutId id="2147483951" r:id="rId2"/>
    <p:sldLayoutId id="2147483970" r:id="rId3"/>
    <p:sldLayoutId id="2147483971" r:id="rId4"/>
    <p:sldLayoutId id="2147483972" r:id="rId5"/>
    <p:sldLayoutId id="2147483973" r:id="rId6"/>
    <p:sldLayoutId id="2147483974" r:id="rId7"/>
    <p:sldLayoutId id="2147483953" r:id="rId8"/>
    <p:sldLayoutId id="2147483954" r:id="rId9"/>
    <p:sldLayoutId id="2147483955" r:id="rId10"/>
    <p:sldLayoutId id="2147483956" r:id="rId11"/>
    <p:sldLayoutId id="2147483957" r:id="rId12"/>
    <p:sldLayoutId id="2147483958" r:id="rId13"/>
    <p:sldLayoutId id="2147483959" r:id="rId14"/>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Copyright" descr="©McGraw-Hill Education&#10;"/>
          <p:cNvSpPr txBox="1"/>
          <p:nvPr userDrawn="1"/>
        </p:nvSpPr>
        <p:spPr>
          <a:xfrm>
            <a:off x="0" y="6642556"/>
            <a:ext cx="1295400" cy="215444"/>
          </a:xfrm>
          <a:prstGeom prst="rect">
            <a:avLst/>
          </a:prstGeom>
          <a:noFill/>
        </p:spPr>
        <p:txBody>
          <a:bodyPr wrap="square" rtlCol="0">
            <a:spAutoFit/>
          </a:bodyPr>
          <a:lstStyle/>
          <a:p>
            <a:r>
              <a:rPr lang="en-US" sz="800" dirty="0">
                <a:solidFill>
                  <a:srgbClr val="6A6A6A"/>
                </a:solidFill>
              </a:rPr>
              <a:t>©McGraw-Hill Education</a:t>
            </a:r>
          </a:p>
        </p:txBody>
      </p:sp>
    </p:spTree>
    <p:extLst>
      <p:ext uri="{BB962C8B-B14F-4D97-AF65-F5344CB8AC3E}">
        <p14:creationId xmlns:p14="http://schemas.microsoft.com/office/powerpoint/2010/main" val="857642538"/>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520106136"/>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 name="Background"/>
          <p:cNvSpPr/>
          <p:nvPr userDrawn="1"/>
        </p:nvSpPr>
        <p:spPr>
          <a:xfrm>
            <a:off x="0" y="0"/>
            <a:ext cx="9144000" cy="6858000"/>
          </a:xfrm>
          <a:prstGeom prst="rect">
            <a:avLst/>
          </a:prstGeom>
          <a:solidFill>
            <a:srgbClr val="30707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MH BG Image"/>
          <p:cNvPicPr>
            <a:picLocks noChangeAspect="1"/>
          </p:cNvPicPr>
          <p:nvPr userDrawn="1"/>
        </p:nvPicPr>
        <p:blipFill rotWithShape="1">
          <a:blip r:embed="rId4" cstate="screen">
            <a:alphaModFix amt="25000"/>
            <a:extLst>
              <a:ext uri="{28A0092B-C50C-407E-A947-70E740481C1C}">
                <a14:useLocalDpi xmlns:a14="http://schemas.microsoft.com/office/drawing/2010/main"/>
              </a:ext>
            </a:extLst>
          </a:blip>
          <a:srcRect r="28644" b="27282"/>
          <a:stretch/>
        </p:blipFill>
        <p:spPr>
          <a:xfrm>
            <a:off x="461821" y="1943668"/>
            <a:ext cx="8682180" cy="4914333"/>
          </a:xfrm>
          <a:prstGeom prst="rect">
            <a:avLst/>
          </a:prstGeom>
        </p:spPr>
      </p:pic>
      <p:sp>
        <p:nvSpPr>
          <p:cNvPr id="8"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a:t>
            </a:r>
          </a:p>
        </p:txBody>
      </p:sp>
    </p:spTree>
    <p:extLst>
      <p:ext uri="{BB962C8B-B14F-4D97-AF65-F5344CB8AC3E}">
        <p14:creationId xmlns:p14="http://schemas.microsoft.com/office/powerpoint/2010/main" val="263611861"/>
      </p:ext>
    </p:extLst>
  </p:cSld>
  <p:clrMap bg1="lt1" tx1="dk1" bg2="lt2" tx2="dk2" accent1="accent1" accent2="accent2" accent3="accent3" accent4="accent4" accent5="accent5" accent6="accent6" hlink="hlink" folHlink="folHlink"/>
  <p:sldLayoutIdLst>
    <p:sldLayoutId id="2147483677" r:id="rId1"/>
    <p:sldLayoutId id="2147483769" r:id="rId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rgbClr val="6A6A6A"/>
                </a:solidFill>
                <a:effectLst/>
                <a:latin typeface="+mn-lt"/>
                <a:ea typeface="+mn-ea"/>
                <a:cs typeface="+mn-cs"/>
              </a:rPr>
              <a:t>©McGraw-Hill Education</a:t>
            </a:r>
          </a:p>
        </p:txBody>
      </p:sp>
    </p:spTree>
    <p:extLst>
      <p:ext uri="{BB962C8B-B14F-4D97-AF65-F5344CB8AC3E}">
        <p14:creationId xmlns:p14="http://schemas.microsoft.com/office/powerpoint/2010/main" val="782738187"/>
      </p:ext>
    </p:extLst>
  </p:cSld>
  <p:clrMap bg1="lt1" tx1="dk1" bg2="lt2" tx2="dk2" accent1="accent1" accent2="accent2" accent3="accent3" accent4="accent4" accent5="accent5" accent6="accent6" hlink="hlink" folHlink="folHlink"/>
  <p:sldLayoutIdLst>
    <p:sldLayoutId id="2147483902" r:id="rId1"/>
    <p:sldLayoutId id="2147483906" r:id="rId2"/>
    <p:sldLayoutId id="2147483755"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2366522392"/>
      </p:ext>
    </p:extLst>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slide" Target="slide26.xml"/><Relationship Id="rId2" Type="http://schemas.openxmlformats.org/officeDocument/2006/relationships/image" Target="../media/image7.jpe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990600" y="228600"/>
            <a:ext cx="7955280" cy="1828800"/>
          </a:xfrm>
        </p:spPr>
        <p:txBody>
          <a:bodyPr/>
          <a:lstStyle/>
          <a:p>
            <a:pPr algn="ctr">
              <a:lnSpc>
                <a:spcPct val="110000"/>
              </a:lnSpc>
            </a:pPr>
            <a:r>
              <a:rPr lang="en-US" sz="4400" b="1" dirty="0">
                <a:solidFill>
                  <a:srgbClr val="214E91"/>
                </a:solidFill>
                <a:latin typeface="Arial" panose="020B0604020202020204" pitchFamily="34" charset="0"/>
              </a:rPr>
              <a:t>Medical Terminology:</a:t>
            </a:r>
            <a:br>
              <a:rPr lang="en-US" sz="4400" b="1" dirty="0">
                <a:solidFill>
                  <a:srgbClr val="214E91"/>
                </a:solidFill>
                <a:latin typeface="Arial" panose="020B0604020202020204" pitchFamily="34" charset="0"/>
              </a:rPr>
            </a:br>
            <a:r>
              <a:rPr lang="en-US" b="1" dirty="0">
                <a:solidFill>
                  <a:srgbClr val="214E91"/>
                </a:solidFill>
                <a:latin typeface="Arial" panose="020B0604020202020204" pitchFamily="34" charset="0"/>
              </a:rPr>
              <a:t>Learning Through </a:t>
            </a:r>
            <a:r>
              <a:rPr lang="en-US" b="1" dirty="0" smtClean="0">
                <a:solidFill>
                  <a:srgbClr val="214E91"/>
                </a:solidFill>
                <a:latin typeface="Arial" panose="020B0604020202020204" pitchFamily="34" charset="0"/>
              </a:rPr>
              <a:t>Practice, 1e</a:t>
            </a:r>
            <a:r>
              <a:rPr lang="en-US" dirty="0">
                <a:latin typeface="Arial" panose="020B0604020202020204" pitchFamily="34" charset="0"/>
              </a:rPr>
              <a:t/>
            </a:r>
            <a:br>
              <a:rPr lang="en-US" dirty="0">
                <a:latin typeface="Arial" panose="020B0604020202020204" pitchFamily="34" charset="0"/>
              </a:rPr>
            </a:br>
            <a:r>
              <a:rPr lang="en-US" sz="2000" kern="0" dirty="0">
                <a:latin typeface="Arial" panose="020B0604020202020204" pitchFamily="34" charset="0"/>
              </a:rPr>
              <a:t>Paula </a:t>
            </a:r>
            <a:r>
              <a:rPr lang="en-US" sz="2000" kern="0" dirty="0" err="1">
                <a:latin typeface="Arial" panose="020B0604020202020204" pitchFamily="34" charset="0"/>
              </a:rPr>
              <a:t>Bostwick</a:t>
            </a:r>
            <a:endParaRPr lang="en-US" dirty="0">
              <a:latin typeface="Arial" panose="020B0604020202020204" pitchFamily="34" charset="0"/>
            </a:endParaRPr>
          </a:p>
        </p:txBody>
      </p:sp>
      <p:sp>
        <p:nvSpPr>
          <p:cNvPr id="7" name="Text Placeholder 2"/>
          <p:cNvSpPr>
            <a:spLocks noGrp="1"/>
          </p:cNvSpPr>
          <p:nvPr>
            <p:ph type="body" idx="1"/>
          </p:nvPr>
        </p:nvSpPr>
        <p:spPr/>
        <p:txBody>
          <a:bodyPr/>
          <a:lstStyle/>
          <a:p>
            <a:r>
              <a:rPr lang="en-US" dirty="0"/>
              <a:t>Chapter </a:t>
            </a:r>
            <a:r>
              <a:rPr lang="en-US" dirty="0" smtClean="0"/>
              <a:t>15</a:t>
            </a:r>
            <a:endParaRPr lang="en-US" dirty="0"/>
          </a:p>
        </p:txBody>
      </p:sp>
      <p:sp>
        <p:nvSpPr>
          <p:cNvPr id="5" name="Content Placeholder 3"/>
          <p:cNvSpPr>
            <a:spLocks noGrp="1"/>
          </p:cNvSpPr>
          <p:nvPr>
            <p:ph sz="quarter" idx="12"/>
          </p:nvPr>
        </p:nvSpPr>
        <p:spPr/>
        <p:txBody>
          <a:bodyPr/>
          <a:lstStyle/>
          <a:p>
            <a:pPr>
              <a:spcBef>
                <a:spcPts val="1200"/>
              </a:spcBef>
              <a:spcAft>
                <a:spcPts val="600"/>
              </a:spcAft>
            </a:pPr>
            <a:r>
              <a:rPr lang="en-US" dirty="0">
                <a:solidFill>
                  <a:srgbClr val="04617B"/>
                </a:solidFill>
              </a:rPr>
              <a:t>The Urinary  System</a:t>
            </a:r>
          </a:p>
        </p:txBody>
      </p:sp>
      <p:sp>
        <p:nvSpPr>
          <p:cNvPr id="3" name="Content Placeholder 4"/>
          <p:cNvSpPr>
            <a:spLocks noGrp="1"/>
          </p:cNvSpPr>
          <p:nvPr>
            <p:ph sz="quarter" idx="13"/>
          </p:nvPr>
        </p:nvSpPr>
        <p:spPr/>
        <p:txBody>
          <a:bodyPr/>
          <a:lstStyle/>
          <a:p>
            <a:pPr lvl="0"/>
            <a:r>
              <a:rPr lang="en-US" dirty="0"/>
              <a:t>©McGraw-Hill Education. All rights reserved. Authorized only for instructor use in the classroom.  No reproduction or further distribution permitted without the prior written consent of McGraw-Hill Education</a:t>
            </a:r>
            <a:r>
              <a:rPr lang="en-US" dirty="0" smtClean="0"/>
              <a:t>.</a:t>
            </a:r>
            <a:endParaRPr lang="en-US" dirty="0"/>
          </a:p>
        </p:txBody>
      </p:sp>
    </p:spTree>
    <p:extLst>
      <p:ext uri="{BB962C8B-B14F-4D97-AF65-F5344CB8AC3E}">
        <p14:creationId xmlns:p14="http://schemas.microsoft.com/office/powerpoint/2010/main" val="34147683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a:t>Learning </a:t>
            </a:r>
            <a:r>
              <a:rPr lang="en-US" altLang="en-US" smtClean="0"/>
              <a:t>Outcomes</a:t>
            </a:r>
            <a:endParaRPr lang="en-US" sz="1500" dirty="0"/>
          </a:p>
        </p:txBody>
      </p:sp>
      <p:sp>
        <p:nvSpPr>
          <p:cNvPr id="3" name="Content Placeholder 2"/>
          <p:cNvSpPr>
            <a:spLocks noGrp="1"/>
          </p:cNvSpPr>
          <p:nvPr>
            <p:ph idx="1"/>
          </p:nvPr>
        </p:nvSpPr>
        <p:spPr>
          <a:xfrm>
            <a:off x="457200" y="1493520"/>
            <a:ext cx="8382000" cy="5120640"/>
          </a:xfrm>
        </p:spPr>
        <p:txBody>
          <a:bodyPr/>
          <a:lstStyle/>
          <a:p>
            <a:r>
              <a:rPr lang="en-US" sz="2200" b="1" dirty="0" smtClean="0"/>
              <a:t>15.1 </a:t>
            </a:r>
            <a:r>
              <a:rPr lang="en-US" sz="2200" dirty="0"/>
              <a:t>Describe the parts of the urinary system and discuss the function of each part.</a:t>
            </a:r>
          </a:p>
          <a:p>
            <a:r>
              <a:rPr lang="en-US" sz="2200" b="1" dirty="0"/>
              <a:t>15.2 </a:t>
            </a:r>
            <a:r>
              <a:rPr lang="en-US" sz="2200" dirty="0"/>
              <a:t>Recognize the major word parts used in building words that relate to the urinary system.</a:t>
            </a:r>
          </a:p>
          <a:p>
            <a:r>
              <a:rPr lang="en-US" sz="2200" b="1" dirty="0"/>
              <a:t>15.3 </a:t>
            </a:r>
            <a:r>
              <a:rPr lang="en-US" sz="2200" dirty="0"/>
              <a:t>Identify and understand the common diagnostic tests, laboratory tests, and clinical procedures used in testing and treating disorders of the urinary system.</a:t>
            </a:r>
          </a:p>
          <a:p>
            <a:r>
              <a:rPr lang="en-US" sz="2200" b="1" dirty="0"/>
              <a:t>15.4 </a:t>
            </a:r>
            <a:r>
              <a:rPr lang="en-US" sz="2200" dirty="0"/>
              <a:t>Define the major pathological conditions of the urinary system.</a:t>
            </a:r>
          </a:p>
          <a:p>
            <a:r>
              <a:rPr lang="en-US" sz="2200" b="1" dirty="0"/>
              <a:t>15.5 </a:t>
            </a:r>
            <a:r>
              <a:rPr lang="en-US" sz="2200" dirty="0"/>
              <a:t>Define the surgical terms related to the urinary system.</a:t>
            </a:r>
          </a:p>
          <a:p>
            <a:r>
              <a:rPr lang="en-US" sz="2200" b="1" dirty="0"/>
              <a:t>15.6 </a:t>
            </a:r>
            <a:r>
              <a:rPr lang="en-US" sz="2200" dirty="0"/>
              <a:t>Recognize common pharmacological agents used in treating disorders of the urinary system.</a:t>
            </a:r>
          </a:p>
          <a:p>
            <a:r>
              <a:rPr lang="en-US" sz="2200" b="1" dirty="0"/>
              <a:t>15.7 </a:t>
            </a:r>
            <a:r>
              <a:rPr lang="en-US" sz="2200" dirty="0"/>
              <a:t>Identify common abbreviations associated with the urinary system.</a:t>
            </a:r>
            <a:endParaRPr lang="en-US" sz="2200" dirty="0"/>
          </a:p>
        </p:txBody>
      </p:sp>
    </p:spTree>
    <p:extLst>
      <p:ext uri="{BB962C8B-B14F-4D97-AF65-F5344CB8AC3E}">
        <p14:creationId xmlns:p14="http://schemas.microsoft.com/office/powerpoint/2010/main" val="30221234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LO 15.1 </a:t>
            </a:r>
            <a:r>
              <a:rPr lang="en-US" sz="4400" dirty="0"/>
              <a:t>Structure and Function of the Urinary System </a:t>
            </a:r>
            <a:endParaRPr lang="en-US" sz="4400" dirty="0"/>
          </a:p>
        </p:txBody>
      </p:sp>
      <p:sp>
        <p:nvSpPr>
          <p:cNvPr id="3" name="Content Placeholder 2"/>
          <p:cNvSpPr>
            <a:spLocks noGrp="1"/>
          </p:cNvSpPr>
          <p:nvPr>
            <p:ph idx="1"/>
          </p:nvPr>
        </p:nvSpPr>
        <p:spPr>
          <a:xfrm>
            <a:off x="457200" y="1493520"/>
            <a:ext cx="8229600" cy="5120640"/>
          </a:xfrm>
        </p:spPr>
        <p:txBody>
          <a:bodyPr/>
          <a:lstStyle/>
          <a:p>
            <a:r>
              <a:rPr lang="en-US" altLang="en-US" dirty="0"/>
              <a:t>Urinary system</a:t>
            </a:r>
          </a:p>
          <a:p>
            <a:r>
              <a:rPr lang="en-US" altLang="en-US" dirty="0"/>
              <a:t>Renal system /excretory system</a:t>
            </a:r>
          </a:p>
          <a:p>
            <a:r>
              <a:rPr lang="en-US" altLang="en-US" dirty="0"/>
              <a:t>Maintains water balance</a:t>
            </a:r>
          </a:p>
          <a:p>
            <a:r>
              <a:rPr lang="en-US" altLang="en-US" dirty="0"/>
              <a:t>Removes waste products </a:t>
            </a:r>
          </a:p>
          <a:p>
            <a:r>
              <a:rPr lang="en-US" altLang="en-US" dirty="0"/>
              <a:t>Urology = </a:t>
            </a:r>
          </a:p>
          <a:p>
            <a:r>
              <a:rPr lang="en-US" altLang="en-US" dirty="0"/>
              <a:t>Ur(o) urine + ology study of</a:t>
            </a:r>
            <a:endParaRPr lang="en-US" altLang="en-US" dirty="0"/>
          </a:p>
        </p:txBody>
      </p:sp>
    </p:spTree>
    <p:extLst>
      <p:ext uri="{BB962C8B-B14F-4D97-AF65-F5344CB8AC3E}">
        <p14:creationId xmlns:p14="http://schemas.microsoft.com/office/powerpoint/2010/main" val="16767147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Function / Structure</a:t>
            </a:r>
            <a:endParaRPr lang="en-US" dirty="0"/>
          </a:p>
        </p:txBody>
      </p:sp>
      <p:sp>
        <p:nvSpPr>
          <p:cNvPr id="3" name="Content Placeholder 2"/>
          <p:cNvSpPr>
            <a:spLocks noGrp="1"/>
          </p:cNvSpPr>
          <p:nvPr>
            <p:ph idx="1"/>
          </p:nvPr>
        </p:nvSpPr>
        <p:spPr/>
        <p:txBody>
          <a:bodyPr/>
          <a:lstStyle/>
          <a:p>
            <a:r>
              <a:rPr lang="en-US" altLang="en-US" dirty="0"/>
              <a:t>Composed of kidneys, ureters, urinary bladder, and urethra</a:t>
            </a:r>
          </a:p>
          <a:p>
            <a:r>
              <a:rPr lang="en-US" altLang="en-US" dirty="0"/>
              <a:t>Two kidneys (nephr/o)—posterior mid trunk</a:t>
            </a:r>
          </a:p>
          <a:p>
            <a:r>
              <a:rPr lang="en-US" altLang="en-US" dirty="0"/>
              <a:t>Filter toxins / substances / create urine</a:t>
            </a:r>
          </a:p>
          <a:p>
            <a:r>
              <a:rPr lang="en-US" altLang="en-US" dirty="0"/>
              <a:t>Two ureters (ureter/o)—carry urine</a:t>
            </a:r>
          </a:p>
          <a:p>
            <a:r>
              <a:rPr lang="en-US" altLang="en-US" dirty="0"/>
              <a:t>Urinary bladder (cysto)—stores urine</a:t>
            </a:r>
          </a:p>
          <a:p>
            <a:r>
              <a:rPr lang="en-US" altLang="en-US" dirty="0"/>
              <a:t>Urethra (urethr/o)—removes urine </a:t>
            </a:r>
          </a:p>
        </p:txBody>
      </p:sp>
    </p:spTree>
    <p:extLst>
      <p:ext uri="{BB962C8B-B14F-4D97-AF65-F5344CB8AC3E}">
        <p14:creationId xmlns:p14="http://schemas.microsoft.com/office/powerpoint/2010/main" val="1249128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Urinary System</a:t>
            </a:r>
            <a:endParaRPr lang="en-US" dirty="0"/>
          </a:p>
        </p:txBody>
      </p:sp>
      <p:pic>
        <p:nvPicPr>
          <p:cNvPr id="5" name="Picture 2" descr="The urinary system comprises kidneys, ureters, urinary bladder, and urethra. Inferior vena cava and abdominal aorta run through the abdominal cavity.&#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2209800" y="1371600"/>
            <a:ext cx="4724400" cy="4977666"/>
          </a:xfrm>
        </p:spPr>
      </p:pic>
    </p:spTree>
    <p:extLst>
      <p:ext uri="{BB962C8B-B14F-4D97-AF65-F5344CB8AC3E}">
        <p14:creationId xmlns:p14="http://schemas.microsoft.com/office/powerpoint/2010/main" val="30450764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dirty="0"/>
              <a:t>Major Word </a:t>
            </a:r>
            <a:r>
              <a:rPr lang="en-US" altLang="en-US" dirty="0" smtClean="0"/>
              <a:t>Parts</a:t>
            </a:r>
            <a:r>
              <a:rPr lang="en-US" altLang="en-US" sz="1500" dirty="0" smtClean="0"/>
              <a:t> 1</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2098410064"/>
              </p:ext>
            </p:extLst>
          </p:nvPr>
        </p:nvGraphicFramePr>
        <p:xfrm>
          <a:off x="457200" y="1539240"/>
          <a:ext cx="8229600" cy="438912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smtClean="0">
                          <a:solidFill>
                            <a:schemeClr val="tx1"/>
                          </a:solidFill>
                        </a:rPr>
                        <a:t>cali(o), calic(o)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smtClean="0">
                          <a:solidFill>
                            <a:schemeClr val="tx1"/>
                          </a:solidFill>
                        </a:rPr>
                        <a:t>calix</a:t>
                      </a:r>
                      <a:endParaRPr lang="en-US" altLang="en-US" sz="2800" b="0" dirty="0" smtClean="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smtClean="0"/>
                        <a:t>cyst(o)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bladder</a:t>
                      </a:r>
                      <a:endParaRPr lang="en-US" altLang="en-US" sz="28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smtClean="0"/>
                        <a:t>glomerul(o)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smtClean="0"/>
                        <a:t>glomerulus</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smtClean="0"/>
                        <a:t>meat(o)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meatus</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smtClean="0"/>
                        <a:t>nephr(o)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kidney</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altLang="en-US" sz="2800" dirty="0" smtClean="0"/>
                        <a:t>pyel(o)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smtClean="0"/>
                        <a:t>renal pelvis</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3476956"/>
                  </a:ext>
                </a:extLst>
              </a:tr>
              <a:tr h="548640">
                <a:tc>
                  <a:txBody>
                    <a:bodyPr/>
                    <a:lstStyle/>
                    <a:p>
                      <a:r>
                        <a:rPr lang="en-US" altLang="en-US" sz="2800" dirty="0" smtClean="0"/>
                        <a:t>ren(o)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smtClean="0"/>
                        <a:t>kidney</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7966026"/>
                  </a:ext>
                </a:extLst>
              </a:tr>
              <a:tr h="548640">
                <a:tc>
                  <a:txBody>
                    <a:bodyPr/>
                    <a:lstStyle/>
                    <a:p>
                      <a:r>
                        <a:rPr lang="en-US" altLang="en-US" sz="2800" dirty="0" smtClean="0"/>
                        <a:t>trigon(o)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trigone</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6249735"/>
                  </a:ext>
                </a:extLst>
              </a:tr>
            </a:tbl>
          </a:graphicData>
        </a:graphic>
      </p:graphicFrame>
    </p:spTree>
    <p:extLst>
      <p:ext uri="{BB962C8B-B14F-4D97-AF65-F5344CB8AC3E}">
        <p14:creationId xmlns:p14="http://schemas.microsoft.com/office/powerpoint/2010/main" val="864505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dirty="0"/>
              <a:t>Major Word </a:t>
            </a:r>
            <a:r>
              <a:rPr lang="en-US" altLang="en-US" dirty="0" smtClean="0"/>
              <a:t>Parts</a:t>
            </a:r>
            <a:r>
              <a:rPr lang="en-US" altLang="en-US" sz="1500" dirty="0" smtClean="0"/>
              <a:t> 2</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2837238320"/>
              </p:ext>
            </p:extLst>
          </p:nvPr>
        </p:nvGraphicFramePr>
        <p:xfrm>
          <a:off x="457200" y="1539240"/>
          <a:ext cx="8229600" cy="27432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616743070"/>
                    </a:ext>
                  </a:extLst>
                </a:gridCol>
                <a:gridCol w="4572000">
                  <a:extLst>
                    <a:ext uri="{9D8B030D-6E8A-4147-A177-3AD203B41FA5}">
                      <a16:colId xmlns:a16="http://schemas.microsoft.com/office/drawing/2014/main" val="918527481"/>
                    </a:ext>
                  </a:extLst>
                </a:gridCol>
              </a:tblGrid>
              <a:tr h="548640">
                <a:tc>
                  <a:txBody>
                    <a:bodyPr/>
                    <a:lstStyle/>
                    <a:p>
                      <a:r>
                        <a:rPr lang="en-US" altLang="en-US" sz="2800" b="0" dirty="0" smtClean="0">
                          <a:solidFill>
                            <a:schemeClr val="tx1"/>
                          </a:solidFill>
                        </a:rPr>
                        <a:t>ur(o), urin(o)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smtClean="0">
                          <a:solidFill>
                            <a:schemeClr val="tx1"/>
                          </a:solidFill>
                        </a:rPr>
                        <a:t>urine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smtClean="0"/>
                        <a:t>ureter(o)</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ureter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smtClean="0"/>
                        <a:t>urethr(o)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572000" algn="l"/>
                        </a:tabLst>
                      </a:pPr>
                      <a:r>
                        <a:rPr lang="en-US" altLang="en-US" sz="2800" dirty="0" smtClean="0"/>
                        <a:t>urethra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smtClean="0"/>
                        <a:t>-uria</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of urine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smtClean="0"/>
                        <a:t>vesic(o)</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4121150" algn="l"/>
                        </a:tabLst>
                      </a:pPr>
                      <a:r>
                        <a:rPr lang="en-US" altLang="en-US" sz="2800" dirty="0" smtClean="0"/>
                        <a:t>bladder</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bl>
          </a:graphicData>
        </a:graphic>
      </p:graphicFrame>
    </p:spTree>
    <p:extLst>
      <p:ext uri="{BB962C8B-B14F-4D97-AF65-F5344CB8AC3E}">
        <p14:creationId xmlns:p14="http://schemas.microsoft.com/office/powerpoint/2010/main" val="32977212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smtClean="0"/>
              <a:t>Kidneys</a:t>
            </a:r>
            <a:r>
              <a:rPr lang="en-US" altLang="en-US" sz="1500" dirty="0" smtClean="0"/>
              <a:t> 1</a:t>
            </a:r>
            <a:endParaRPr lang="en-US" sz="1500" dirty="0"/>
          </a:p>
        </p:txBody>
      </p:sp>
      <p:sp>
        <p:nvSpPr>
          <p:cNvPr id="3" name="Content Placeholder 2"/>
          <p:cNvSpPr>
            <a:spLocks noGrp="1"/>
          </p:cNvSpPr>
          <p:nvPr>
            <p:ph idx="1"/>
          </p:nvPr>
        </p:nvSpPr>
        <p:spPr/>
        <p:txBody>
          <a:bodyPr/>
          <a:lstStyle/>
          <a:p>
            <a:r>
              <a:rPr lang="en-US" altLang="en-US" dirty="0"/>
              <a:t>Bean-shaped organs</a:t>
            </a:r>
          </a:p>
          <a:p>
            <a:r>
              <a:rPr lang="en-US" altLang="en-US" dirty="0"/>
              <a:t>Mid to lower back</a:t>
            </a:r>
          </a:p>
          <a:p>
            <a:r>
              <a:rPr lang="en-US" altLang="en-US" dirty="0"/>
              <a:t>Filter the blood</a:t>
            </a:r>
          </a:p>
          <a:p>
            <a:r>
              <a:rPr lang="en-US" altLang="en-US" dirty="0"/>
              <a:t>Regulate fluids</a:t>
            </a:r>
          </a:p>
          <a:p>
            <a:r>
              <a:rPr lang="en-US" altLang="en-US" dirty="0"/>
              <a:t>Kidney = nephr(o)</a:t>
            </a:r>
          </a:p>
          <a:p>
            <a:r>
              <a:rPr lang="en-US" altLang="en-US" dirty="0"/>
              <a:t>Test / procedure = ren(o)</a:t>
            </a:r>
            <a:endParaRPr lang="en-US" altLang="en-US" dirty="0"/>
          </a:p>
        </p:txBody>
      </p:sp>
    </p:spTree>
    <p:extLst>
      <p:ext uri="{BB962C8B-B14F-4D97-AF65-F5344CB8AC3E}">
        <p14:creationId xmlns:p14="http://schemas.microsoft.com/office/powerpoint/2010/main" val="15186094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Kidneys</a:t>
            </a:r>
            <a:r>
              <a:rPr lang="en-US" altLang="en-US" sz="1500" dirty="0"/>
              <a:t> </a:t>
            </a:r>
            <a:r>
              <a:rPr lang="en-US" altLang="en-US" sz="1500" dirty="0" smtClean="0"/>
              <a:t>2</a:t>
            </a:r>
            <a:endParaRPr lang="en-US" sz="1500" dirty="0"/>
          </a:p>
        </p:txBody>
      </p:sp>
      <p:pic>
        <p:nvPicPr>
          <p:cNvPr id="7" name="Picture 2" descr="The inferior vena cava and abdominal aorta run between the kidneys. Veins and arteries travel into and out of the kidneys.&#10;"/>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644841" y="1752600"/>
            <a:ext cx="7854318" cy="4419600"/>
          </a:xfrm>
        </p:spPr>
      </p:pic>
    </p:spTree>
    <p:extLst>
      <p:ext uri="{BB962C8B-B14F-4D97-AF65-F5344CB8AC3E}">
        <p14:creationId xmlns:p14="http://schemas.microsoft.com/office/powerpoint/2010/main" val="3014370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Blood Pressure / Kidneys</a:t>
            </a:r>
            <a:endParaRPr lang="en-US" sz="1500" dirty="0"/>
          </a:p>
        </p:txBody>
      </p:sp>
      <p:sp>
        <p:nvSpPr>
          <p:cNvPr id="3" name="Content Placeholder 2"/>
          <p:cNvSpPr>
            <a:spLocks noGrp="1"/>
          </p:cNvSpPr>
          <p:nvPr>
            <p:ph idx="1"/>
          </p:nvPr>
        </p:nvSpPr>
        <p:spPr/>
        <p:txBody>
          <a:bodyPr/>
          <a:lstStyle/>
          <a:p>
            <a:r>
              <a:rPr lang="en-US" altLang="en-US" dirty="0"/>
              <a:t>Homeostasis (equilibrium)</a:t>
            </a:r>
          </a:p>
          <a:p>
            <a:r>
              <a:rPr lang="en-US" altLang="en-US" dirty="0"/>
              <a:t>Balance salts, sugars, and water</a:t>
            </a:r>
          </a:p>
          <a:p>
            <a:r>
              <a:rPr lang="en-US" altLang="en-US" dirty="0"/>
              <a:t>Two control mechanisms</a:t>
            </a:r>
          </a:p>
          <a:p>
            <a:r>
              <a:rPr lang="en-US" altLang="en-US" dirty="0"/>
              <a:t>Automatic dilating/constricting of the arterioles</a:t>
            </a:r>
          </a:p>
          <a:p>
            <a:r>
              <a:rPr lang="en-US" altLang="en-US" dirty="0"/>
              <a:t>Release of renin</a:t>
            </a:r>
          </a:p>
          <a:p>
            <a:r>
              <a:rPr lang="en-US" altLang="en-US" dirty="0"/>
              <a:t>Affects blood pressure</a:t>
            </a:r>
            <a:endParaRPr lang="en-US" altLang="en-US" dirty="0"/>
          </a:p>
        </p:txBody>
      </p:sp>
    </p:spTree>
    <p:extLst>
      <p:ext uri="{BB962C8B-B14F-4D97-AF65-F5344CB8AC3E}">
        <p14:creationId xmlns:p14="http://schemas.microsoft.com/office/powerpoint/2010/main" val="236136631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Ureters, Bladder, Urethra</a:t>
            </a:r>
            <a:endParaRPr lang="en-US" dirty="0"/>
          </a:p>
        </p:txBody>
      </p:sp>
      <p:sp>
        <p:nvSpPr>
          <p:cNvPr id="2" name="Content Placeholder 1"/>
          <p:cNvSpPr>
            <a:spLocks noGrp="1"/>
          </p:cNvSpPr>
          <p:nvPr>
            <p:ph idx="1"/>
          </p:nvPr>
        </p:nvSpPr>
        <p:spPr/>
        <p:txBody>
          <a:bodyPr/>
          <a:lstStyle/>
          <a:p>
            <a:r>
              <a:rPr lang="en-US" altLang="en-US" dirty="0"/>
              <a:t>Ureters—ureter(o)—22-cm long tubes extend from kidney to bladder</a:t>
            </a:r>
          </a:p>
          <a:p>
            <a:r>
              <a:rPr lang="en-US" altLang="en-US" dirty="0"/>
              <a:t>Urinary bladder—cyst(o)—sac-like structure sits in the pelvis, muscular for forcing urine out</a:t>
            </a:r>
          </a:p>
          <a:p>
            <a:r>
              <a:rPr lang="en-US" altLang="en-US" dirty="0"/>
              <a:t>Urethra—urethr(o)—extends from bladder to the meatus (controls release) </a:t>
            </a:r>
            <a:endParaRPr lang="en-US" altLang="en-US" dirty="0"/>
          </a:p>
        </p:txBody>
      </p:sp>
    </p:spTree>
    <p:extLst>
      <p:ext uri="{BB962C8B-B14F-4D97-AF65-F5344CB8AC3E}">
        <p14:creationId xmlns:p14="http://schemas.microsoft.com/office/powerpoint/2010/main" val="24814296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Prostate Gland</a:t>
            </a:r>
            <a:endParaRPr lang="en-US" dirty="0"/>
          </a:p>
        </p:txBody>
      </p:sp>
      <p:sp>
        <p:nvSpPr>
          <p:cNvPr id="2" name="Content Placeholder 1"/>
          <p:cNvSpPr>
            <a:spLocks noGrp="1"/>
          </p:cNvSpPr>
          <p:nvPr>
            <p:ph idx="1"/>
          </p:nvPr>
        </p:nvSpPr>
        <p:spPr/>
        <p:txBody>
          <a:bodyPr/>
          <a:lstStyle/>
          <a:p>
            <a:r>
              <a:rPr lang="en-US" altLang="en-US" dirty="0"/>
              <a:t>Urinary system is the same for both sexes  with the exception of the prostate gland.</a:t>
            </a:r>
          </a:p>
          <a:p>
            <a:r>
              <a:rPr lang="en-US" altLang="en-US" dirty="0"/>
              <a:t>Only in males, connecting urethra and ejaculatory duct</a:t>
            </a:r>
          </a:p>
          <a:p>
            <a:r>
              <a:rPr lang="en-US" altLang="en-US" dirty="0"/>
              <a:t>Prostate = </a:t>
            </a:r>
            <a:r>
              <a:rPr lang="en-US" altLang="en-US" dirty="0" err="1"/>
              <a:t>prostat</a:t>
            </a:r>
            <a:r>
              <a:rPr lang="en-US" altLang="en-US" dirty="0"/>
              <a:t>(o)</a:t>
            </a:r>
            <a:endParaRPr lang="en-US" altLang="en-US" dirty="0"/>
          </a:p>
        </p:txBody>
      </p:sp>
    </p:spTree>
    <p:extLst>
      <p:ext uri="{BB962C8B-B14F-4D97-AF65-F5344CB8AC3E}">
        <p14:creationId xmlns:p14="http://schemas.microsoft.com/office/powerpoint/2010/main" val="7558058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Bladder, Ureter, </a:t>
            </a:r>
            <a:r>
              <a:rPr lang="en-US" altLang="en-US" dirty="0" smtClean="0"/>
              <a:t>Urethra</a:t>
            </a:r>
            <a:endParaRPr lang="en-US" dirty="0"/>
          </a:p>
        </p:txBody>
      </p:sp>
      <p:pic>
        <p:nvPicPr>
          <p:cNvPr id="5" name="Picture 2" descr="The urinary system is the same in both males and females with the exception of males having prostates.&#10;"/>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52599" y="1555873"/>
            <a:ext cx="5638802" cy="4813054"/>
          </a:xfrm>
        </p:spPr>
      </p:pic>
      <p:sp>
        <p:nvSpPr>
          <p:cNvPr id="6" name="Text Placeholder 3"/>
          <p:cNvSpPr>
            <a:spLocks noGrp="1"/>
          </p:cNvSpPr>
          <p:nvPr>
            <p:ph type="body" sz="quarter" idx="12"/>
          </p:nvPr>
        </p:nvSpPr>
        <p:spPr>
          <a:xfrm>
            <a:off x="3200400" y="6477000"/>
            <a:ext cx="2743200" cy="182880"/>
          </a:xfrm>
        </p:spPr>
        <p:txBody>
          <a:bodyPr/>
          <a:lstStyle/>
          <a:p>
            <a:r>
              <a:rPr lang="en-US" dirty="0">
                <a:hlinkClick r:id="rId3" action="ppaction://hlinksldjump"/>
              </a:rPr>
              <a:t>Access the text alternative for these </a:t>
            </a:r>
            <a:r>
              <a:rPr lang="en-US" dirty="0" smtClean="0">
                <a:hlinkClick r:id="rId3" action="ppaction://hlinksldjump"/>
              </a:rPr>
              <a:t>images</a:t>
            </a:r>
            <a:endParaRPr lang="en-US" dirty="0">
              <a:hlinkClick r:id="rId3" action="ppaction://hlinksldjump"/>
            </a:endParaRPr>
          </a:p>
        </p:txBody>
      </p:sp>
    </p:spTree>
    <p:extLst>
      <p:ext uri="{BB962C8B-B14F-4D97-AF65-F5344CB8AC3E}">
        <p14:creationId xmlns:p14="http://schemas.microsoft.com/office/powerpoint/2010/main" val="3622460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Cystitis vs. Pyelonephritis</a:t>
            </a:r>
            <a:endParaRPr lang="en-US" dirty="0"/>
          </a:p>
        </p:txBody>
      </p:sp>
      <p:sp>
        <p:nvSpPr>
          <p:cNvPr id="2" name="Content Placeholder 2"/>
          <p:cNvSpPr>
            <a:spLocks noGrp="1"/>
          </p:cNvSpPr>
          <p:nvPr>
            <p:ph idx="1"/>
          </p:nvPr>
        </p:nvSpPr>
        <p:spPr/>
        <p:txBody>
          <a:bodyPr/>
          <a:lstStyle/>
          <a:p>
            <a:r>
              <a:rPr lang="en-US" altLang="en-US" dirty="0"/>
              <a:t>Cystitis: superficial infection	 </a:t>
            </a:r>
          </a:p>
          <a:p>
            <a:pPr lvl="1"/>
            <a:r>
              <a:rPr lang="en-US" altLang="en-US" dirty="0"/>
              <a:t>dysuria, urgency, frequency		</a:t>
            </a:r>
          </a:p>
          <a:p>
            <a:pPr lvl="1"/>
            <a:r>
              <a:rPr lang="en-US" altLang="en-US" dirty="0"/>
              <a:t>intracellular, biofilm like pods</a:t>
            </a:r>
            <a:endParaRPr lang="en-US" altLang="en-US" dirty="0"/>
          </a:p>
        </p:txBody>
      </p:sp>
      <p:sp>
        <p:nvSpPr>
          <p:cNvPr id="3" name="Content Placeholder 3"/>
          <p:cNvSpPr>
            <a:spLocks noGrp="1"/>
          </p:cNvSpPr>
          <p:nvPr>
            <p:ph idx="10"/>
          </p:nvPr>
        </p:nvSpPr>
        <p:spPr/>
        <p:txBody>
          <a:bodyPr/>
          <a:lstStyle/>
          <a:p>
            <a:r>
              <a:rPr lang="en-US" altLang="en-US" dirty="0"/>
              <a:t>Pyelonephritis</a:t>
            </a:r>
          </a:p>
          <a:p>
            <a:pPr lvl="1"/>
            <a:r>
              <a:rPr lang="en-US" altLang="en-US" dirty="0"/>
              <a:t>invasion of kidney, +/-bloodstream</a:t>
            </a:r>
          </a:p>
          <a:p>
            <a:pPr lvl="1"/>
            <a:r>
              <a:rPr lang="en-US" altLang="en-US" dirty="0"/>
              <a:t>Fever, chill, flank pain, tenderness, increase </a:t>
            </a:r>
            <a:r>
              <a:rPr lang="en-US" altLang="en-US" dirty="0" smtClean="0"/>
              <a:t>WBC</a:t>
            </a:r>
            <a:endParaRPr lang="en-US" altLang="en-US" dirty="0"/>
          </a:p>
        </p:txBody>
      </p:sp>
    </p:spTree>
    <p:extLst>
      <p:ext uri="{BB962C8B-B14F-4D97-AF65-F5344CB8AC3E}">
        <p14:creationId xmlns:p14="http://schemas.microsoft.com/office/powerpoint/2010/main" val="12227628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sz="4400" dirty="0" smtClean="0"/>
              <a:t>LO </a:t>
            </a:r>
            <a:r>
              <a:rPr lang="en-US" sz="4400" dirty="0"/>
              <a:t>15.3 Diagnostic, Procedural, and Laboratory </a:t>
            </a:r>
            <a:r>
              <a:rPr lang="en-US" sz="4400" dirty="0" smtClean="0"/>
              <a:t>Terms</a:t>
            </a:r>
            <a:endParaRPr lang="en-US" sz="4400" dirty="0"/>
          </a:p>
        </p:txBody>
      </p:sp>
      <p:sp>
        <p:nvSpPr>
          <p:cNvPr id="2" name="Content Placeholder 1"/>
          <p:cNvSpPr>
            <a:spLocks noGrp="1"/>
          </p:cNvSpPr>
          <p:nvPr>
            <p:ph idx="1"/>
          </p:nvPr>
        </p:nvSpPr>
        <p:spPr/>
        <p:txBody>
          <a:bodyPr/>
          <a:lstStyle/>
          <a:p>
            <a:r>
              <a:rPr lang="en-US" altLang="en-US" dirty="0"/>
              <a:t>Urinalysis used to diagnose many urinary disorders, conditions, symptoms, and diseases</a:t>
            </a:r>
          </a:p>
          <a:p>
            <a:r>
              <a:rPr lang="en-US" altLang="en-US" dirty="0"/>
              <a:t>Look at urine sample by microscope or machine</a:t>
            </a:r>
          </a:p>
          <a:p>
            <a:r>
              <a:rPr lang="en-US" altLang="en-US" dirty="0"/>
              <a:t>Urine sterile in body sample should remain sterile</a:t>
            </a:r>
          </a:p>
          <a:p>
            <a:r>
              <a:rPr lang="en-US" altLang="en-US" dirty="0"/>
              <a:t>“Clean catch” not sterile, but used</a:t>
            </a:r>
          </a:p>
          <a:p>
            <a:r>
              <a:rPr lang="en-US" altLang="en-US" dirty="0"/>
              <a:t>Foley catheters help control urination</a:t>
            </a:r>
            <a:endParaRPr lang="en-US" altLang="en-US" dirty="0"/>
          </a:p>
        </p:txBody>
      </p:sp>
    </p:spTree>
    <p:extLst>
      <p:ext uri="{BB962C8B-B14F-4D97-AF65-F5344CB8AC3E}">
        <p14:creationId xmlns:p14="http://schemas.microsoft.com/office/powerpoint/2010/main" val="41845386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4400" dirty="0"/>
              <a:t> Imaging Tests and Urinary Tract Procedures</a:t>
            </a:r>
            <a:endParaRPr lang="en-US" sz="4400" dirty="0"/>
          </a:p>
        </p:txBody>
      </p:sp>
      <p:sp>
        <p:nvSpPr>
          <p:cNvPr id="3" name="Content Placeholder 2"/>
          <p:cNvSpPr>
            <a:spLocks noGrp="1"/>
          </p:cNvSpPr>
          <p:nvPr>
            <p:ph idx="1"/>
          </p:nvPr>
        </p:nvSpPr>
        <p:spPr>
          <a:xfrm>
            <a:off x="457200" y="1493520"/>
            <a:ext cx="8534400" cy="4983480"/>
          </a:xfrm>
        </p:spPr>
        <p:txBody>
          <a:bodyPr/>
          <a:lstStyle/>
          <a:p>
            <a:r>
              <a:rPr lang="en-US" altLang="en-US" sz="2800" dirty="0"/>
              <a:t>KUB = kidney/ureter/bladder—diagnostic radiologic exam</a:t>
            </a:r>
          </a:p>
          <a:p>
            <a:r>
              <a:rPr lang="en-US" altLang="en-US" sz="2800" dirty="0"/>
              <a:t>Shows abdominal organs</a:t>
            </a:r>
          </a:p>
          <a:p>
            <a:r>
              <a:rPr lang="en-US" altLang="en-US" sz="2800" dirty="0"/>
              <a:t>Ultrasound = sound waves used to visualize the organs</a:t>
            </a:r>
          </a:p>
          <a:p>
            <a:r>
              <a:rPr lang="en-US" altLang="en-US" sz="2800" dirty="0"/>
              <a:t>Patients are asked to drink lots of water prior to ultrasound—sound travels better through fluid</a:t>
            </a:r>
          </a:p>
          <a:p>
            <a:r>
              <a:rPr lang="en-US" altLang="en-US" sz="2800" dirty="0"/>
              <a:t>Dialysis – mechanical way to maintain kidney or renal functions when kidney failure occurs.</a:t>
            </a:r>
          </a:p>
          <a:p>
            <a:r>
              <a:rPr lang="en-US" altLang="en-US" sz="2800" dirty="0"/>
              <a:t>ESWL – procedure used to break up urinary stones using shock waves from outside the body.</a:t>
            </a:r>
            <a:endParaRPr lang="en-US" altLang="en-US" sz="2800" dirty="0"/>
          </a:p>
        </p:txBody>
      </p:sp>
    </p:spTree>
    <p:extLst>
      <p:ext uri="{BB962C8B-B14F-4D97-AF65-F5344CB8AC3E}">
        <p14:creationId xmlns:p14="http://schemas.microsoft.com/office/powerpoint/2010/main" val="7091632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15.4 Pathological Terms</a:t>
            </a:r>
            <a:endParaRPr lang="en-US" sz="1500" dirty="0"/>
          </a:p>
        </p:txBody>
      </p:sp>
      <p:sp>
        <p:nvSpPr>
          <p:cNvPr id="3" name="Content Placeholder 2"/>
          <p:cNvSpPr>
            <a:spLocks noGrp="1"/>
          </p:cNvSpPr>
          <p:nvPr>
            <p:ph idx="1"/>
          </p:nvPr>
        </p:nvSpPr>
        <p:spPr>
          <a:xfrm>
            <a:off x="457200" y="1493520"/>
            <a:ext cx="8229600" cy="4983480"/>
          </a:xfrm>
        </p:spPr>
        <p:txBody>
          <a:bodyPr/>
          <a:lstStyle/>
          <a:p>
            <a:pPr>
              <a:spcBef>
                <a:spcPts val="0"/>
              </a:spcBef>
            </a:pPr>
            <a:r>
              <a:rPr lang="en-US" altLang="en-US" sz="2800" dirty="0"/>
              <a:t>Used to assign a disease to symptoms and findings</a:t>
            </a:r>
          </a:p>
          <a:p>
            <a:pPr>
              <a:spcBef>
                <a:spcPts val="0"/>
              </a:spcBef>
            </a:pPr>
            <a:r>
              <a:rPr lang="en-US" altLang="en-US" sz="2800" dirty="0"/>
              <a:t>Many abbreviations used in place of longer medical terms</a:t>
            </a:r>
          </a:p>
          <a:p>
            <a:pPr>
              <a:spcBef>
                <a:spcPts val="0"/>
              </a:spcBef>
            </a:pPr>
            <a:r>
              <a:rPr lang="en-US" altLang="en-US" sz="2800" dirty="0"/>
              <a:t>UTI = urinary tract infection</a:t>
            </a:r>
          </a:p>
          <a:p>
            <a:pPr>
              <a:spcBef>
                <a:spcPts val="0"/>
              </a:spcBef>
            </a:pPr>
            <a:r>
              <a:rPr lang="en-US" altLang="en-US" sz="2800" dirty="0"/>
              <a:t>Nephrosis</a:t>
            </a:r>
          </a:p>
          <a:p>
            <a:pPr>
              <a:spcBef>
                <a:spcPts val="0"/>
              </a:spcBef>
            </a:pPr>
            <a:r>
              <a:rPr lang="en-US" altLang="en-US" sz="2800" dirty="0"/>
              <a:t>Edema</a:t>
            </a:r>
          </a:p>
          <a:p>
            <a:pPr>
              <a:spcBef>
                <a:spcPts val="0"/>
              </a:spcBef>
            </a:pPr>
            <a:r>
              <a:rPr lang="en-US" altLang="en-US" sz="2800" dirty="0"/>
              <a:t>ESRD</a:t>
            </a:r>
          </a:p>
          <a:p>
            <a:pPr>
              <a:spcBef>
                <a:spcPts val="0"/>
              </a:spcBef>
            </a:pPr>
            <a:r>
              <a:rPr lang="en-US" altLang="en-US" sz="2800" dirty="0"/>
              <a:t>Renal failure</a:t>
            </a:r>
          </a:p>
          <a:p>
            <a:pPr>
              <a:spcBef>
                <a:spcPts val="0"/>
              </a:spcBef>
            </a:pPr>
            <a:r>
              <a:rPr lang="en-US" altLang="en-US" sz="2800" dirty="0"/>
              <a:t>Dysuria</a:t>
            </a:r>
          </a:p>
          <a:p>
            <a:pPr>
              <a:spcBef>
                <a:spcPts val="0"/>
              </a:spcBef>
            </a:pPr>
            <a:r>
              <a:rPr lang="en-US" altLang="en-US" sz="2800" dirty="0" smtClean="0"/>
              <a:t>Nocturia</a:t>
            </a:r>
            <a:endParaRPr lang="en-US" altLang="en-US" sz="2800" dirty="0"/>
          </a:p>
        </p:txBody>
      </p:sp>
    </p:spTree>
    <p:extLst>
      <p:ext uri="{BB962C8B-B14F-4D97-AF65-F5344CB8AC3E}">
        <p14:creationId xmlns:p14="http://schemas.microsoft.com/office/powerpoint/2010/main" val="42810780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15.5 Surgical Terms</a:t>
            </a:r>
            <a:endParaRPr lang="en-US" sz="1500" dirty="0"/>
          </a:p>
        </p:txBody>
      </p:sp>
      <p:sp>
        <p:nvSpPr>
          <p:cNvPr id="3" name="Content Placeholder 2"/>
          <p:cNvSpPr>
            <a:spLocks noGrp="1"/>
          </p:cNvSpPr>
          <p:nvPr>
            <p:ph idx="1"/>
          </p:nvPr>
        </p:nvSpPr>
        <p:spPr>
          <a:xfrm>
            <a:off x="457200" y="1493520"/>
            <a:ext cx="8229600" cy="4983480"/>
          </a:xfrm>
        </p:spPr>
        <p:txBody>
          <a:bodyPr/>
          <a:lstStyle/>
          <a:p>
            <a:r>
              <a:rPr lang="en-US" altLang="en-US" dirty="0"/>
              <a:t>Urologists perform surgical procedures to correct, remove, or reconstruct organs and tissue to improve function and quality of life.</a:t>
            </a:r>
          </a:p>
          <a:p>
            <a:pPr lvl="1"/>
            <a:r>
              <a:rPr lang="en-US" altLang="en-US" dirty="0"/>
              <a:t>Nephrectomy</a:t>
            </a:r>
          </a:p>
          <a:p>
            <a:pPr lvl="1"/>
            <a:r>
              <a:rPr lang="en-US" altLang="en-US" dirty="0"/>
              <a:t>Pyelotomy</a:t>
            </a:r>
          </a:p>
          <a:p>
            <a:pPr lvl="1"/>
            <a:r>
              <a:rPr lang="en-US" altLang="en-US" dirty="0"/>
              <a:t>Lithotomy</a:t>
            </a:r>
          </a:p>
          <a:p>
            <a:pPr lvl="1"/>
            <a:r>
              <a:rPr lang="en-US" altLang="en-US" dirty="0"/>
              <a:t>Urethroplasty</a:t>
            </a:r>
          </a:p>
          <a:p>
            <a:pPr lvl="1"/>
            <a:r>
              <a:rPr lang="en-US" altLang="en-US" dirty="0" smtClean="0"/>
              <a:t>Urostomy</a:t>
            </a:r>
            <a:endParaRPr lang="en-US" altLang="en-US" dirty="0"/>
          </a:p>
        </p:txBody>
      </p:sp>
    </p:spTree>
    <p:extLst>
      <p:ext uri="{BB962C8B-B14F-4D97-AF65-F5344CB8AC3E}">
        <p14:creationId xmlns:p14="http://schemas.microsoft.com/office/powerpoint/2010/main" val="1132057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dirty="0"/>
              <a:t>LO 15.6 Pharmacological Terms</a:t>
            </a:r>
            <a:endParaRPr lang="en-US" sz="1500" dirty="0"/>
          </a:p>
        </p:txBody>
      </p:sp>
      <p:sp>
        <p:nvSpPr>
          <p:cNvPr id="2" name="Content Placeholder 1"/>
          <p:cNvSpPr>
            <a:spLocks noGrp="1"/>
          </p:cNvSpPr>
          <p:nvPr>
            <p:ph idx="1"/>
          </p:nvPr>
        </p:nvSpPr>
        <p:spPr/>
        <p:txBody>
          <a:bodyPr/>
          <a:lstStyle/>
          <a:p>
            <a:r>
              <a:rPr lang="en-US" altLang="en-US" dirty="0"/>
              <a:t>antispasmodic</a:t>
            </a:r>
          </a:p>
          <a:p>
            <a:r>
              <a:rPr lang="en-US" altLang="en-US" dirty="0"/>
              <a:t>diuretic</a:t>
            </a:r>
          </a:p>
          <a:p>
            <a:r>
              <a:rPr lang="en-US" altLang="en-US" dirty="0"/>
              <a:t>antihypertensive (ACE inhibitor)</a:t>
            </a:r>
          </a:p>
          <a:p>
            <a:r>
              <a:rPr lang="en-US" altLang="en-US" dirty="0"/>
              <a:t>antibiotics</a:t>
            </a:r>
          </a:p>
          <a:p>
            <a:r>
              <a:rPr lang="en-US" altLang="en-US" dirty="0" smtClean="0"/>
              <a:t>anticholinergics</a:t>
            </a:r>
            <a:endParaRPr lang="en-US" altLang="en-US" dirty="0"/>
          </a:p>
        </p:txBody>
      </p:sp>
    </p:spTree>
    <p:extLst>
      <p:ext uri="{BB962C8B-B14F-4D97-AF65-F5344CB8AC3E}">
        <p14:creationId xmlns:p14="http://schemas.microsoft.com/office/powerpoint/2010/main" val="6868400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dirty="0"/>
              <a:t>LO 15.7 </a:t>
            </a:r>
            <a:r>
              <a:rPr lang="en-US" altLang="en-US" dirty="0" smtClean="0"/>
              <a:t>Abbreviation</a:t>
            </a:r>
            <a:r>
              <a:rPr lang="en-US" altLang="en-US" sz="1500" dirty="0" smtClean="0"/>
              <a:t> 1</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1573016619"/>
              </p:ext>
            </p:extLst>
          </p:nvPr>
        </p:nvGraphicFramePr>
        <p:xfrm>
          <a:off x="457200" y="1539240"/>
          <a:ext cx="8503920" cy="438912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616743070"/>
                    </a:ext>
                  </a:extLst>
                </a:gridCol>
                <a:gridCol w="5577840">
                  <a:extLst>
                    <a:ext uri="{9D8B030D-6E8A-4147-A177-3AD203B41FA5}">
                      <a16:colId xmlns:a16="http://schemas.microsoft.com/office/drawing/2014/main" val="918527481"/>
                    </a:ext>
                  </a:extLst>
                </a:gridCol>
              </a:tblGrid>
              <a:tr h="548640">
                <a:tc>
                  <a:txBody>
                    <a:bodyPr/>
                    <a:lstStyle/>
                    <a:p>
                      <a:r>
                        <a:rPr lang="en-US" altLang="en-US" sz="2800" b="0" dirty="0" smtClean="0">
                          <a:solidFill>
                            <a:schemeClr val="tx1"/>
                          </a:solidFill>
                        </a:rPr>
                        <a:t>ARF</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smtClean="0">
                          <a:solidFill>
                            <a:schemeClr val="tx1"/>
                          </a:solidFill>
                        </a:rPr>
                        <a:t>acute renal failure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smtClean="0"/>
                        <a:t>BUN</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blood urea nitrogen</a:t>
                      </a:r>
                      <a:endParaRPr lang="en-US" altLang="en-US" sz="2800" dirty="0"/>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smtClean="0"/>
                        <a:t>CRF</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chronic renal failure</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smtClean="0"/>
                        <a:t>ESRD</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end-stage renal disease</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smtClean="0"/>
                        <a:t>ESWL</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extracorporeal shock wave lithotripsy</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altLang="en-US" sz="2800" dirty="0" smtClean="0"/>
                        <a:t>EUD</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external urinary drainage</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3476956"/>
                  </a:ext>
                </a:extLst>
              </a:tr>
              <a:tr h="548640">
                <a:tc>
                  <a:txBody>
                    <a:bodyPr/>
                    <a:lstStyle/>
                    <a:p>
                      <a:r>
                        <a:rPr lang="en-US" altLang="en-US" sz="2800" dirty="0" smtClean="0"/>
                        <a:t>GFR</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glomerular filtration rate</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7966026"/>
                  </a:ext>
                </a:extLst>
              </a:tr>
              <a:tr h="548640">
                <a:tc>
                  <a:txBody>
                    <a:bodyPr/>
                    <a:lstStyle/>
                    <a:p>
                      <a:r>
                        <a:rPr lang="en-US" altLang="en-US" sz="2800" dirty="0" smtClean="0"/>
                        <a:t>GU</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genitourinary</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6249735"/>
                  </a:ext>
                </a:extLst>
              </a:tr>
            </a:tbl>
          </a:graphicData>
        </a:graphic>
      </p:graphicFrame>
    </p:spTree>
    <p:extLst>
      <p:ext uri="{BB962C8B-B14F-4D97-AF65-F5344CB8AC3E}">
        <p14:creationId xmlns:p14="http://schemas.microsoft.com/office/powerpoint/2010/main" val="236620664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152400"/>
            <a:ext cx="8503920" cy="1097280"/>
          </a:xfrm>
        </p:spPr>
        <p:txBody>
          <a:bodyPr anchor="ctr"/>
          <a:lstStyle/>
          <a:p>
            <a:r>
              <a:rPr lang="en-US" altLang="en-US" dirty="0"/>
              <a:t>LO 15.7 </a:t>
            </a:r>
            <a:r>
              <a:rPr lang="en-US" altLang="en-US" dirty="0" smtClean="0"/>
              <a:t>Abbreviation</a:t>
            </a:r>
            <a:r>
              <a:rPr lang="en-US" altLang="en-US" sz="1500" dirty="0" smtClean="0"/>
              <a:t> 2</a:t>
            </a:r>
            <a:endParaRPr lang="en-US" sz="1500" dirty="0"/>
          </a:p>
        </p:txBody>
      </p:sp>
      <p:graphicFrame>
        <p:nvGraphicFramePr>
          <p:cNvPr id="5" name="Table 2"/>
          <p:cNvGraphicFramePr>
            <a:graphicFrameLocks noGrp="1"/>
          </p:cNvGraphicFramePr>
          <p:nvPr>
            <p:extLst>
              <p:ext uri="{D42A27DB-BD31-4B8C-83A1-F6EECF244321}">
                <p14:modId xmlns:p14="http://schemas.microsoft.com/office/powerpoint/2010/main" val="2224804303"/>
              </p:ext>
            </p:extLst>
          </p:nvPr>
        </p:nvGraphicFramePr>
        <p:xfrm>
          <a:off x="457200" y="1539240"/>
          <a:ext cx="8503920" cy="438912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616743070"/>
                    </a:ext>
                  </a:extLst>
                </a:gridCol>
                <a:gridCol w="5577840">
                  <a:extLst>
                    <a:ext uri="{9D8B030D-6E8A-4147-A177-3AD203B41FA5}">
                      <a16:colId xmlns:a16="http://schemas.microsoft.com/office/drawing/2014/main" val="918527481"/>
                    </a:ext>
                  </a:extLst>
                </a:gridCol>
              </a:tblGrid>
              <a:tr h="548640">
                <a:tc>
                  <a:txBody>
                    <a:bodyPr/>
                    <a:lstStyle/>
                    <a:p>
                      <a:r>
                        <a:rPr lang="en-US" altLang="en-US" sz="2800" b="0" dirty="0" smtClean="0">
                          <a:solidFill>
                            <a:schemeClr val="tx1"/>
                          </a:solidFill>
                        </a:rPr>
                        <a:t>I&amp;O</a:t>
                      </a:r>
                      <a:endParaRPr lang="en-US" sz="2800" b="0" dirty="0">
                        <a:solidFill>
                          <a:schemeClr val="tx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r>
                        <a:rPr lang="en-US" altLang="en-US" sz="2800" b="0" dirty="0" smtClean="0">
                          <a:solidFill>
                            <a:schemeClr val="tx1"/>
                          </a:solidFill>
                        </a:rPr>
                        <a:t>intake and output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0790028"/>
                  </a:ext>
                </a:extLst>
              </a:tr>
              <a:tr h="548640">
                <a:tc>
                  <a:txBody>
                    <a:bodyPr/>
                    <a:lstStyle/>
                    <a:p>
                      <a:r>
                        <a:rPr lang="en-US" altLang="en-US" sz="2800" dirty="0" smtClean="0"/>
                        <a:t>IVP</a:t>
                      </a:r>
                      <a:endParaRPr lang="en-US" sz="2800" dirty="0">
                        <a:solidFill>
                          <a:schemeClr val="tx1"/>
                        </a:solidFill>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intravenous pyelogram</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198369470"/>
                  </a:ext>
                </a:extLst>
              </a:tr>
              <a:tr h="548640">
                <a:tc>
                  <a:txBody>
                    <a:bodyPr/>
                    <a:lstStyle/>
                    <a:p>
                      <a:r>
                        <a:rPr lang="en-US" altLang="en-US" sz="2800" dirty="0" smtClean="0"/>
                        <a:t>KUB</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kidney/ureter/bladder</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69323131"/>
                  </a:ext>
                </a:extLst>
              </a:tr>
              <a:tr h="548640">
                <a:tc>
                  <a:txBody>
                    <a:bodyPr/>
                    <a:lstStyle/>
                    <a:p>
                      <a:r>
                        <a:rPr lang="en-US" altLang="en-US" sz="2800" dirty="0" smtClean="0"/>
                        <a:t>RP</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retrograde pyelogram</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77258215"/>
                  </a:ext>
                </a:extLst>
              </a:tr>
              <a:tr h="548640">
                <a:tc>
                  <a:txBody>
                    <a:bodyPr/>
                    <a:lstStyle/>
                    <a:p>
                      <a:r>
                        <a:rPr lang="en-US" altLang="en-US" sz="2800" dirty="0" smtClean="0"/>
                        <a:t>UA, U/A</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urinalysis</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45769809"/>
                  </a:ext>
                </a:extLst>
              </a:tr>
              <a:tr h="548640">
                <a:tc>
                  <a:txBody>
                    <a:bodyPr/>
                    <a:lstStyle/>
                    <a:p>
                      <a:r>
                        <a:rPr lang="en-US" altLang="en-US" sz="2800" dirty="0" smtClean="0"/>
                        <a:t>UTI</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urinary tract infection</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923476956"/>
                  </a:ext>
                </a:extLst>
              </a:tr>
              <a:tr h="548640">
                <a:tc>
                  <a:txBody>
                    <a:bodyPr/>
                    <a:lstStyle/>
                    <a:p>
                      <a:r>
                        <a:rPr lang="en-US" altLang="en-US" sz="2800" dirty="0" smtClean="0"/>
                        <a:t>VCG</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voiding cystogram</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47966026"/>
                  </a:ext>
                </a:extLst>
              </a:tr>
              <a:tr h="548640">
                <a:tc>
                  <a:txBody>
                    <a:bodyPr/>
                    <a:lstStyle/>
                    <a:p>
                      <a:r>
                        <a:rPr lang="en-US" altLang="en-US" sz="2800" dirty="0" smtClean="0"/>
                        <a:t>VCUG</a:t>
                      </a:r>
                      <a:endParaRPr lang="en-US" sz="2800" dirty="0">
                        <a:solidFill>
                          <a:schemeClr val="tx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tabLst>
                          <a:tab pos="2633663" algn="l"/>
                        </a:tabLst>
                      </a:pPr>
                      <a:r>
                        <a:rPr lang="en-US" altLang="en-US" sz="2800" dirty="0" smtClean="0"/>
                        <a:t>voiding cystourethrogram</a:t>
                      </a:r>
                      <a:endParaRPr lang="en-US" altLang="en-US" sz="2800"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6249735"/>
                  </a:ext>
                </a:extLst>
              </a:tr>
            </a:tbl>
          </a:graphicData>
        </a:graphic>
      </p:graphicFrame>
    </p:spTree>
    <p:extLst>
      <p:ext uri="{BB962C8B-B14F-4D97-AF65-F5344CB8AC3E}">
        <p14:creationId xmlns:p14="http://schemas.microsoft.com/office/powerpoint/2010/main" val="9572524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a:t>
            </a:r>
            <a:r>
              <a:rPr lang="en-US" altLang="en-US" sz="5400" dirty="0" smtClean="0"/>
              <a:t>Summary</a:t>
            </a:r>
            <a:r>
              <a:rPr lang="en-US" altLang="en-US" sz="1500" dirty="0" smtClean="0"/>
              <a:t> 1</a:t>
            </a:r>
            <a:endParaRPr lang="en-US" sz="1500" dirty="0"/>
          </a:p>
        </p:txBody>
      </p:sp>
      <p:sp>
        <p:nvSpPr>
          <p:cNvPr id="3" name="Content Placeholder 2"/>
          <p:cNvSpPr>
            <a:spLocks noGrp="1"/>
          </p:cNvSpPr>
          <p:nvPr>
            <p:ph idx="1"/>
          </p:nvPr>
        </p:nvSpPr>
        <p:spPr>
          <a:xfrm>
            <a:off x="457200" y="1493520"/>
            <a:ext cx="8458200" cy="5059680"/>
          </a:xfrm>
        </p:spPr>
        <p:txBody>
          <a:bodyPr/>
          <a:lstStyle/>
          <a:p>
            <a:pPr>
              <a:spcAft>
                <a:spcPts val="0"/>
              </a:spcAft>
              <a:buClr>
                <a:schemeClr val="accent3"/>
              </a:buClr>
              <a:defRPr/>
            </a:pPr>
            <a:r>
              <a:rPr lang="en-US" sz="2000" dirty="0"/>
              <a:t>15.1 </a:t>
            </a:r>
            <a:r>
              <a:rPr lang="en-US" sz="2800" dirty="0"/>
              <a:t>The urinary system is comprised of organs and tube-like structures that function to maintain fluid balance and remove waste from the body. 	</a:t>
            </a:r>
          </a:p>
          <a:p>
            <a:r>
              <a:rPr lang="en-US" sz="2000" dirty="0"/>
              <a:t>15.2 </a:t>
            </a:r>
            <a:r>
              <a:rPr lang="en-US" sz="2800" dirty="0"/>
              <a:t>Word building requires knowledge of word parts and their corresponding meanings to form medical terms within the urinary system. 	</a:t>
            </a:r>
          </a:p>
          <a:p>
            <a:r>
              <a:rPr lang="en-US" sz="2000" dirty="0"/>
              <a:t>15.3 </a:t>
            </a:r>
            <a:r>
              <a:rPr lang="en-US" sz="2800" dirty="0"/>
              <a:t>Diagnostic, procedural, and laboratory findings assist the health care provider in diagnosing medical conditions. Urinalysis is often used in combination with imaging, and these tests lead to a final diagnosis and assist in treatment planning</a:t>
            </a:r>
            <a:r>
              <a:rPr lang="en-US" sz="2800" dirty="0" smtClean="0"/>
              <a:t>.</a:t>
            </a:r>
            <a:endParaRPr lang="en-US" sz="2800" dirty="0"/>
          </a:p>
        </p:txBody>
      </p:sp>
    </p:spTree>
    <p:extLst>
      <p:ext uri="{BB962C8B-B14F-4D97-AF65-F5344CB8AC3E}">
        <p14:creationId xmlns:p14="http://schemas.microsoft.com/office/powerpoint/2010/main" val="4637568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a:t>
            </a:r>
            <a:r>
              <a:rPr lang="en-US" altLang="en-US" sz="5400" dirty="0" smtClean="0"/>
              <a:t>Summary</a:t>
            </a:r>
            <a:r>
              <a:rPr lang="en-US" altLang="en-US" sz="1500" dirty="0" smtClean="0"/>
              <a:t> 2</a:t>
            </a:r>
            <a:endParaRPr lang="en-US" sz="1500" dirty="0"/>
          </a:p>
        </p:txBody>
      </p:sp>
      <p:sp>
        <p:nvSpPr>
          <p:cNvPr id="3" name="Content Placeholder 2"/>
          <p:cNvSpPr>
            <a:spLocks noGrp="1"/>
          </p:cNvSpPr>
          <p:nvPr>
            <p:ph idx="1"/>
          </p:nvPr>
        </p:nvSpPr>
        <p:spPr>
          <a:xfrm>
            <a:off x="457200" y="1493520"/>
            <a:ext cx="8458200" cy="5059680"/>
          </a:xfrm>
        </p:spPr>
        <p:txBody>
          <a:bodyPr/>
          <a:lstStyle/>
          <a:p>
            <a:r>
              <a:rPr lang="en-US" sz="2800" dirty="0"/>
              <a:t>15.4 </a:t>
            </a:r>
            <a:r>
              <a:rPr lang="en-US" dirty="0"/>
              <a:t>Knowledge and understanding of diseases and conditions of the urinary system, including acute and chronic diseases, structure repair and treatment to promote function, and cancer, increase critical thinking related to pathological medical terms. 	</a:t>
            </a:r>
          </a:p>
          <a:p>
            <a:r>
              <a:rPr lang="en-US" sz="2800" dirty="0"/>
              <a:t>15.5 </a:t>
            </a:r>
            <a:r>
              <a:rPr lang="en-US" dirty="0"/>
              <a:t>Surgical procedures within the urinary system revolve closely around repair of damaged or nonfunctioning structures to restore fluid output and/or treatment of cancer with the system. </a:t>
            </a:r>
            <a:endParaRPr lang="en-US" dirty="0"/>
          </a:p>
        </p:txBody>
      </p:sp>
    </p:spTree>
    <p:extLst>
      <p:ext uri="{BB962C8B-B14F-4D97-AF65-F5344CB8AC3E}">
        <p14:creationId xmlns:p14="http://schemas.microsoft.com/office/powerpoint/2010/main" val="398056408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en-US" altLang="en-US" sz="5400" dirty="0"/>
              <a:t>Chapter </a:t>
            </a:r>
            <a:r>
              <a:rPr lang="en-US" altLang="en-US" sz="5400" dirty="0" smtClean="0"/>
              <a:t>Summary</a:t>
            </a:r>
            <a:r>
              <a:rPr lang="en-US" altLang="en-US" sz="1500" dirty="0" smtClean="0"/>
              <a:t> 3</a:t>
            </a:r>
            <a:endParaRPr lang="en-US" sz="1500" dirty="0"/>
          </a:p>
        </p:txBody>
      </p:sp>
      <p:sp>
        <p:nvSpPr>
          <p:cNvPr id="3" name="Content Placeholder 2"/>
          <p:cNvSpPr>
            <a:spLocks noGrp="1"/>
          </p:cNvSpPr>
          <p:nvPr>
            <p:ph idx="1"/>
          </p:nvPr>
        </p:nvSpPr>
        <p:spPr>
          <a:xfrm>
            <a:off x="457200" y="1493520"/>
            <a:ext cx="8458200" cy="5059680"/>
          </a:xfrm>
        </p:spPr>
        <p:txBody>
          <a:bodyPr/>
          <a:lstStyle/>
          <a:p>
            <a:r>
              <a:rPr lang="en-US" dirty="0"/>
              <a:t>15.6 Primary and common pharmacological agents used in the urinary system are symptomatic antispasmodics, antibiotics to fight bacterial infection, anticholinergics, and diuretic (antidiuretic) drugs. 	</a:t>
            </a:r>
          </a:p>
          <a:p>
            <a:pPr>
              <a:spcAft>
                <a:spcPts val="0"/>
              </a:spcAft>
              <a:buClr>
                <a:schemeClr val="accent3"/>
              </a:buClr>
              <a:defRPr/>
            </a:pPr>
            <a:r>
              <a:rPr lang="en-US" dirty="0"/>
              <a:t>15.7 Abbreviations are used to describe diseases, conditions, procedures, and treatments associated with the urinary system</a:t>
            </a:r>
            <a:r>
              <a:rPr lang="en-US" dirty="0" smtClean="0"/>
              <a:t>.</a:t>
            </a:r>
            <a:endParaRPr lang="en-US" dirty="0"/>
          </a:p>
        </p:txBody>
      </p:sp>
    </p:spTree>
    <p:extLst>
      <p:ext uri="{BB962C8B-B14F-4D97-AF65-F5344CB8AC3E}">
        <p14:creationId xmlns:p14="http://schemas.microsoft.com/office/powerpoint/2010/main" val="14830179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a:xfrm>
            <a:off x="228600" y="2514600"/>
            <a:ext cx="8686800" cy="1828800"/>
          </a:xfrm>
        </p:spPr>
        <p:txBody>
          <a:bodyPr/>
          <a:lstStyle/>
          <a:p>
            <a:pPr algn="ctr"/>
            <a:r>
              <a:rPr lang="en-US" sz="5400" b="1" dirty="0"/>
              <a:t>Accessibility Content: Text Alternatives for Images</a:t>
            </a:r>
          </a:p>
        </p:txBody>
      </p:sp>
    </p:spTree>
    <p:extLst>
      <p:ext uri="{BB962C8B-B14F-4D97-AF65-F5344CB8AC3E}">
        <p14:creationId xmlns:p14="http://schemas.microsoft.com/office/powerpoint/2010/main" val="52912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1"/>
          <p:cNvSpPr>
            <a:spLocks noGrp="1"/>
          </p:cNvSpPr>
          <p:nvPr>
            <p:ph type="title"/>
          </p:nvPr>
        </p:nvSpPr>
        <p:spPr/>
        <p:txBody>
          <a:bodyPr/>
          <a:lstStyle/>
          <a:p>
            <a:r>
              <a:rPr lang="fr-FR" sz="4400" dirty="0"/>
              <a:t>Bladder, Ureter, Urethra </a:t>
            </a:r>
            <a:r>
              <a:rPr lang="en-US" altLang="en-US" sz="4400" dirty="0" smtClean="0"/>
              <a:t> </a:t>
            </a:r>
            <a:r>
              <a:rPr lang="en-US" altLang="en-US" sz="4400" dirty="0" smtClean="0"/>
              <a:t>Text Alternative</a:t>
            </a:r>
            <a:endParaRPr lang="en-US" sz="4400" dirty="0"/>
          </a:p>
        </p:txBody>
      </p:sp>
      <p:sp>
        <p:nvSpPr>
          <p:cNvPr id="6" name="Content Placeholder 2"/>
          <p:cNvSpPr>
            <a:spLocks noGrp="1"/>
          </p:cNvSpPr>
          <p:nvPr>
            <p:ph idx="1"/>
          </p:nvPr>
        </p:nvSpPr>
        <p:spPr/>
        <p:txBody>
          <a:bodyPr/>
          <a:lstStyle/>
          <a:p>
            <a:r>
              <a:rPr lang="en-US" sz="2400" dirty="0"/>
              <a:t>Two ureters feed into the urinary bladder, and one urethra extends from it. The outer layer of the bladder is the detrusor muscle. An internal urethral sphincter is at the top of the urethra, an external urethral sphincter at the bottom.</a:t>
            </a:r>
            <a:endParaRPr lang="en-US" sz="2400" dirty="0"/>
          </a:p>
        </p:txBody>
      </p:sp>
      <p:sp>
        <p:nvSpPr>
          <p:cNvPr id="8" name="Text Placeholder 3"/>
          <p:cNvSpPr>
            <a:spLocks noGrp="1"/>
          </p:cNvSpPr>
          <p:nvPr>
            <p:ph type="body" sz="quarter" idx="12"/>
          </p:nvPr>
        </p:nvSpPr>
        <p:spPr/>
        <p:txBody>
          <a:bodyPr/>
          <a:lstStyle/>
          <a:p>
            <a:r>
              <a:rPr lang="en-US" dirty="0">
                <a:hlinkClick r:id="rId2" action="ppaction://hlinksldjump"/>
              </a:rPr>
              <a:t>Return to slide containing original </a:t>
            </a:r>
            <a:r>
              <a:rPr lang="en-US" dirty="0" smtClean="0">
                <a:hlinkClick r:id="rId2" action="ppaction://hlinksldjump"/>
              </a:rPr>
              <a:t>image</a:t>
            </a:r>
            <a:endParaRPr lang="en-US" dirty="0"/>
          </a:p>
        </p:txBody>
      </p:sp>
    </p:spTree>
    <p:extLst>
      <p:ext uri="{BB962C8B-B14F-4D97-AF65-F5344CB8AC3E}">
        <p14:creationId xmlns:p14="http://schemas.microsoft.com/office/powerpoint/2010/main" val="23220887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FIRST, BREAK, LAST slides ">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Alternate FIRST, BREAK, LAST slide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Plain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Red bar footer BODY/MAIN CONTENT">
  <a:themeElements>
    <a:clrScheme name="Custom 38">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214E91"/>
      </a:hlink>
      <a:folHlink>
        <a:srgbClr val="214E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PLAIN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BLUE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Plain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MHHE_Accessible_PPT_Template-v4</Template>
  <TotalTime>2831</TotalTime>
  <Words>867</Words>
  <Application>Microsoft Office PowerPoint</Application>
  <PresentationFormat>On-screen Show (4:3)</PresentationFormat>
  <Paragraphs>172</Paragraphs>
  <Slides>26</Slides>
  <Notes>1</Notes>
  <HiddenSlides>2</HiddenSlides>
  <MMClips>0</MMClips>
  <ScaleCrop>false</ScaleCrop>
  <HeadingPairs>
    <vt:vector size="6" baseType="variant">
      <vt:variant>
        <vt:lpstr>Fonts Used</vt:lpstr>
      </vt:variant>
      <vt:variant>
        <vt:i4>6</vt:i4>
      </vt:variant>
      <vt:variant>
        <vt:lpstr>Theme</vt:lpstr>
      </vt:variant>
      <vt:variant>
        <vt:i4>9</vt:i4>
      </vt:variant>
      <vt:variant>
        <vt:lpstr>Slide Titles</vt:lpstr>
      </vt:variant>
      <vt:variant>
        <vt:i4>26</vt:i4>
      </vt:variant>
    </vt:vector>
  </HeadingPairs>
  <TitlesOfParts>
    <vt:vector size="41" baseType="lpstr">
      <vt:lpstr>Arial</vt:lpstr>
      <vt:lpstr>ArumSans Bd</vt:lpstr>
      <vt:lpstr>ArumSans Bold</vt:lpstr>
      <vt:lpstr>ArumSans Regular</vt:lpstr>
      <vt:lpstr>Calibri</vt:lpstr>
      <vt:lpstr>Vectipede Rg</vt:lpstr>
      <vt:lpstr>FIRST, BREAK, LAST slides </vt:lpstr>
      <vt:lpstr>Alternate FIRST, BREAK, LAST slides</vt:lpstr>
      <vt:lpstr>Plain BODY/MAIN CONTENT</vt:lpstr>
      <vt:lpstr>Red bar footer BODY/MAIN CONTENT</vt:lpstr>
      <vt:lpstr>PLAIN Section Divider, Quotes, Callouts</vt:lpstr>
      <vt:lpstr>RED FOOTER Section Divider, Quotes, Callouts</vt:lpstr>
      <vt:lpstr>BLUE Section Divider, Quotes, Callouts</vt:lpstr>
      <vt:lpstr>Plain_APPENDIX</vt:lpstr>
      <vt:lpstr>Red Bar Footer_APPENDIX</vt:lpstr>
      <vt:lpstr>Medical Terminology: Learning Through Practice, 1e Paula Bostwick</vt:lpstr>
      <vt:lpstr>Learning Outcomes</vt:lpstr>
      <vt:lpstr>LO 15.1 Structure and Function of the Urinary System </vt:lpstr>
      <vt:lpstr>Function / Structure</vt:lpstr>
      <vt:lpstr>Urinary System</vt:lpstr>
      <vt:lpstr>Major Word Parts 1</vt:lpstr>
      <vt:lpstr>Major Word Parts 2</vt:lpstr>
      <vt:lpstr>Kidneys 1</vt:lpstr>
      <vt:lpstr>Kidneys 2</vt:lpstr>
      <vt:lpstr>Blood Pressure / Kidneys</vt:lpstr>
      <vt:lpstr>Ureters, Bladder, Urethra</vt:lpstr>
      <vt:lpstr>Prostate Gland</vt:lpstr>
      <vt:lpstr>Bladder, Ureter, Urethra</vt:lpstr>
      <vt:lpstr>Cystitis vs. Pyelonephritis</vt:lpstr>
      <vt:lpstr>LO 15.3 Diagnostic, Procedural, and Laboratory Terms</vt:lpstr>
      <vt:lpstr> Imaging Tests and Urinary Tract Procedures</vt:lpstr>
      <vt:lpstr>15.4 Pathological Terms</vt:lpstr>
      <vt:lpstr>LO 15.5 Surgical Terms</vt:lpstr>
      <vt:lpstr>LO 15.6 Pharmacological Terms</vt:lpstr>
      <vt:lpstr>LO 15.7 Abbreviation 1</vt:lpstr>
      <vt:lpstr>LO 15.7 Abbreviation 2</vt:lpstr>
      <vt:lpstr>Chapter Summary 1</vt:lpstr>
      <vt:lpstr>Chapter Summary 2</vt:lpstr>
      <vt:lpstr>Chapter Summary 3</vt:lpstr>
      <vt:lpstr>Accessibility Content: Text Alternatives for Images</vt:lpstr>
      <vt:lpstr>Bladder, Ureter, Urethra  Text Alternative</vt:lpstr>
    </vt:vector>
  </TitlesOfParts>
  <Company>The McGraw-Hill Companies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 With 1 of These Slides</dc:title>
  <dc:creator>Hahn, Sandra</dc:creator>
  <cp:lastModifiedBy>mac003878</cp:lastModifiedBy>
  <cp:revision>396</cp:revision>
  <dcterms:created xsi:type="dcterms:W3CDTF">2017-12-05T17:18:18Z</dcterms:created>
  <dcterms:modified xsi:type="dcterms:W3CDTF">2018-11-29T12:30:03Z</dcterms:modified>
</cp:coreProperties>
</file>