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7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8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859" r:id="rId2"/>
    <p:sldMasterId id="2147483744" r:id="rId3"/>
    <p:sldMasterId id="2147483780" r:id="rId4"/>
    <p:sldMasterId id="2147483838" r:id="rId5"/>
    <p:sldMasterId id="2147483713" r:id="rId6"/>
    <p:sldMasterId id="2147483674" r:id="rId7"/>
    <p:sldMasterId id="2147483897" r:id="rId8"/>
    <p:sldMasterId id="2147483960" r:id="rId9"/>
  </p:sldMasterIdLst>
  <p:notesMasterIdLst>
    <p:notesMasterId r:id="rId31"/>
  </p:notesMasterIdLst>
  <p:handoutMasterIdLst>
    <p:handoutMasterId r:id="rId32"/>
  </p:handoutMasterIdLst>
  <p:sldIdLst>
    <p:sldId id="273" r:id="rId10"/>
    <p:sldId id="275" r:id="rId11"/>
    <p:sldId id="510" r:id="rId12"/>
    <p:sldId id="518" r:id="rId13"/>
    <p:sldId id="459" r:id="rId14"/>
    <p:sldId id="545" r:id="rId15"/>
    <p:sldId id="536" r:id="rId16"/>
    <p:sldId id="546" r:id="rId17"/>
    <p:sldId id="547" r:id="rId18"/>
    <p:sldId id="548" r:id="rId19"/>
    <p:sldId id="549" r:id="rId20"/>
    <p:sldId id="550" r:id="rId21"/>
    <p:sldId id="551" r:id="rId22"/>
    <p:sldId id="552" r:id="rId23"/>
    <p:sldId id="553" r:id="rId24"/>
    <p:sldId id="554" r:id="rId25"/>
    <p:sldId id="555" r:id="rId26"/>
    <p:sldId id="556" r:id="rId27"/>
    <p:sldId id="557" r:id="rId28"/>
    <p:sldId id="529" r:id="rId29"/>
    <p:sldId id="530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Content" id="{C95DE64D-86F1-45A9-A42C-4D546791DCB0}">
          <p14:sldIdLst>
            <p14:sldId id="273"/>
            <p14:sldId id="275"/>
            <p14:sldId id="510"/>
            <p14:sldId id="518"/>
            <p14:sldId id="459"/>
            <p14:sldId id="545"/>
            <p14:sldId id="536"/>
            <p14:sldId id="546"/>
            <p14:sldId id="547"/>
            <p14:sldId id="548"/>
            <p14:sldId id="549"/>
            <p14:sldId id="550"/>
            <p14:sldId id="551"/>
            <p14:sldId id="552"/>
            <p14:sldId id="553"/>
            <p14:sldId id="554"/>
            <p14:sldId id="555"/>
            <p14:sldId id="556"/>
            <p14:sldId id="557"/>
          </p14:sldIdLst>
        </p14:section>
        <p14:section name="Appendix: Image Descriptions for Unsighted Students" id="{4EF63993-ACC0-466F-BE76-DBDE184962AC}">
          <p14:sldIdLst>
            <p14:sldId id="529"/>
            <p14:sldId id="5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408">
          <p15:clr>
            <a:srgbClr val="A4A3A4"/>
          </p15:clr>
        </p15:guide>
        <p15:guide id="2" orient="horz" pos="3600">
          <p15:clr>
            <a:srgbClr val="A4A3A4"/>
          </p15:clr>
        </p15:guide>
        <p15:guide id="3" orient="horz" pos="912" userDrawn="1">
          <p15:clr>
            <a:srgbClr val="A4A3A4"/>
          </p15:clr>
        </p15:guide>
        <p15:guide id="4" orient="horz" pos="3360">
          <p15:clr>
            <a:srgbClr val="A4A3A4"/>
          </p15:clr>
        </p15:guide>
        <p15:guide id="5" pos="5616">
          <p15:clr>
            <a:srgbClr val="A4A3A4"/>
          </p15:clr>
        </p15:guide>
        <p15:guide id="6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617B"/>
    <a:srgbClr val="214E91"/>
    <a:srgbClr val="953735"/>
    <a:srgbClr val="464646"/>
    <a:srgbClr val="525252"/>
    <a:srgbClr val="B60000"/>
    <a:srgbClr val="0000FF"/>
    <a:srgbClr val="CCCCCC"/>
    <a:srgbClr val="B70000"/>
    <a:srgbClr val="E2F3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50" autoAdjust="0"/>
    <p:restoredTop sz="95706" autoAdjust="0"/>
  </p:normalViewPr>
  <p:slideViewPr>
    <p:cSldViewPr>
      <p:cViewPr varScale="1">
        <p:scale>
          <a:sx n="92" d="100"/>
          <a:sy n="92" d="100"/>
        </p:scale>
        <p:origin x="270" y="84"/>
      </p:cViewPr>
      <p:guideLst>
        <p:guide orient="horz" pos="3408"/>
        <p:guide orient="horz" pos="3600"/>
        <p:guide orient="horz" pos="912"/>
        <p:guide orient="horz" pos="3360"/>
        <p:guide pos="5616"/>
        <p:guide pos="4320"/>
      </p:guideLst>
    </p:cSldViewPr>
  </p:slideViewPr>
  <p:outlineViewPr>
    <p:cViewPr>
      <p:scale>
        <a:sx n="33" d="100"/>
        <a:sy n="33" d="100"/>
      </p:scale>
      <p:origin x="0" y="-68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1992" y="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24CCBF-31CF-4FCA-A5B4-50142834420A}" type="datetimeFigureOut">
              <a:rPr lang="en-US" smtClean="0"/>
              <a:t>11/29/2018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95618-5249-4F12-80E4-2F3A0FD184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10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84B720-C9F6-4BFC-BC5C-B1B8D70204DA}" type="datetimeFigureOut">
              <a:rPr lang="en-US" smtClean="0"/>
              <a:t>11/29/2018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03D02-7E89-4EBF-B123-9C334E1BF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904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03D02-7E89-4EBF-B123-9C334E1BFEF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5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03D02-7E89-4EBF-B123-9C334E1BFEF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552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Gray BG, 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49530" y="3429000"/>
            <a:ext cx="561594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9530" y="4114800"/>
            <a:ext cx="5615940" cy="685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1560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Gray BG, 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124200" y="3429000"/>
            <a:ext cx="6019800" cy="1752600"/>
          </a:xfrm>
          <a:prstGeom prst="rect">
            <a:avLst/>
          </a:prstGeom>
          <a:solidFill>
            <a:srgbClr val="5252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276600" y="3505200"/>
            <a:ext cx="569976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276600" y="4190999"/>
            <a:ext cx="5699760" cy="9144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800" b="0">
                <a:solidFill>
                  <a:schemeClr val="bg1"/>
                </a:solidFill>
                <a:latin typeface="+mj-lt"/>
              </a:defRPr>
            </a:lvl1pPr>
            <a:lvl2pPr marL="457200" indent="0" algn="r">
              <a:buNone/>
              <a:defRPr sz="2400" b="0">
                <a:solidFill>
                  <a:schemeClr val="bg1"/>
                </a:solidFill>
                <a:latin typeface="ArumSans Bd" panose="020B0B04010000020C00" pitchFamily="34" charset="0"/>
              </a:defRPr>
            </a:lvl2pPr>
            <a:lvl3pPr marL="914400" indent="0" algn="r">
              <a:buNone/>
              <a:defRPr sz="2400" b="0">
                <a:solidFill>
                  <a:schemeClr val="bg1"/>
                </a:solidFill>
                <a:latin typeface="ArumSans Bd" panose="020B0B04010000020C00" pitchFamily="34" charset="0"/>
              </a:defRPr>
            </a:lvl3pPr>
            <a:lvl4pPr marL="1371600" indent="0" algn="r">
              <a:buNone/>
              <a:defRPr sz="2400" b="0">
                <a:solidFill>
                  <a:schemeClr val="bg1"/>
                </a:solidFill>
                <a:latin typeface="ArumSans Bd" panose="020B0B04010000020C00" pitchFamily="34" charset="0"/>
              </a:defRPr>
            </a:lvl4pPr>
            <a:lvl5pPr marL="1828800" indent="0" algn="r">
              <a:buNone/>
              <a:defRPr sz="2400" b="0">
                <a:solidFill>
                  <a:schemeClr val="bg1"/>
                </a:solidFill>
                <a:latin typeface="ArumSans Bd" panose="020B0B04010000020C00" pitchFamily="34" charset="0"/>
              </a:defRPr>
            </a:lvl5pPr>
          </a:lstStyle>
          <a:p>
            <a:pPr lvl="0"/>
            <a:r>
              <a:rPr lang="en-US" dirty="0"/>
              <a:t>Edit Master text </a:t>
            </a:r>
            <a:r>
              <a:rPr lang="en-US" dirty="0" smtClean="0"/>
              <a:t>styles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10" name="Content Placeholder 7"/>
          <p:cNvSpPr>
            <a:spLocks noGrp="1"/>
          </p:cNvSpPr>
          <p:nvPr>
            <p:ph sz="quarter" idx="13"/>
          </p:nvPr>
        </p:nvSpPr>
        <p:spPr>
          <a:xfrm>
            <a:off x="0" y="6771640"/>
            <a:ext cx="9144000" cy="9144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80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686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Gray BG, Title-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49530" y="3581400"/>
            <a:ext cx="561594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33682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Gray BG, Title-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436620" y="3581400"/>
            <a:ext cx="569976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833503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762000" y="152400"/>
            <a:ext cx="7620000" cy="1097280"/>
          </a:xfrm>
          <a:prstGeom prst="rect">
            <a:avLst/>
          </a:prstGeom>
        </p:spPr>
        <p:txBody>
          <a:bodyPr anchor="ctr"/>
          <a:lstStyle>
            <a:lvl1pPr>
              <a:defRPr sz="3600" b="0">
                <a:solidFill>
                  <a:srgbClr val="B60000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</a:t>
            </a:r>
            <a:r>
              <a:rPr lang="en-US" dirty="0" smtClean="0"/>
              <a:t>title </a:t>
            </a:r>
            <a:r>
              <a:rPr lang="en-US" dirty="0"/>
              <a:t>style</a:t>
            </a:r>
          </a:p>
        </p:txBody>
      </p:sp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548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 algn="l">
              <a:spcBef>
                <a:spcPts val="12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 algn="l">
              <a:spcBef>
                <a:spcPts val="12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 algn="l">
              <a:spcBef>
                <a:spcPts val="12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 algn="l">
              <a:spcBef>
                <a:spcPts val="12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2" descr="©McGraw-Hill Education. All rights reserved. Authorized only for instructor use in the classroom.  No reproduction or further distribution permitted without the prior written consent of McGraw-Hill Education.&#10;"/>
          <p:cNvSpPr txBox="1">
            <a:spLocks/>
          </p:cNvSpPr>
          <p:nvPr userDrawn="1"/>
        </p:nvSpPr>
        <p:spPr>
          <a:xfrm>
            <a:off x="0" y="6721325"/>
            <a:ext cx="9144000" cy="17175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©McGraw-Hill Education. All rights reserved. Authorized </a:t>
            </a: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only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6A6A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 instructor use in the classroom.  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5992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07556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Tagline-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 hasCustomPrompt="1"/>
          </p:nvPr>
        </p:nvSpPr>
        <p:spPr>
          <a:xfrm>
            <a:off x="990600" y="152400"/>
            <a:ext cx="7955280" cy="1828800"/>
          </a:xfrm>
          <a:prstGeom prst="rect">
            <a:avLst/>
          </a:prstGeom>
        </p:spPr>
        <p:txBody>
          <a:bodyPr anchor="t" anchorCtr="0"/>
          <a:lstStyle>
            <a:lvl1pPr algn="l">
              <a:spcBef>
                <a:spcPts val="480"/>
              </a:spcBef>
              <a:defRPr sz="4000" b="0" cap="none">
                <a:solidFill>
                  <a:srgbClr val="464646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2286000" y="3169920"/>
            <a:ext cx="4572000" cy="64008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spcBef>
                <a:spcPts val="0"/>
              </a:spcBef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422066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914400" y="4191000"/>
            <a:ext cx="7315200" cy="1828800"/>
          </a:xfrm>
          <a:prstGeom prst="rect">
            <a:avLst/>
          </a:prstGeom>
        </p:spPr>
        <p:txBody>
          <a:bodyPr anchor="t"/>
          <a:lstStyle>
            <a:lvl1pPr algn="ctr">
              <a:defRPr sz="4000" b="1">
                <a:solidFill>
                  <a:srgbClr val="214E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0" y="6771640"/>
            <a:ext cx="9144000" cy="91440"/>
          </a:xfrm>
          <a:prstGeom prst="rect">
            <a:avLst/>
          </a:prstGeom>
        </p:spPr>
        <p:txBody>
          <a:bodyPr lIns="45720" rIns="45720" anchor="ctr"/>
          <a:lstStyle>
            <a:lvl1pPr algn="l">
              <a:defRPr sz="80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grpSp>
        <p:nvGrpSpPr>
          <p:cNvPr id="10" name="Group 1">
            <a:extLst>
              <a:ext uri="{FF2B5EF4-FFF2-40B4-BE49-F238E27FC236}">
                <a16:creationId xmlns:a16="http://schemas.microsoft.com/office/drawing/2014/main" id="{BE857786-9D13-4B92-8040-DC802F5331C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18256" y="1790700"/>
            <a:ext cx="9180513" cy="647700"/>
            <a:chOff x="-19045" y="216550"/>
            <a:chExt cx="9180548" cy="649224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9A53555D-8951-41AA-BDF4-729EEED2A83C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2F76D00-0F4D-49CE-9D50-5B78BF500D24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07410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Gray BG, 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49530" y="3429000"/>
            <a:ext cx="561594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9530" y="4114800"/>
            <a:ext cx="561594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004973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Gray BG, 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436620" y="3581400"/>
            <a:ext cx="569976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436620" y="4260273"/>
            <a:ext cx="569976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384814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Gray BG, Title 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49530" y="3581400"/>
            <a:ext cx="561594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069168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Gray BG, Title 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436620" y="3581400"/>
            <a:ext cx="569976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07617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Arum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235527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229479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Tagline-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2775099"/>
            <a:ext cx="7772400" cy="1362075"/>
          </a:xfrm>
          <a:prstGeom prst="rect">
            <a:avLst/>
          </a:prstGeom>
        </p:spPr>
        <p:txBody>
          <a:bodyPr anchor="b" anchorCtr="0"/>
          <a:lstStyle>
            <a:lvl1pPr algn="l">
              <a:spcBef>
                <a:spcPts val="480"/>
              </a:spcBef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4138613"/>
            <a:ext cx="7772400" cy="1500187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4770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695569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742950" indent="-28575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143000" indent="-22860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00200" indent="-22860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057400" indent="-22860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Jump Link"/>
          <p:cNvSpPr>
            <a:spLocks noGrp="1"/>
          </p:cNvSpPr>
          <p:nvPr>
            <p:ph type="body" sz="quarter" idx="17" hasCustomPrompt="1"/>
          </p:nvPr>
        </p:nvSpPr>
        <p:spPr>
          <a:xfrm>
            <a:off x="3465912" y="6605650"/>
            <a:ext cx="2208976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80104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Six Content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39762"/>
          </a:xfrm>
          <a:prstGeom prst="rect">
            <a:avLst/>
          </a:prstGeom>
        </p:spPr>
        <p:txBody>
          <a:bodyPr/>
          <a:lstStyle>
            <a:lvl1pPr>
              <a:defRPr lang="en-US" sz="36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1"/>
          <p:cNvSpPr>
            <a:spLocks noGrp="1"/>
          </p:cNvSpPr>
          <p:nvPr>
            <p:ph sz="quarter" idx="12"/>
          </p:nvPr>
        </p:nvSpPr>
        <p:spPr>
          <a:xfrm>
            <a:off x="533400" y="1066800"/>
            <a:ext cx="8153400" cy="838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33400" y="2011680"/>
            <a:ext cx="8153400" cy="7620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4"/>
          </p:nvPr>
        </p:nvSpPr>
        <p:spPr>
          <a:xfrm>
            <a:off x="533400" y="2880360"/>
            <a:ext cx="8153400" cy="6858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/>
          </p:nvPr>
        </p:nvSpPr>
        <p:spPr>
          <a:xfrm>
            <a:off x="533400" y="3672840"/>
            <a:ext cx="8153400" cy="838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sz="quarter" idx="10"/>
          </p:nvPr>
        </p:nvSpPr>
        <p:spPr>
          <a:xfrm>
            <a:off x="533400" y="4617720"/>
            <a:ext cx="8153400" cy="9144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6"/>
          <p:cNvSpPr>
            <a:spLocks noGrp="1"/>
          </p:cNvSpPr>
          <p:nvPr>
            <p:ph sz="quarter" idx="11"/>
          </p:nvPr>
        </p:nvSpPr>
        <p:spPr>
          <a:xfrm>
            <a:off x="533400" y="5638800"/>
            <a:ext cx="8153400" cy="7620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Jump Link"/>
          <p:cNvSpPr>
            <a:spLocks noGrp="1"/>
          </p:cNvSpPr>
          <p:nvPr>
            <p:ph type="body" sz="quarter" idx="17" hasCustomPrompt="1"/>
          </p:nvPr>
        </p:nvSpPr>
        <p:spPr>
          <a:xfrm>
            <a:off x="3465912" y="6529450"/>
            <a:ext cx="2208976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11" name="Photo Credit"/>
          <p:cNvSpPr>
            <a:spLocks noGrp="1"/>
          </p:cNvSpPr>
          <p:nvPr>
            <p:ph type="body" sz="quarter" idx="16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562023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12 Content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39762"/>
          </a:xfrm>
          <a:prstGeom prst="rect">
            <a:avLst/>
          </a:prstGeom>
        </p:spPr>
        <p:txBody>
          <a:bodyPr/>
          <a:lstStyle>
            <a:lvl1pPr>
              <a:defRPr lang="en-US" sz="360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1"/>
          <p:cNvSpPr>
            <a:spLocks noGrp="1"/>
          </p:cNvSpPr>
          <p:nvPr>
            <p:ph sz="quarter" idx="12"/>
          </p:nvPr>
        </p:nvSpPr>
        <p:spPr>
          <a:xfrm>
            <a:off x="159416" y="1066800"/>
            <a:ext cx="4114800" cy="82296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159416" y="1981200"/>
            <a:ext cx="4114800" cy="82296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4"/>
          </p:nvPr>
        </p:nvSpPr>
        <p:spPr>
          <a:xfrm>
            <a:off x="159416" y="2895600"/>
            <a:ext cx="4114800" cy="82296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4"/>
          <p:cNvSpPr>
            <a:spLocks noGrp="1"/>
          </p:cNvSpPr>
          <p:nvPr>
            <p:ph sz="quarter" idx="15"/>
          </p:nvPr>
        </p:nvSpPr>
        <p:spPr>
          <a:xfrm>
            <a:off x="159416" y="3810000"/>
            <a:ext cx="4114800" cy="82296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sz="quarter" idx="10"/>
          </p:nvPr>
        </p:nvSpPr>
        <p:spPr>
          <a:xfrm>
            <a:off x="159416" y="4724400"/>
            <a:ext cx="4114800" cy="82296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6"/>
          <p:cNvSpPr>
            <a:spLocks noGrp="1"/>
          </p:cNvSpPr>
          <p:nvPr>
            <p:ph sz="quarter" idx="11"/>
          </p:nvPr>
        </p:nvSpPr>
        <p:spPr>
          <a:xfrm>
            <a:off x="159416" y="5638800"/>
            <a:ext cx="4114800" cy="82296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7"/>
          <p:cNvSpPr>
            <a:spLocks noGrp="1"/>
          </p:cNvSpPr>
          <p:nvPr>
            <p:ph sz="quarter" idx="18"/>
          </p:nvPr>
        </p:nvSpPr>
        <p:spPr>
          <a:xfrm>
            <a:off x="4800600" y="1066800"/>
            <a:ext cx="4114800" cy="822960"/>
          </a:xfrm>
          <a:prstGeom prst="rect">
            <a:avLst/>
          </a:prstGeom>
        </p:spPr>
        <p:txBody>
          <a:bodyPr/>
          <a:lstStyle>
            <a:lvl1pPr>
              <a:defRPr lang="en-US" sz="2400" smtClean="0"/>
            </a:lvl1pPr>
            <a:lvl2pPr>
              <a:defRPr lang="en-US" sz="2000" smtClean="0"/>
            </a:lvl2pPr>
            <a:lvl3pPr>
              <a:defRPr lang="en-US" sz="1800" smtClean="0"/>
            </a:lvl3pPr>
            <a:lvl4pPr>
              <a:defRPr lang="en-US" sz="1600" smtClean="0"/>
            </a:lvl4pPr>
            <a:lvl5pPr>
              <a:defRPr lang="en-US" sz="1600"/>
            </a:lvl5pPr>
          </a:lstStyle>
          <a:p>
            <a:pPr marL="0" lvl="0" indent="0"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  <a:p>
            <a:pPr marL="800100" lvl="1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marL="1200150" lvl="2" indent="-285750">
              <a:spcAft>
                <a:spcPts val="800"/>
              </a:spcAft>
              <a:buFont typeface="Arial" panose="020B0604020202020204" pitchFamily="34" charset="0"/>
            </a:pPr>
            <a:r>
              <a:rPr lang="en-US" dirty="0"/>
              <a:t>Third level</a:t>
            </a:r>
          </a:p>
          <a:p>
            <a:pPr marL="1657350" lvl="3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/>
              <a:t>Fourth level</a:t>
            </a:r>
          </a:p>
          <a:p>
            <a:pPr marL="2114550" lvl="4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/>
              <a:t>Fifth level</a:t>
            </a:r>
          </a:p>
        </p:txBody>
      </p:sp>
      <p:sp>
        <p:nvSpPr>
          <p:cNvPr id="19" name="Content Placeholder 8"/>
          <p:cNvSpPr>
            <a:spLocks noGrp="1"/>
          </p:cNvSpPr>
          <p:nvPr>
            <p:ph sz="quarter" idx="19"/>
          </p:nvPr>
        </p:nvSpPr>
        <p:spPr>
          <a:xfrm>
            <a:off x="4800600" y="1981200"/>
            <a:ext cx="4114800" cy="822960"/>
          </a:xfrm>
          <a:prstGeom prst="rect">
            <a:avLst/>
          </a:prstGeom>
        </p:spPr>
        <p:txBody>
          <a:bodyPr/>
          <a:lstStyle>
            <a:lvl1pPr>
              <a:defRPr lang="en-US" sz="2400" smtClean="0"/>
            </a:lvl1pPr>
            <a:lvl2pPr>
              <a:defRPr lang="en-US" sz="2000" smtClean="0"/>
            </a:lvl2pPr>
            <a:lvl3pPr>
              <a:defRPr lang="en-US" sz="1800" smtClean="0"/>
            </a:lvl3pPr>
            <a:lvl4pPr>
              <a:defRPr lang="en-US" sz="1600" smtClean="0"/>
            </a:lvl4pPr>
            <a:lvl5pPr>
              <a:defRPr lang="en-US" sz="1600"/>
            </a:lvl5pPr>
          </a:lstStyle>
          <a:p>
            <a:pPr marL="0" lvl="0" indent="0"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800100" lvl="1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/>
              <a:t>Second level</a:t>
            </a:r>
          </a:p>
          <a:p>
            <a:pPr marL="1200150" lvl="2" indent="-285750">
              <a:spcAft>
                <a:spcPts val="800"/>
              </a:spcAft>
              <a:buFont typeface="Arial" panose="020B0604020202020204" pitchFamily="34" charset="0"/>
            </a:pPr>
            <a:r>
              <a:rPr lang="en-US"/>
              <a:t>Third level</a:t>
            </a:r>
          </a:p>
          <a:p>
            <a:pPr marL="1657350" lvl="3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/>
              <a:t>Fourth level</a:t>
            </a:r>
          </a:p>
          <a:p>
            <a:pPr marL="2114550" lvl="4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/>
              <a:t>Fifth level</a:t>
            </a:r>
          </a:p>
        </p:txBody>
      </p:sp>
      <p:sp>
        <p:nvSpPr>
          <p:cNvPr id="21" name="Content Placeholder 9"/>
          <p:cNvSpPr>
            <a:spLocks noGrp="1"/>
          </p:cNvSpPr>
          <p:nvPr>
            <p:ph sz="quarter" idx="20"/>
          </p:nvPr>
        </p:nvSpPr>
        <p:spPr>
          <a:xfrm>
            <a:off x="4800600" y="2895600"/>
            <a:ext cx="4114800" cy="822960"/>
          </a:xfrm>
          <a:prstGeom prst="rect">
            <a:avLst/>
          </a:prstGeom>
        </p:spPr>
        <p:txBody>
          <a:bodyPr/>
          <a:lstStyle>
            <a:lvl1pPr>
              <a:defRPr lang="en-US" sz="2400" smtClean="0"/>
            </a:lvl1pPr>
            <a:lvl2pPr>
              <a:defRPr lang="en-US" sz="2000" smtClean="0"/>
            </a:lvl2pPr>
            <a:lvl3pPr>
              <a:defRPr lang="en-US" sz="1800" smtClean="0"/>
            </a:lvl3pPr>
            <a:lvl4pPr>
              <a:defRPr lang="en-US" sz="1600" smtClean="0"/>
            </a:lvl4pPr>
            <a:lvl5pPr>
              <a:defRPr lang="en-US" sz="1600"/>
            </a:lvl5pPr>
          </a:lstStyle>
          <a:p>
            <a:pPr marL="0" lvl="0" indent="0"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800100" lvl="1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/>
              <a:t>Second level</a:t>
            </a:r>
          </a:p>
          <a:p>
            <a:pPr marL="1200150" lvl="2" indent="-285750">
              <a:spcAft>
                <a:spcPts val="800"/>
              </a:spcAft>
              <a:buFont typeface="Arial" panose="020B0604020202020204" pitchFamily="34" charset="0"/>
            </a:pPr>
            <a:r>
              <a:rPr lang="en-US"/>
              <a:t>Third level</a:t>
            </a:r>
          </a:p>
          <a:p>
            <a:pPr marL="1657350" lvl="3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/>
              <a:t>Fourth level</a:t>
            </a:r>
          </a:p>
          <a:p>
            <a:pPr marL="2114550" lvl="4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/>
              <a:t>Fifth level</a:t>
            </a:r>
          </a:p>
        </p:txBody>
      </p:sp>
      <p:sp>
        <p:nvSpPr>
          <p:cNvPr id="23" name="Content Placeholder 10"/>
          <p:cNvSpPr>
            <a:spLocks noGrp="1"/>
          </p:cNvSpPr>
          <p:nvPr>
            <p:ph sz="quarter" idx="21"/>
          </p:nvPr>
        </p:nvSpPr>
        <p:spPr>
          <a:xfrm>
            <a:off x="4800600" y="3810000"/>
            <a:ext cx="4114800" cy="822960"/>
          </a:xfrm>
          <a:prstGeom prst="rect">
            <a:avLst/>
          </a:prstGeom>
        </p:spPr>
        <p:txBody>
          <a:bodyPr/>
          <a:lstStyle>
            <a:lvl1pPr>
              <a:defRPr lang="en-US" sz="2400" smtClean="0"/>
            </a:lvl1pPr>
            <a:lvl2pPr>
              <a:defRPr lang="en-US" sz="2000" smtClean="0"/>
            </a:lvl2pPr>
            <a:lvl3pPr>
              <a:defRPr lang="en-US" sz="1800" smtClean="0"/>
            </a:lvl3pPr>
            <a:lvl4pPr>
              <a:defRPr lang="en-US" sz="1600" smtClean="0"/>
            </a:lvl4pPr>
            <a:lvl5pPr>
              <a:defRPr lang="en-US" sz="1600"/>
            </a:lvl5pPr>
          </a:lstStyle>
          <a:p>
            <a:pPr marL="0" lvl="0" indent="0"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800100" lvl="1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/>
              <a:t>Second level</a:t>
            </a:r>
          </a:p>
          <a:p>
            <a:pPr marL="1200150" lvl="2" indent="-285750">
              <a:spcAft>
                <a:spcPts val="800"/>
              </a:spcAft>
              <a:buFont typeface="Arial" panose="020B0604020202020204" pitchFamily="34" charset="0"/>
            </a:pPr>
            <a:r>
              <a:rPr lang="en-US"/>
              <a:t>Third level</a:t>
            </a:r>
          </a:p>
          <a:p>
            <a:pPr marL="1657350" lvl="3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/>
              <a:t>Fourth level</a:t>
            </a:r>
          </a:p>
          <a:p>
            <a:pPr marL="2114550" lvl="4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/>
              <a:t>Fifth level</a:t>
            </a:r>
          </a:p>
        </p:txBody>
      </p:sp>
      <p:sp>
        <p:nvSpPr>
          <p:cNvPr id="25" name="Content Placeholder 11"/>
          <p:cNvSpPr>
            <a:spLocks noGrp="1"/>
          </p:cNvSpPr>
          <p:nvPr>
            <p:ph sz="quarter" idx="22"/>
          </p:nvPr>
        </p:nvSpPr>
        <p:spPr>
          <a:xfrm>
            <a:off x="4800600" y="4724400"/>
            <a:ext cx="4114800" cy="822960"/>
          </a:xfrm>
          <a:prstGeom prst="rect">
            <a:avLst/>
          </a:prstGeom>
        </p:spPr>
        <p:txBody>
          <a:bodyPr/>
          <a:lstStyle>
            <a:lvl1pPr>
              <a:defRPr lang="en-US" sz="2400" smtClean="0"/>
            </a:lvl1pPr>
            <a:lvl2pPr>
              <a:defRPr lang="en-US" sz="2000" smtClean="0"/>
            </a:lvl2pPr>
            <a:lvl3pPr>
              <a:defRPr lang="en-US" sz="1800" smtClean="0"/>
            </a:lvl3pPr>
            <a:lvl4pPr>
              <a:defRPr lang="en-US" sz="1600" smtClean="0"/>
            </a:lvl4pPr>
            <a:lvl5pPr>
              <a:defRPr lang="en-US" sz="1600"/>
            </a:lvl5pPr>
          </a:lstStyle>
          <a:p>
            <a:pPr marL="0" lvl="0" indent="0"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800100" lvl="1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/>
              <a:t>Second level</a:t>
            </a:r>
          </a:p>
          <a:p>
            <a:pPr marL="1200150" lvl="2" indent="-285750">
              <a:spcAft>
                <a:spcPts val="800"/>
              </a:spcAft>
              <a:buFont typeface="Arial" panose="020B0604020202020204" pitchFamily="34" charset="0"/>
            </a:pPr>
            <a:r>
              <a:rPr lang="en-US"/>
              <a:t>Third level</a:t>
            </a:r>
          </a:p>
          <a:p>
            <a:pPr marL="1657350" lvl="3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/>
              <a:t>Fourth level</a:t>
            </a:r>
          </a:p>
          <a:p>
            <a:pPr marL="2114550" lvl="4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/>
              <a:t>Fifth level</a:t>
            </a:r>
          </a:p>
        </p:txBody>
      </p:sp>
      <p:sp>
        <p:nvSpPr>
          <p:cNvPr id="27" name="Content Placeholder 12"/>
          <p:cNvSpPr>
            <a:spLocks noGrp="1"/>
          </p:cNvSpPr>
          <p:nvPr>
            <p:ph sz="quarter" idx="23"/>
          </p:nvPr>
        </p:nvSpPr>
        <p:spPr>
          <a:xfrm>
            <a:off x="4800600" y="5638800"/>
            <a:ext cx="4114800" cy="822960"/>
          </a:xfrm>
          <a:prstGeom prst="rect">
            <a:avLst/>
          </a:prstGeom>
        </p:spPr>
        <p:txBody>
          <a:bodyPr/>
          <a:lstStyle>
            <a:lvl1pPr>
              <a:defRPr lang="en-US" sz="2400" smtClean="0"/>
            </a:lvl1pPr>
            <a:lvl2pPr>
              <a:defRPr lang="en-US" sz="2000" smtClean="0"/>
            </a:lvl2pPr>
            <a:lvl3pPr>
              <a:defRPr lang="en-US" sz="1800" smtClean="0"/>
            </a:lvl3pPr>
            <a:lvl4pPr>
              <a:defRPr lang="en-US" sz="1600" smtClean="0"/>
            </a:lvl4pPr>
            <a:lvl5pPr>
              <a:defRPr lang="en-US" sz="1600"/>
            </a:lvl5pPr>
          </a:lstStyle>
          <a:p>
            <a:pPr marL="0" lvl="0" indent="0">
              <a:spcAft>
                <a:spcPts val="8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  <a:p>
            <a:pPr marL="800100" lvl="1" indent="-3429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/>
              <a:t>Second level</a:t>
            </a:r>
          </a:p>
          <a:p>
            <a:pPr marL="1200150" lvl="2" indent="-285750">
              <a:spcAft>
                <a:spcPts val="800"/>
              </a:spcAft>
              <a:buFont typeface="Arial" panose="020B0604020202020204" pitchFamily="34" charset="0"/>
            </a:pPr>
            <a:r>
              <a:rPr lang="en-US"/>
              <a:t>Third level</a:t>
            </a:r>
          </a:p>
          <a:p>
            <a:pPr marL="1657350" lvl="3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/>
              <a:t>Fourth level</a:t>
            </a:r>
          </a:p>
          <a:p>
            <a:pPr marL="2114550" lvl="4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/>
              <a:t>Fifth level</a:t>
            </a:r>
          </a:p>
        </p:txBody>
      </p:sp>
      <p:sp>
        <p:nvSpPr>
          <p:cNvPr id="13" name="Jump Link"/>
          <p:cNvSpPr>
            <a:spLocks noGrp="1"/>
          </p:cNvSpPr>
          <p:nvPr>
            <p:ph type="body" sz="quarter" idx="17" hasCustomPrompt="1"/>
          </p:nvPr>
        </p:nvSpPr>
        <p:spPr>
          <a:xfrm>
            <a:off x="3467512" y="6529450"/>
            <a:ext cx="2208976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11" name="Photo Credit"/>
          <p:cNvSpPr>
            <a:spLocks noGrp="1"/>
          </p:cNvSpPr>
          <p:nvPr>
            <p:ph type="body" sz="quarter" idx="16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9805406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Title"/>
          <p:cNvSpPr>
            <a:spLocks noGrp="1"/>
          </p:cNvSpPr>
          <p:nvPr>
            <p:ph type="title"/>
          </p:nvPr>
        </p:nvSpPr>
        <p:spPr>
          <a:xfrm>
            <a:off x="-1" y="228600"/>
            <a:ext cx="9144001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561594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61594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Jump Link"/>
          <p:cNvSpPr>
            <a:spLocks noGrp="1"/>
          </p:cNvSpPr>
          <p:nvPr>
            <p:ph type="body" sz="quarter" idx="17" hasCustomPrompt="1"/>
          </p:nvPr>
        </p:nvSpPr>
        <p:spPr>
          <a:xfrm>
            <a:off x="3465912" y="6553200"/>
            <a:ext cx="2208976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118797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Two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5612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4912202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4912202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Jump Link"/>
          <p:cNvSpPr>
            <a:spLocks noGrp="1"/>
          </p:cNvSpPr>
          <p:nvPr>
            <p:ph type="body" sz="quarter" idx="17" hasCustomPrompt="1"/>
          </p:nvPr>
        </p:nvSpPr>
        <p:spPr>
          <a:xfrm>
            <a:off x="3465912" y="6553200"/>
            <a:ext cx="2208976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12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8740734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1752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000"/>
            </a:lvl1pPr>
            <a:lvl2pPr marL="7429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1752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000"/>
            </a:lvl1pPr>
            <a:lvl2pPr marL="7429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191000"/>
            <a:ext cx="4040188" cy="1752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000"/>
            </a:lvl1pPr>
            <a:lvl2pPr marL="7429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5"/>
          </p:nvPr>
        </p:nvSpPr>
        <p:spPr>
          <a:xfrm>
            <a:off x="4645025" y="4191000"/>
            <a:ext cx="4041775" cy="1752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000"/>
            </a:lvl1pPr>
            <a:lvl2pPr marL="7429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Jump Link"/>
          <p:cNvSpPr>
            <a:spLocks noGrp="1"/>
          </p:cNvSpPr>
          <p:nvPr>
            <p:ph type="body" sz="quarter" idx="17" hasCustomPrompt="1"/>
          </p:nvPr>
        </p:nvSpPr>
        <p:spPr>
          <a:xfrm>
            <a:off x="3465912" y="6019800"/>
            <a:ext cx="2208976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1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5873770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Content with Lef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457201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457201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3575050" y="304800"/>
            <a:ext cx="5111751" cy="6179819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Jump Link"/>
          <p:cNvSpPr>
            <a:spLocks noGrp="1"/>
          </p:cNvSpPr>
          <p:nvPr>
            <p:ph type="body" sz="quarter" idx="13" hasCustomPrompt="1"/>
          </p:nvPr>
        </p:nvSpPr>
        <p:spPr>
          <a:xfrm>
            <a:off x="4999894" y="6488875"/>
            <a:ext cx="2208976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8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9750495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Content with Righ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5678487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5678487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304800"/>
            <a:ext cx="5111751" cy="6179819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1908587" y="6488875"/>
            <a:ext cx="2208976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491004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1828800" y="5253037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1828800" y="5895975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1"/>
          <p:cNvSpPr>
            <a:spLocks noGrp="1"/>
          </p:cNvSpPr>
          <p:nvPr>
            <p:ph type="pic" idx="1"/>
          </p:nvPr>
        </p:nvSpPr>
        <p:spPr>
          <a:xfrm>
            <a:off x="1028700" y="128650"/>
            <a:ext cx="7086600" cy="49446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357063" y="5105400"/>
            <a:ext cx="2429874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326611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Bar-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-2251" y="228600"/>
            <a:ext cx="9172252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Media Placeholder 1"/>
          <p:cNvSpPr>
            <a:spLocks noGrp="1"/>
          </p:cNvSpPr>
          <p:nvPr>
            <p:ph type="media" sz="quarter" idx="11"/>
          </p:nvPr>
        </p:nvSpPr>
        <p:spPr>
          <a:xfrm>
            <a:off x="0" y="1066799"/>
            <a:ext cx="9144000" cy="5315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Video Credit"/>
          <p:cNvSpPr>
            <a:spLocks noGrp="1"/>
          </p:cNvSpPr>
          <p:nvPr>
            <p:ph type="body" sz="quarter" idx="12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Video Credit Here</a:t>
            </a:r>
          </a:p>
        </p:txBody>
      </p:sp>
    </p:spTree>
    <p:extLst>
      <p:ext uri="{BB962C8B-B14F-4D97-AF65-F5344CB8AC3E}">
        <p14:creationId xmlns:p14="http://schemas.microsoft.com/office/powerpoint/2010/main" val="198741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Red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97280"/>
          </a:xfrm>
          <a:prstGeom prst="rect">
            <a:avLst/>
          </a:prstGeom>
        </p:spPr>
        <p:txBody>
          <a:bodyPr anchor="ctr"/>
          <a:lstStyle>
            <a:lvl1pPr algn="l">
              <a:defRPr sz="5000" b="0">
                <a:solidFill>
                  <a:srgbClr val="04617B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Master title </a:t>
            </a:r>
            <a:r>
              <a:rPr lang="en-US" dirty="0"/>
              <a:t>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493776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200400" y="6477000"/>
            <a:ext cx="27432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11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43669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97280"/>
          </a:xfrm>
          <a:prstGeom prst="rect">
            <a:avLst/>
          </a:prstGeom>
        </p:spPr>
        <p:txBody>
          <a:bodyPr anchor="ctr"/>
          <a:lstStyle>
            <a:lvl1pPr algn="l">
              <a:defRPr sz="5000" b="0">
                <a:solidFill>
                  <a:srgbClr val="04617B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</a:t>
            </a:r>
            <a:r>
              <a:rPr lang="en-US" dirty="0" smtClean="0"/>
              <a:t>title </a:t>
            </a:r>
            <a:r>
              <a:rPr lang="en-US" dirty="0"/>
              <a:t>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493776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200400" y="6477000"/>
            <a:ext cx="27432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11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86265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ed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97280"/>
          </a:xfrm>
          <a:prstGeom prst="rect">
            <a:avLst/>
          </a:prstGeom>
        </p:spPr>
        <p:txBody>
          <a:bodyPr anchor="ctr"/>
          <a:lstStyle>
            <a:lvl1pPr algn="l">
              <a:defRPr sz="5000" b="0">
                <a:solidFill>
                  <a:srgbClr val="04617B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</a:t>
            </a:r>
            <a:r>
              <a:rPr lang="en-US" dirty="0" smtClean="0"/>
              <a:t>title </a:t>
            </a:r>
            <a:r>
              <a:rPr lang="en-US" dirty="0"/>
              <a:t>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237744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idx="10"/>
          </p:nvPr>
        </p:nvSpPr>
        <p:spPr>
          <a:xfrm>
            <a:off x="457200" y="4099560"/>
            <a:ext cx="8229600" cy="237744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200400" y="6477000"/>
            <a:ext cx="27432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48058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Red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97280"/>
          </a:xfrm>
          <a:prstGeom prst="rect">
            <a:avLst/>
          </a:prstGeom>
        </p:spPr>
        <p:txBody>
          <a:bodyPr anchor="ctr"/>
          <a:lstStyle>
            <a:lvl1pPr algn="l">
              <a:defRPr sz="5000" b="0">
                <a:solidFill>
                  <a:srgbClr val="04617B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</a:t>
            </a:r>
            <a:r>
              <a:rPr lang="en-US" dirty="0" smtClean="0"/>
              <a:t>title </a:t>
            </a:r>
            <a:r>
              <a:rPr lang="en-US" dirty="0"/>
              <a:t>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1493520"/>
            <a:ext cx="4023360" cy="5029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idx="10"/>
          </p:nvPr>
        </p:nvSpPr>
        <p:spPr>
          <a:xfrm>
            <a:off x="4648200" y="1493520"/>
            <a:ext cx="4023360" cy="50292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200400" y="6477000"/>
            <a:ext cx="27432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24572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Red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97280"/>
          </a:xfrm>
          <a:prstGeom prst="rect">
            <a:avLst/>
          </a:prstGeom>
        </p:spPr>
        <p:txBody>
          <a:bodyPr anchor="ctr"/>
          <a:lstStyle>
            <a:lvl1pPr algn="l">
              <a:defRPr sz="5000" b="0">
                <a:solidFill>
                  <a:srgbClr val="04617B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</a:t>
            </a:r>
            <a:r>
              <a:rPr lang="en-US" dirty="0" smtClean="0"/>
              <a:t>title </a:t>
            </a:r>
            <a:r>
              <a:rPr lang="en-US" dirty="0"/>
              <a:t>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109728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idx="10"/>
          </p:nvPr>
        </p:nvSpPr>
        <p:spPr>
          <a:xfrm>
            <a:off x="457200" y="2788920"/>
            <a:ext cx="8229600" cy="109728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1"/>
          <p:cNvSpPr>
            <a:spLocks noGrp="1"/>
          </p:cNvSpPr>
          <p:nvPr>
            <p:ph idx="11"/>
          </p:nvPr>
        </p:nvSpPr>
        <p:spPr>
          <a:xfrm>
            <a:off x="457200" y="4084320"/>
            <a:ext cx="8229600" cy="109728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1"/>
          <p:cNvSpPr>
            <a:spLocks noGrp="1"/>
          </p:cNvSpPr>
          <p:nvPr>
            <p:ph idx="12"/>
          </p:nvPr>
        </p:nvSpPr>
        <p:spPr>
          <a:xfrm>
            <a:off x="457200" y="5379720"/>
            <a:ext cx="8229600" cy="109728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Jump Link"/>
          <p:cNvSpPr>
            <a:spLocks noGrp="1"/>
          </p:cNvSpPr>
          <p:nvPr>
            <p:ph type="body" sz="quarter" idx="13" hasCustomPrompt="1"/>
          </p:nvPr>
        </p:nvSpPr>
        <p:spPr>
          <a:xfrm>
            <a:off x="3200400" y="6477000"/>
            <a:ext cx="27432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11" name="Photo Credit"/>
          <p:cNvSpPr>
            <a:spLocks noGrp="1"/>
          </p:cNvSpPr>
          <p:nvPr>
            <p:ph type="body" sz="quarter" idx="14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5789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Red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97280"/>
          </a:xfrm>
          <a:prstGeom prst="rect">
            <a:avLst/>
          </a:prstGeom>
        </p:spPr>
        <p:txBody>
          <a:bodyPr anchor="ctr"/>
          <a:lstStyle>
            <a:lvl1pPr algn="l">
              <a:defRPr sz="5000" b="0">
                <a:solidFill>
                  <a:srgbClr val="04617B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</a:t>
            </a:r>
            <a:r>
              <a:rPr lang="en-US" dirty="0" smtClean="0"/>
              <a:t>title </a:t>
            </a:r>
            <a:r>
              <a:rPr lang="en-US" dirty="0"/>
              <a:t>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73152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idx="10"/>
          </p:nvPr>
        </p:nvSpPr>
        <p:spPr>
          <a:xfrm>
            <a:off x="457200" y="2343912"/>
            <a:ext cx="8229600" cy="73152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1"/>
          <p:cNvSpPr>
            <a:spLocks noGrp="1"/>
          </p:cNvSpPr>
          <p:nvPr>
            <p:ph idx="11"/>
          </p:nvPr>
        </p:nvSpPr>
        <p:spPr>
          <a:xfrm>
            <a:off x="457200" y="3194304"/>
            <a:ext cx="8229600" cy="73152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1"/>
          <p:cNvSpPr>
            <a:spLocks noGrp="1"/>
          </p:cNvSpPr>
          <p:nvPr>
            <p:ph idx="12"/>
          </p:nvPr>
        </p:nvSpPr>
        <p:spPr>
          <a:xfrm>
            <a:off x="457200" y="4044696"/>
            <a:ext cx="8229600" cy="73152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"/>
          <p:cNvSpPr>
            <a:spLocks noGrp="1"/>
          </p:cNvSpPr>
          <p:nvPr>
            <p:ph idx="13"/>
          </p:nvPr>
        </p:nvSpPr>
        <p:spPr>
          <a:xfrm>
            <a:off x="457200" y="4895088"/>
            <a:ext cx="8229600" cy="73152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1"/>
          <p:cNvSpPr>
            <a:spLocks noGrp="1"/>
          </p:cNvSpPr>
          <p:nvPr>
            <p:ph idx="14"/>
          </p:nvPr>
        </p:nvSpPr>
        <p:spPr>
          <a:xfrm>
            <a:off x="457200" y="5745480"/>
            <a:ext cx="8229600" cy="73152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Jump Link"/>
          <p:cNvSpPr>
            <a:spLocks noGrp="1"/>
          </p:cNvSpPr>
          <p:nvPr>
            <p:ph type="body" sz="quarter" idx="15" hasCustomPrompt="1"/>
          </p:nvPr>
        </p:nvSpPr>
        <p:spPr>
          <a:xfrm>
            <a:off x="3200400" y="6477000"/>
            <a:ext cx="27432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13" name="Photo Credit"/>
          <p:cNvSpPr>
            <a:spLocks noGrp="1"/>
          </p:cNvSpPr>
          <p:nvPr>
            <p:ph type="body" sz="quarter" idx="16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92557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RedBar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97280"/>
          </a:xfrm>
          <a:prstGeom prst="rect">
            <a:avLst/>
          </a:prstGeom>
        </p:spPr>
        <p:txBody>
          <a:bodyPr anchor="ctr"/>
          <a:lstStyle>
            <a:lvl1pPr algn="l">
              <a:defRPr sz="5000" b="0">
                <a:solidFill>
                  <a:srgbClr val="04617B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</a:t>
            </a:r>
            <a:r>
              <a:rPr lang="en-US" dirty="0" smtClean="0"/>
              <a:t>title </a:t>
            </a:r>
            <a:r>
              <a:rPr lang="en-US" dirty="0"/>
              <a:t>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54864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1"/>
          <p:cNvSpPr>
            <a:spLocks noGrp="1"/>
          </p:cNvSpPr>
          <p:nvPr>
            <p:ph idx="10"/>
          </p:nvPr>
        </p:nvSpPr>
        <p:spPr>
          <a:xfrm>
            <a:off x="457200" y="2137954"/>
            <a:ext cx="8229600" cy="54864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1"/>
          <p:cNvSpPr>
            <a:spLocks noGrp="1"/>
          </p:cNvSpPr>
          <p:nvPr>
            <p:ph idx="11"/>
          </p:nvPr>
        </p:nvSpPr>
        <p:spPr>
          <a:xfrm>
            <a:off x="457200" y="2782388"/>
            <a:ext cx="8229600" cy="54864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1"/>
          <p:cNvSpPr>
            <a:spLocks noGrp="1"/>
          </p:cNvSpPr>
          <p:nvPr>
            <p:ph idx="12"/>
          </p:nvPr>
        </p:nvSpPr>
        <p:spPr>
          <a:xfrm>
            <a:off x="457200" y="3426822"/>
            <a:ext cx="8229600" cy="54864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"/>
          <p:cNvSpPr>
            <a:spLocks noGrp="1"/>
          </p:cNvSpPr>
          <p:nvPr>
            <p:ph idx="13"/>
          </p:nvPr>
        </p:nvSpPr>
        <p:spPr>
          <a:xfrm>
            <a:off x="457200" y="4071256"/>
            <a:ext cx="8229600" cy="54864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1"/>
          <p:cNvSpPr>
            <a:spLocks noGrp="1"/>
          </p:cNvSpPr>
          <p:nvPr>
            <p:ph idx="14"/>
          </p:nvPr>
        </p:nvSpPr>
        <p:spPr>
          <a:xfrm>
            <a:off x="457200" y="4715690"/>
            <a:ext cx="8229600" cy="54864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"/>
          <p:cNvSpPr>
            <a:spLocks noGrp="1"/>
          </p:cNvSpPr>
          <p:nvPr>
            <p:ph idx="15"/>
          </p:nvPr>
        </p:nvSpPr>
        <p:spPr>
          <a:xfrm>
            <a:off x="457200" y="5360124"/>
            <a:ext cx="8229600" cy="54864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"/>
          <p:cNvSpPr>
            <a:spLocks noGrp="1"/>
          </p:cNvSpPr>
          <p:nvPr>
            <p:ph idx="16"/>
          </p:nvPr>
        </p:nvSpPr>
        <p:spPr>
          <a:xfrm>
            <a:off x="457200" y="6004560"/>
            <a:ext cx="8229600" cy="54864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3200">
                <a:latin typeface="+mj-lt"/>
                <a:cs typeface="Arial" panose="020B0604020202020204" pitchFamily="34" charset="0"/>
              </a:defRPr>
            </a:lvl1pPr>
            <a:lvl2pPr marL="457200" indent="-3429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800">
                <a:latin typeface="+mj-lt"/>
                <a:cs typeface="Arial" panose="020B0604020202020204" pitchFamily="34" charset="0"/>
              </a:defRPr>
            </a:lvl2pPr>
            <a:lvl3pPr marL="82296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400">
                <a:latin typeface="+mj-lt"/>
                <a:cs typeface="Arial" panose="020B0604020202020204" pitchFamily="34" charset="0"/>
              </a:defRPr>
            </a:lvl3pPr>
            <a:lvl4pPr marL="1188720" indent="-27432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2000">
                <a:latin typeface="+mj-lt"/>
                <a:cs typeface="Arial" panose="020B0604020202020204" pitchFamily="34" charset="0"/>
              </a:defRPr>
            </a:lvl4pPr>
            <a:lvl5pPr marL="1554480" indent="-228600">
              <a:spcBef>
                <a:spcPts val="600"/>
              </a:spcBef>
              <a:spcAft>
                <a:spcPts val="600"/>
              </a:spcAft>
              <a:buClr>
                <a:srgbClr val="476896"/>
              </a:buClr>
              <a:buFont typeface="Arial" panose="020B0604020202020204" pitchFamily="34" charset="0"/>
              <a:buChar char="•"/>
              <a:defRPr sz="16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Jump Link"/>
          <p:cNvSpPr>
            <a:spLocks noGrp="1"/>
          </p:cNvSpPr>
          <p:nvPr>
            <p:ph type="body" sz="quarter" idx="17" hasCustomPrompt="1"/>
          </p:nvPr>
        </p:nvSpPr>
        <p:spPr>
          <a:xfrm>
            <a:off x="3200400" y="6477000"/>
            <a:ext cx="2743200" cy="18288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15" name="Photo Credit"/>
          <p:cNvSpPr>
            <a:spLocks noGrp="1"/>
          </p:cNvSpPr>
          <p:nvPr>
            <p:ph type="body" sz="quarter" idx="18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15250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Title"/>
          <p:cNvSpPr>
            <a:spLocks noGrp="1"/>
          </p:cNvSpPr>
          <p:nvPr>
            <p:ph type="title"/>
          </p:nvPr>
        </p:nvSpPr>
        <p:spPr>
          <a:xfrm>
            <a:off x="-1" y="228600"/>
            <a:ext cx="9144001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561594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561594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357063" y="6529450"/>
            <a:ext cx="2429874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31940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wo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4912202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4912202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3273243" y="6529450"/>
            <a:ext cx="2429874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12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750556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sz="half" idx="2"/>
          </p:nvPr>
        </p:nvSpPr>
        <p:spPr>
          <a:xfrm>
            <a:off x="457201" y="1600200"/>
            <a:ext cx="4040188" cy="1752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000"/>
            </a:lvl1pPr>
            <a:lvl2pPr marL="7429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quarter" idx="4"/>
          </p:nvPr>
        </p:nvSpPr>
        <p:spPr>
          <a:xfrm>
            <a:off x="4645026" y="1600200"/>
            <a:ext cx="4041775" cy="1752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000"/>
            </a:lvl1pPr>
            <a:lvl2pPr marL="7429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14"/>
          </p:nvPr>
        </p:nvSpPr>
        <p:spPr>
          <a:xfrm>
            <a:off x="457200" y="4191000"/>
            <a:ext cx="4040188" cy="1752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000"/>
            </a:lvl1pPr>
            <a:lvl2pPr marL="7429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5814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2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5" name="Content Placeholder 4"/>
          <p:cNvSpPr>
            <a:spLocks noGrp="1"/>
          </p:cNvSpPr>
          <p:nvPr>
            <p:ph sz="quarter" idx="15"/>
          </p:nvPr>
        </p:nvSpPr>
        <p:spPr>
          <a:xfrm>
            <a:off x="4645025" y="4191000"/>
            <a:ext cx="4041775" cy="1752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000"/>
            </a:lvl1pPr>
            <a:lvl2pPr marL="7429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357063" y="5996050"/>
            <a:ext cx="2429874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1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020792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Content with Lef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457201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457201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3575050" y="304800"/>
            <a:ext cx="5111751" cy="6179819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5026437" y="6529450"/>
            <a:ext cx="2208976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8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48539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Content with Right Side-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5678487" y="304800"/>
            <a:ext cx="3008313" cy="838200"/>
          </a:xfrm>
          <a:prstGeom prst="rect">
            <a:avLst/>
          </a:prstGeom>
        </p:spPr>
        <p:txBody>
          <a:bodyPr anchor="b"/>
          <a:lstStyle>
            <a:lvl1pPr algn="l">
              <a:defRPr sz="18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5678487" y="1143000"/>
            <a:ext cx="3008313" cy="533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1"/>
          <p:cNvSpPr>
            <a:spLocks noGrp="1"/>
          </p:cNvSpPr>
          <p:nvPr>
            <p:ph idx="1"/>
          </p:nvPr>
        </p:nvSpPr>
        <p:spPr>
          <a:xfrm>
            <a:off x="457200" y="304800"/>
            <a:ext cx="5111751" cy="6179819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Font typeface="Arial" panose="020B0604020202020204" pitchFamily="34" charset="0"/>
              <a:buNone/>
              <a:defRPr sz="2400"/>
            </a:lvl1pPr>
            <a:lvl2pPr marL="800100" indent="-342900">
              <a:spcAft>
                <a:spcPts val="800"/>
              </a:spcAft>
              <a:buFont typeface="Arial" panose="020B0604020202020204" pitchFamily="34" charset="0"/>
              <a:buChar char="•"/>
              <a:defRPr sz="2000"/>
            </a:lvl2pPr>
            <a:lvl3pPr marL="1200150" indent="-285750">
              <a:spcAft>
                <a:spcPts val="800"/>
              </a:spcAft>
              <a:buFont typeface="Arial" panose="020B0604020202020204" pitchFamily="34" charset="0"/>
              <a:buChar char="•"/>
              <a:defRPr sz="1800"/>
            </a:lvl3pPr>
            <a:lvl4pPr marL="16573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4pPr>
            <a:lvl5pPr marL="2114550" indent="-285750">
              <a:spcAft>
                <a:spcPts val="800"/>
              </a:spcAft>
              <a:buFont typeface="Arial" panose="020B0604020202020204" pitchFamily="34" charset="0"/>
              <a:buChar char="•"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Jump Link"/>
          <p:cNvSpPr>
            <a:spLocks noGrp="1"/>
          </p:cNvSpPr>
          <p:nvPr>
            <p:ph type="body" sz="quarter" idx="12" hasCustomPrompt="1"/>
          </p:nvPr>
        </p:nvSpPr>
        <p:spPr>
          <a:xfrm>
            <a:off x="1908587" y="6529450"/>
            <a:ext cx="2208976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91643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1828800" y="5253037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4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"/>
          <p:cNvSpPr>
            <a:spLocks noGrp="1"/>
          </p:cNvSpPr>
          <p:nvPr>
            <p:ph type="body" sz="half" idx="2"/>
          </p:nvPr>
        </p:nvSpPr>
        <p:spPr>
          <a:xfrm>
            <a:off x="1828800" y="5895975"/>
            <a:ext cx="5486400" cy="609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1"/>
          <p:cNvSpPr>
            <a:spLocks noGrp="1"/>
          </p:cNvSpPr>
          <p:nvPr>
            <p:ph type="pic" idx="1"/>
          </p:nvPr>
        </p:nvSpPr>
        <p:spPr>
          <a:xfrm>
            <a:off x="1028700" y="128650"/>
            <a:ext cx="7086600" cy="49446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7" name="Jump Link"/>
          <p:cNvSpPr>
            <a:spLocks noGrp="1"/>
          </p:cNvSpPr>
          <p:nvPr>
            <p:ph type="body" sz="quarter" idx="16" hasCustomPrompt="1"/>
          </p:nvPr>
        </p:nvSpPr>
        <p:spPr>
          <a:xfrm>
            <a:off x="3467512" y="5081650"/>
            <a:ext cx="2208976" cy="9995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en-US" dirty="0"/>
              <a:t>Add “Access the text alternative for slide images.”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15795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Bar-Title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-2251" y="228600"/>
            <a:ext cx="9172252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1"/>
          </p:nvPr>
        </p:nvSpPr>
        <p:spPr>
          <a:xfrm>
            <a:off x="0" y="1066799"/>
            <a:ext cx="9144000" cy="53159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5" name="Video Credit"/>
          <p:cNvSpPr>
            <a:spLocks noGrp="1"/>
          </p:cNvSpPr>
          <p:nvPr>
            <p:ph type="body" sz="quarter" idx="12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Video Credit Here</a:t>
            </a:r>
          </a:p>
        </p:txBody>
      </p:sp>
    </p:spTree>
    <p:extLst>
      <p:ext uri="{BB962C8B-B14F-4D97-AF65-F5344CB8AC3E}">
        <p14:creationId xmlns:p14="http://schemas.microsoft.com/office/powerpoint/2010/main" val="24692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  <p15:guide id="3" pos="5136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agline-Gray BG, 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0049732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agline-Gray BG, 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733800" y="4260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3848148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agline-Gray BG, Title 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0691689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Tagline-Gray BG, Title 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076172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agline-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Arum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2355271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agline-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2294791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agline-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2775099"/>
            <a:ext cx="7772400" cy="1362075"/>
          </a:xfrm>
          <a:prstGeom prst="rect">
            <a:avLst/>
          </a:prstGeom>
        </p:spPr>
        <p:txBody>
          <a:bodyPr anchor="b" anchorCtr="0"/>
          <a:lstStyle>
            <a:lvl1pPr algn="l">
              <a:spcBef>
                <a:spcPts val="480"/>
              </a:spcBef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4138613"/>
            <a:ext cx="7772400" cy="1500187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6705600"/>
            <a:ext cx="36576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indent="0" algn="r">
              <a:buNone/>
              <a:defRPr sz="800" baseline="0">
                <a:solidFill>
                  <a:srgbClr val="6A6A6A"/>
                </a:solidFill>
                <a:latin typeface="+mn-lt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6955695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Gray BG, Title &amp; Subtitle Left1_Title &amp; Sub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2766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429000"/>
            <a:ext cx="51054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" y="4114800"/>
            <a:ext cx="5105400" cy="68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0049732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Gray BG, Title &amp; Subtitle Left1_Title &amp; Subtitl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609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733800" y="4260273"/>
            <a:ext cx="5181600" cy="69272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1pPr>
            <a:lvl2pPr marL="4572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2pPr>
            <a:lvl3pPr marL="9144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3pPr>
            <a:lvl4pPr marL="13716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4pPr>
            <a:lvl5pPr marL="1828800" indent="0" algn="r">
              <a:buNone/>
              <a:defRPr sz="2000" b="0">
                <a:solidFill>
                  <a:schemeClr val="bg1"/>
                </a:solidFill>
                <a:latin typeface="ArumSans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38481487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Gray BG, Title Only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228600" y="3581400"/>
            <a:ext cx="51054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10691689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Gray BG, Title Onl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Background"/>
          <p:cNvSpPr/>
          <p:nvPr userDrawn="1"/>
        </p:nvSpPr>
        <p:spPr>
          <a:xfrm>
            <a:off x="3429000" y="3429000"/>
            <a:ext cx="5715000" cy="1752600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3733800" y="3581400"/>
            <a:ext cx="5181600" cy="13716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076172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SimpleTitle&amp;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0" y="2130426"/>
            <a:ext cx="9144000" cy="1470025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6A6A6A"/>
                </a:solidFill>
                <a:latin typeface="ArumSans Regular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42355271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906714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222947916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RedBar-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685800" y="2775099"/>
            <a:ext cx="7772400" cy="1362075"/>
          </a:xfrm>
          <a:prstGeom prst="rect">
            <a:avLst/>
          </a:prstGeom>
        </p:spPr>
        <p:txBody>
          <a:bodyPr anchor="b" anchorCtr="0"/>
          <a:lstStyle>
            <a:lvl1pPr algn="l">
              <a:spcBef>
                <a:spcPts val="480"/>
              </a:spcBef>
              <a:defRPr sz="3600" b="1" cap="all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685800" y="4138613"/>
            <a:ext cx="7772400" cy="1500187"/>
          </a:xfrm>
          <a:prstGeom prst="rect">
            <a:avLst/>
          </a:prstGeo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>
                <a:solidFill>
                  <a:srgbClr val="6A6A6A"/>
                </a:solidFill>
                <a:latin typeface="ArumSans Regular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hoto Credit"/>
          <p:cNvSpPr>
            <a:spLocks noGrp="1"/>
          </p:cNvSpPr>
          <p:nvPr>
            <p:ph type="body" sz="quarter" idx="11" hasCustomPrompt="1"/>
          </p:nvPr>
        </p:nvSpPr>
        <p:spPr>
          <a:xfrm>
            <a:off x="6477000" y="6705600"/>
            <a:ext cx="2667000" cy="152400"/>
          </a:xfrm>
          <a:prstGeom prst="rect">
            <a:avLst/>
          </a:prstGeom>
        </p:spPr>
        <p:txBody>
          <a:bodyPr wrap="none" lIns="0" tIns="0" rIns="45720" bIns="0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Photo Credit Here</a:t>
            </a:r>
          </a:p>
        </p:txBody>
      </p:sp>
    </p:spTree>
    <p:extLst>
      <p:ext uri="{BB962C8B-B14F-4D97-AF65-F5344CB8AC3E}">
        <p14:creationId xmlns:p14="http://schemas.microsoft.com/office/powerpoint/2010/main" val="36955695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lide Title abov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ctrTitle"/>
          </p:nvPr>
        </p:nvSpPr>
        <p:spPr>
          <a:xfrm>
            <a:off x="1066800" y="1524000"/>
            <a:ext cx="7048500" cy="1470025"/>
          </a:xfrm>
          <a:prstGeom prst="rect">
            <a:avLst/>
          </a:prstGeom>
        </p:spPr>
        <p:txBody>
          <a:bodyPr/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1"/>
          <p:cNvSpPr>
            <a:spLocks noGrp="1"/>
          </p:cNvSpPr>
          <p:nvPr>
            <p:ph type="subTitle" idx="1"/>
          </p:nvPr>
        </p:nvSpPr>
        <p:spPr>
          <a:xfrm>
            <a:off x="1066800" y="29718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8872374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lue Slide Text abov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>
            <a:spLocks noGrp="1"/>
          </p:cNvSpPr>
          <p:nvPr>
            <p:ph type="title"/>
          </p:nvPr>
        </p:nvSpPr>
        <p:spPr>
          <a:xfrm>
            <a:off x="722313" y="2643186"/>
            <a:ext cx="7202487" cy="1362075"/>
          </a:xfrm>
          <a:prstGeom prst="rect">
            <a:avLst/>
          </a:prstGeom>
        </p:spPr>
        <p:txBody>
          <a:bodyPr anchor="t"/>
          <a:lstStyle>
            <a:lvl1pPr algn="l">
              <a:defRPr sz="44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1"/>
          <p:cNvSpPr>
            <a:spLocks noGrp="1"/>
          </p:cNvSpPr>
          <p:nvPr>
            <p:ph type="body" idx="1"/>
          </p:nvPr>
        </p:nvSpPr>
        <p:spPr>
          <a:xfrm>
            <a:off x="722313" y="1143000"/>
            <a:ext cx="7202487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53150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_Appendix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1066800"/>
            <a:ext cx="8229600" cy="5562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356610" y="6629400"/>
            <a:ext cx="243078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Add “Return to previous slide.”</a:t>
            </a:r>
          </a:p>
        </p:txBody>
      </p:sp>
    </p:spTree>
    <p:extLst>
      <p:ext uri="{BB962C8B-B14F-4D97-AF65-F5344CB8AC3E}">
        <p14:creationId xmlns:p14="http://schemas.microsoft.com/office/powerpoint/2010/main" val="701755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_Appendix_2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1600200"/>
            <a:ext cx="4038600" cy="4800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11797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648200" y="1600200"/>
            <a:ext cx="4114800" cy="4800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356610" y="6477000"/>
            <a:ext cx="243078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Add “Return to previous slide.”</a:t>
            </a:r>
          </a:p>
        </p:txBody>
      </p:sp>
    </p:spTree>
    <p:extLst>
      <p:ext uri="{BB962C8B-B14F-4D97-AF65-F5344CB8AC3E}">
        <p14:creationId xmlns:p14="http://schemas.microsoft.com/office/powerpoint/2010/main" val="39492145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_Appendix_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457200" y="1600200"/>
            <a:ext cx="4038600" cy="1981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648200" y="1600200"/>
            <a:ext cx="4038600" cy="1981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7338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57200" y="4343400"/>
            <a:ext cx="4038600" cy="2133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7338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648200" y="4343400"/>
            <a:ext cx="4038600" cy="2133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356610" y="6477000"/>
            <a:ext cx="243078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Add “Return to previous slide.”</a:t>
            </a:r>
          </a:p>
        </p:txBody>
      </p:sp>
    </p:spTree>
    <p:extLst>
      <p:ext uri="{BB962C8B-B14F-4D97-AF65-F5344CB8AC3E}">
        <p14:creationId xmlns:p14="http://schemas.microsoft.com/office/powerpoint/2010/main" val="36562608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ar Footer_Appendix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356610" y="6477000"/>
            <a:ext cx="243078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Add “Return to previous slide.”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990600"/>
            <a:ext cx="8229600" cy="5410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369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ar Footer_Appendix_2-up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57200" y="1600200"/>
            <a:ext cx="4038600" cy="4800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11797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4648200" y="1600200"/>
            <a:ext cx="4114800" cy="4800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Jump link"/>
          <p:cNvSpPr>
            <a:spLocks noGrp="1"/>
          </p:cNvSpPr>
          <p:nvPr>
            <p:ph type="body" sz="quarter" idx="13" hasCustomPrompt="1"/>
          </p:nvPr>
        </p:nvSpPr>
        <p:spPr>
          <a:xfrm>
            <a:off x="3356610" y="6477000"/>
            <a:ext cx="243078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Add “Return to previous slide.”</a:t>
            </a:r>
          </a:p>
        </p:txBody>
      </p:sp>
    </p:spTree>
    <p:extLst>
      <p:ext uri="{BB962C8B-B14F-4D97-AF65-F5344CB8AC3E}">
        <p14:creationId xmlns:p14="http://schemas.microsoft.com/office/powerpoint/2010/main" val="109974784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Bar Footer_Appendix_4-up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/>
          </p:cNvSpPr>
          <p:nvPr>
            <p:ph type="title"/>
          </p:nvPr>
        </p:nvSpPr>
        <p:spPr>
          <a:xfrm>
            <a:off x="-20713" y="228600"/>
            <a:ext cx="9185426" cy="6096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Header 1"/>
          <p:cNvSpPr>
            <a:spLocks noGrp="1"/>
          </p:cNvSpPr>
          <p:nvPr>
            <p:ph type="body" idx="1"/>
          </p:nvPr>
        </p:nvSpPr>
        <p:spPr>
          <a:xfrm>
            <a:off x="457201" y="960438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457200" y="1600200"/>
            <a:ext cx="4038600" cy="1981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Header 2"/>
          <p:cNvSpPr>
            <a:spLocks noGrp="1"/>
          </p:cNvSpPr>
          <p:nvPr>
            <p:ph type="body" sz="quarter" idx="3"/>
          </p:nvPr>
        </p:nvSpPr>
        <p:spPr>
          <a:xfrm>
            <a:off x="4645026" y="960438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4648200" y="1600200"/>
            <a:ext cx="4038600" cy="19812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Header 3"/>
          <p:cNvSpPr>
            <a:spLocks noGrp="1"/>
          </p:cNvSpPr>
          <p:nvPr>
            <p:ph type="body" sz="quarter" idx="12"/>
          </p:nvPr>
        </p:nvSpPr>
        <p:spPr>
          <a:xfrm>
            <a:off x="457200" y="36576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57200" y="4267200"/>
            <a:ext cx="4038600" cy="2133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Header 4"/>
          <p:cNvSpPr>
            <a:spLocks noGrp="1"/>
          </p:cNvSpPr>
          <p:nvPr>
            <p:ph type="body" sz="quarter" idx="13"/>
          </p:nvPr>
        </p:nvSpPr>
        <p:spPr>
          <a:xfrm>
            <a:off x="4648200" y="3657600"/>
            <a:ext cx="4038600" cy="609600"/>
          </a:xfrm>
          <a:prstGeom prst="rect">
            <a:avLst/>
          </a:prstGeom>
        </p:spPr>
        <p:txBody>
          <a:bodyPr anchor="b"/>
          <a:lstStyle>
            <a:lvl1pPr>
              <a:def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457200" rtl="0" eaLnBrk="1" latinLnBrk="0" hangingPunct="1">
              <a:spcBef>
                <a:spcPct val="20000"/>
              </a:spcBef>
              <a:buFont typeface="Arial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4648200" y="4267200"/>
            <a:ext cx="4038600" cy="2133600"/>
          </a:xfrm>
          <a:prstGeom prst="rect">
            <a:avLst/>
          </a:prstGeom>
        </p:spPr>
        <p:txBody>
          <a:bodyPr/>
          <a:lstStyle>
            <a:lvl1pPr marL="0" indent="0">
              <a:spcAft>
                <a:spcPts val="800"/>
              </a:spcAft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Jump Link"/>
          <p:cNvSpPr>
            <a:spLocks noGrp="1"/>
          </p:cNvSpPr>
          <p:nvPr>
            <p:ph type="body" sz="quarter" idx="11" hasCustomPrompt="1"/>
          </p:nvPr>
        </p:nvSpPr>
        <p:spPr>
          <a:xfrm>
            <a:off x="3356610" y="6477000"/>
            <a:ext cx="2430780" cy="152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00" baseline="0">
                <a:solidFill>
                  <a:srgbClr val="6A6A6A"/>
                </a:solidFill>
              </a:defRPr>
            </a:lvl1pPr>
          </a:lstStyle>
          <a:p>
            <a:pPr lvl="0"/>
            <a:r>
              <a:rPr lang="en-US" dirty="0"/>
              <a:t>Add “Return to previous slide.”</a:t>
            </a:r>
          </a:p>
        </p:txBody>
      </p:sp>
    </p:spTree>
    <p:extLst>
      <p:ext uri="{BB962C8B-B14F-4D97-AF65-F5344CB8AC3E}">
        <p14:creationId xmlns:p14="http://schemas.microsoft.com/office/powerpoint/2010/main" val="3112378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image" Target="../media/image3.gif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4" Type="http://schemas.openxmlformats.org/officeDocument/2006/relationships/image" Target="../media/image4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H Logo" descr="Logo: McGraw-Hill Education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2000" cy="762000"/>
          </a:xfrm>
          <a:prstGeom prst="rect">
            <a:avLst/>
          </a:prstGeom>
        </p:spPr>
      </p:pic>
      <p:sp>
        <p:nvSpPr>
          <p:cNvPr id="13" name="Red Bar"/>
          <p:cNvSpPr/>
          <p:nvPr userDrawn="1"/>
        </p:nvSpPr>
        <p:spPr>
          <a:xfrm>
            <a:off x="0" y="6248400"/>
            <a:ext cx="9144000" cy="503767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12" name="MH Tagline" descr="Tagline: Because learning changes everything.™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81" y="6351925"/>
            <a:ext cx="3223119" cy="27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235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33" r:id="rId5"/>
    <p:sldLayoutId id="2147483734" r:id="rId6"/>
    <p:sldLayoutId id="2147483914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H Logo" descr="Logo: McGraw-Hill Education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2000" cy="762000"/>
          </a:xfrm>
          <a:prstGeom prst="rect">
            <a:avLst/>
          </a:prstGeom>
        </p:spPr>
      </p:pic>
      <p:pic>
        <p:nvPicPr>
          <p:cNvPr id="2" name="MH Tagline" descr="Tag line: Because learning changes everything™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7775"/>
            <a:ext cx="33718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950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pyright" descr="©McGraw-Hill Education"/>
          <p:cNvSpPr txBox="1">
            <a:spLocks/>
          </p:cNvSpPr>
          <p:nvPr userDrawn="1"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©McGraw-Hill Education</a:t>
            </a:r>
          </a:p>
        </p:txBody>
      </p:sp>
    </p:spTree>
    <p:extLst>
      <p:ext uri="{BB962C8B-B14F-4D97-AF65-F5344CB8AC3E}">
        <p14:creationId xmlns:p14="http://schemas.microsoft.com/office/powerpoint/2010/main" val="119257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896" r:id="rId2"/>
    <p:sldLayoutId id="2147483965" r:id="rId3"/>
    <p:sldLayoutId id="2147483753" r:id="rId4"/>
    <p:sldLayoutId id="2147483908" r:id="rId5"/>
    <p:sldLayoutId id="2147483950" r:id="rId6"/>
    <p:sldLayoutId id="2147483757" r:id="rId7"/>
    <p:sldLayoutId id="2147483877" r:id="rId8"/>
    <p:sldLayoutId id="2147483761" r:id="rId9"/>
    <p:sldLayoutId id="2147483800" r:id="rId10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d Bar"/>
          <p:cNvSpPr/>
          <p:nvPr userDrawn="1"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0" name="Copyright" descr="©McGraw-Hill Education&#10;"/>
          <p:cNvSpPr txBox="1">
            <a:spLocks/>
          </p:cNvSpPr>
          <p:nvPr userDrawn="1"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©McGraw-Hill Education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8651557" y="6477000"/>
            <a:ext cx="492443" cy="1828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fld id="{D284030D-0224-4BD8-89C1-1614B36E06C2}" type="slidenum">
              <a:rPr lang="en-US" sz="1200" smtClean="0"/>
              <a:pPr algn="r"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83304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51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53" r:id="rId8"/>
    <p:sldLayoutId id="2147483954" r:id="rId9"/>
    <p:sldLayoutId id="2147483955" r:id="rId10"/>
    <p:sldLayoutId id="2147483956" r:id="rId11"/>
    <p:sldLayoutId id="2147483957" r:id="rId12"/>
    <p:sldLayoutId id="2147483958" r:id="rId13"/>
    <p:sldLayoutId id="2147483959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pyright" descr="©McGraw-Hill Education&#10;"/>
          <p:cNvSpPr txBox="1"/>
          <p:nvPr userDrawn="1"/>
        </p:nvSpPr>
        <p:spPr>
          <a:xfrm>
            <a:off x="0" y="6642556"/>
            <a:ext cx="1295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rgbClr val="6A6A6A"/>
                </a:solidFill>
              </a:rPr>
              <a:t>©McGraw-Hill Education</a:t>
            </a:r>
          </a:p>
        </p:txBody>
      </p:sp>
    </p:spTree>
    <p:extLst>
      <p:ext uri="{BB962C8B-B14F-4D97-AF65-F5344CB8AC3E}">
        <p14:creationId xmlns:p14="http://schemas.microsoft.com/office/powerpoint/2010/main" val="85764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Vectipede Rg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d bar"/>
          <p:cNvSpPr/>
          <p:nvPr userDrawn="1"/>
        </p:nvSpPr>
        <p:spPr>
          <a:xfrm>
            <a:off x="0" y="6629400"/>
            <a:ext cx="9144000" cy="228600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5" name="Copyright" descr="©McGraw-Hill Education."/>
          <p:cNvSpPr txBox="1"/>
          <p:nvPr userDrawn="1"/>
        </p:nvSpPr>
        <p:spPr>
          <a:xfrm>
            <a:off x="0" y="6629400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©McGraw-Hill Education</a:t>
            </a:r>
          </a:p>
        </p:txBody>
      </p:sp>
    </p:spTree>
    <p:extLst>
      <p:ext uri="{BB962C8B-B14F-4D97-AF65-F5344CB8AC3E}">
        <p14:creationId xmlns:p14="http://schemas.microsoft.com/office/powerpoint/2010/main" val="520106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</p:sldLayoutIdLs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bg1"/>
          </a:solidFill>
          <a:latin typeface="Vectipede Rg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Vectipede Rg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3070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MH BG Image"/>
          <p:cNvPicPr>
            <a:picLocks noChangeAspect="1"/>
          </p:cNvPicPr>
          <p:nvPr userDrawn="1"/>
        </p:nvPicPr>
        <p:blipFill rotWithShape="1">
          <a:blip r:embed="rId4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8644" b="27282"/>
          <a:stretch/>
        </p:blipFill>
        <p:spPr>
          <a:xfrm>
            <a:off x="461821" y="1943668"/>
            <a:ext cx="8682180" cy="4914333"/>
          </a:xfrm>
          <a:prstGeom prst="rect">
            <a:avLst/>
          </a:prstGeom>
        </p:spPr>
      </p:pic>
      <p:sp>
        <p:nvSpPr>
          <p:cNvPr id="8" name="Copyright" descr="©McGraw-Hill Education"/>
          <p:cNvSpPr txBox="1"/>
          <p:nvPr userDrawn="1"/>
        </p:nvSpPr>
        <p:spPr>
          <a:xfrm>
            <a:off x="0" y="6629400"/>
            <a:ext cx="182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©McGraw-Hill Education</a:t>
            </a:r>
          </a:p>
        </p:txBody>
      </p:sp>
    </p:spTree>
    <p:extLst>
      <p:ext uri="{BB962C8B-B14F-4D97-AF65-F5344CB8AC3E}">
        <p14:creationId xmlns:p14="http://schemas.microsoft.com/office/powerpoint/2010/main" val="26361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769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pyright" descr="©McGraw-Hill Education"/>
          <p:cNvSpPr txBox="1">
            <a:spLocks/>
          </p:cNvSpPr>
          <p:nvPr userDrawn="1"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>
                <a:solidFill>
                  <a:srgbClr val="6A6A6A"/>
                </a:solidFill>
                <a:effectLst/>
                <a:latin typeface="+mn-lt"/>
                <a:ea typeface="+mn-ea"/>
                <a:cs typeface="+mn-cs"/>
              </a:rPr>
              <a:t>©McGraw-Hill Education</a:t>
            </a:r>
          </a:p>
        </p:txBody>
      </p:sp>
    </p:spTree>
    <p:extLst>
      <p:ext uri="{BB962C8B-B14F-4D97-AF65-F5344CB8AC3E}">
        <p14:creationId xmlns:p14="http://schemas.microsoft.com/office/powerpoint/2010/main" val="78273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6" r:id="rId2"/>
    <p:sldLayoutId id="2147483755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d Bar"/>
          <p:cNvSpPr/>
          <p:nvPr userDrawn="1"/>
        </p:nvSpPr>
        <p:spPr>
          <a:xfrm>
            <a:off x="0" y="6705600"/>
            <a:ext cx="9144000" cy="152400"/>
          </a:xfrm>
          <a:prstGeom prst="rect">
            <a:avLst/>
          </a:prstGeom>
          <a:solidFill>
            <a:srgbClr val="C30C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1" name="Copyright" descr="©McGraw-Hill Education"/>
          <p:cNvSpPr txBox="1">
            <a:spLocks/>
          </p:cNvSpPr>
          <p:nvPr userDrawn="1"/>
        </p:nvSpPr>
        <p:spPr>
          <a:xfrm>
            <a:off x="0" y="6705600"/>
            <a:ext cx="1371600" cy="152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©McGraw-Hill Education</a:t>
            </a:r>
          </a:p>
        </p:txBody>
      </p:sp>
    </p:spTree>
    <p:extLst>
      <p:ext uri="{BB962C8B-B14F-4D97-AF65-F5344CB8AC3E}">
        <p14:creationId xmlns:p14="http://schemas.microsoft.com/office/powerpoint/2010/main" val="2366522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955280" cy="1828800"/>
          </a:xfrm>
        </p:spPr>
        <p:txBody>
          <a:bodyPr/>
          <a:lstStyle/>
          <a:p>
            <a:pPr algn="ctr">
              <a:lnSpc>
                <a:spcPct val="110000"/>
              </a:lnSpc>
            </a:pPr>
            <a:r>
              <a:rPr lang="en-US" sz="4400" b="1" dirty="0">
                <a:solidFill>
                  <a:srgbClr val="214E91"/>
                </a:solidFill>
                <a:latin typeface="Arial" panose="020B0604020202020204" pitchFamily="34" charset="0"/>
              </a:rPr>
              <a:t>Medical Terminology:</a:t>
            </a:r>
            <a:br>
              <a:rPr lang="en-US" sz="4400" b="1" dirty="0">
                <a:solidFill>
                  <a:srgbClr val="214E91"/>
                </a:solidFill>
                <a:latin typeface="Arial" panose="020B0604020202020204" pitchFamily="34" charset="0"/>
              </a:rPr>
            </a:br>
            <a:r>
              <a:rPr lang="en-US" b="1" dirty="0">
                <a:solidFill>
                  <a:srgbClr val="214E91"/>
                </a:solidFill>
                <a:latin typeface="Arial" panose="020B0604020202020204" pitchFamily="34" charset="0"/>
              </a:rPr>
              <a:t>Learning Through </a:t>
            </a:r>
            <a:r>
              <a:rPr lang="en-US" b="1" dirty="0" smtClean="0">
                <a:solidFill>
                  <a:srgbClr val="214E91"/>
                </a:solidFill>
                <a:latin typeface="Arial" panose="020B0604020202020204" pitchFamily="34" charset="0"/>
              </a:rPr>
              <a:t>Practice, 1e</a:t>
            </a:r>
            <a:r>
              <a:rPr lang="en-US" dirty="0">
                <a:latin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</a:rPr>
            </a:br>
            <a:r>
              <a:rPr lang="en-US" sz="2000" kern="0" dirty="0">
                <a:latin typeface="Arial" panose="020B0604020202020204" pitchFamily="34" charset="0"/>
              </a:rPr>
              <a:t>Paula </a:t>
            </a:r>
            <a:r>
              <a:rPr lang="en-US" sz="2000" kern="0" dirty="0" err="1">
                <a:latin typeface="Arial" panose="020B0604020202020204" pitchFamily="34" charset="0"/>
              </a:rPr>
              <a:t>Bostwick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Chapter </a:t>
            </a:r>
            <a:r>
              <a:rPr lang="en-US" dirty="0" smtClean="0"/>
              <a:t>16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>
                <a:solidFill>
                  <a:srgbClr val="04617B"/>
                </a:solidFill>
              </a:rPr>
              <a:t> </a:t>
            </a:r>
            <a:r>
              <a:rPr lang="en-US" dirty="0">
                <a:solidFill>
                  <a:srgbClr val="04617B"/>
                </a:solidFill>
              </a:rPr>
              <a:t>The Male Reproductive System</a:t>
            </a:r>
            <a:endParaRPr lang="en-US" dirty="0">
              <a:solidFill>
                <a:srgbClr val="04617B"/>
              </a:solidFill>
            </a:endParaRPr>
          </a:p>
        </p:txBody>
      </p:sp>
      <p:sp>
        <p:nvSpPr>
          <p:cNvPr id="3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en-US" dirty="0"/>
              <a:t>©McGraw-Hill Education. All rights reserved. Authorized only for instructor use in the classroom.  No reproduction or further distribution permitted without the prior written consent of McGraw-Hill Education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6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Learning </a:t>
            </a:r>
            <a:r>
              <a:rPr lang="en-US" altLang="en-US" dirty="0" smtClean="0"/>
              <a:t>Outcomes</a:t>
            </a:r>
            <a:endParaRPr lang="en-US" sz="1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520"/>
            <a:ext cx="8412480" cy="512064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000" dirty="0"/>
              <a:t>16.1 Recognize the parts of the male reproductive system and discuss the function of each part.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16.2 Recall the major word parts used in building words that relate to the male reproductive system.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16.3 Identify the common diagnostic tests, laboratory tests, and clinical procedures used in testing and treating disorders of the male reproductive system.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16.4 Define the major pathological conditions of the male reproductive system.</a:t>
            </a:r>
          </a:p>
          <a:p>
            <a:pPr>
              <a:spcBef>
                <a:spcPts val="0"/>
              </a:spcBef>
            </a:pPr>
            <a:r>
              <a:rPr lang="en-US" altLang="en-US" sz="2000" dirty="0"/>
              <a:t>16.5 Recall the meaning of surgical terms related to the male reproductive system.</a:t>
            </a:r>
          </a:p>
          <a:p>
            <a:pPr>
              <a:spcBef>
                <a:spcPts val="0"/>
              </a:spcBef>
            </a:pPr>
            <a:r>
              <a:rPr lang="en-US" altLang="en-US" sz="2000" dirty="0"/>
              <a:t>16.6 Recognize common pharmacological agents used in treating disorders of the male reproductive system.</a:t>
            </a:r>
          </a:p>
          <a:p>
            <a:pPr>
              <a:spcBef>
                <a:spcPts val="0"/>
              </a:spcBef>
            </a:pPr>
            <a:r>
              <a:rPr lang="en-US" altLang="en-US" sz="2000" dirty="0"/>
              <a:t>16.7 Identify common abbreviations associated with the male reproductive system.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22123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sz="4400" dirty="0"/>
              <a:t>LO 16.1 Structure and Function of the Male Reproductive System</a:t>
            </a:r>
            <a:endParaRPr lang="en-US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5120640"/>
          </a:xfrm>
        </p:spPr>
        <p:txBody>
          <a:bodyPr/>
          <a:lstStyle/>
          <a:p>
            <a:r>
              <a:rPr lang="en-US" altLang="en-US" dirty="0"/>
              <a:t>Male organs produce, maintain, and transport sperm (male sex cells) along with seminal fluid.</a:t>
            </a:r>
          </a:p>
          <a:p>
            <a:r>
              <a:rPr lang="en-US" altLang="en-US" dirty="0"/>
              <a:t>Secrete male hormones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004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Male Reproductive Organs</a:t>
            </a:r>
            <a:endParaRPr lang="en-IN" dirty="0"/>
          </a:p>
        </p:txBody>
      </p:sp>
      <p:pic>
        <p:nvPicPr>
          <p:cNvPr id="6" name="Picture 2" descr="Commonly known organs of the male reproductive system include the penis, glans penis, prepuce, scrotum, testis, and epidiymis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589" y="1371600"/>
            <a:ext cx="7022820" cy="4831059"/>
          </a:xfrm>
        </p:spPr>
      </p:pic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3200400" y="6477000"/>
            <a:ext cx="2743200" cy="182880"/>
          </a:xfrm>
        </p:spPr>
        <p:txBody>
          <a:bodyPr/>
          <a:lstStyle/>
          <a:p>
            <a:r>
              <a:rPr lang="en-US" dirty="0">
                <a:hlinkClick r:id="rId3" action="ppaction://hlinksldjump"/>
              </a:rPr>
              <a:t>Access the text alternative for these </a:t>
            </a:r>
            <a:r>
              <a:rPr lang="en-US" dirty="0" smtClean="0">
                <a:hlinkClick r:id="rId3" action="ppaction://hlinksldjump"/>
              </a:rPr>
              <a:t>images</a:t>
            </a:r>
            <a:endParaRPr lang="en-US" dirty="0">
              <a:hlinkClick r:id="rId3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184344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21040" cy="1097280"/>
          </a:xfrm>
        </p:spPr>
        <p:txBody>
          <a:bodyPr anchor="ctr"/>
          <a:lstStyle/>
          <a:p>
            <a:r>
              <a:rPr lang="en-US" altLang="en-US" sz="4400" dirty="0"/>
              <a:t>Building Vocabulary</a:t>
            </a:r>
            <a:r>
              <a:rPr lang="en-US" altLang="en-US" sz="1500" dirty="0" smtClean="0"/>
              <a:t> </a:t>
            </a:r>
            <a:r>
              <a:rPr lang="en-US" altLang="en-US" sz="1500" dirty="0" smtClean="0"/>
              <a:t>1</a:t>
            </a:r>
            <a:endParaRPr lang="en-US" sz="1500" dirty="0"/>
          </a:p>
        </p:txBody>
      </p:sp>
      <p:graphicFrame>
        <p:nvGraphicFramePr>
          <p:cNvPr id="5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750065"/>
              </p:ext>
            </p:extLst>
          </p:nvPr>
        </p:nvGraphicFramePr>
        <p:xfrm>
          <a:off x="457200" y="1539240"/>
          <a:ext cx="68580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61674307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91852748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andr(o)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2800" b="0" dirty="0" smtClean="0">
                          <a:solidFill>
                            <a:schemeClr val="tx1"/>
                          </a:solidFill>
                        </a:rPr>
                        <a:t>men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79002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altLang="en-US" sz="2800" dirty="0" smtClean="0"/>
                        <a:t>balan(o)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2800" dirty="0" smtClean="0"/>
                        <a:t>glans penis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836947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altLang="en-US" sz="2800" dirty="0" smtClean="0"/>
                        <a:t>epididym(o)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2800" dirty="0" smtClean="0"/>
                        <a:t>epididymis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32313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altLang="en-US" sz="2800" dirty="0" smtClean="0"/>
                        <a:t>orch(o), orchi(o),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2800" dirty="0" smtClean="0"/>
                        <a:t>testes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725821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altLang="en-US" sz="2800" dirty="0" smtClean="0"/>
                        <a:t>orchid(o)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769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14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21040" cy="1097280"/>
          </a:xfrm>
        </p:spPr>
        <p:txBody>
          <a:bodyPr anchor="ctr"/>
          <a:lstStyle/>
          <a:p>
            <a:r>
              <a:rPr lang="en-US" altLang="en-US" sz="4400" dirty="0"/>
              <a:t>Building Vocabulary</a:t>
            </a:r>
            <a:r>
              <a:rPr lang="en-US" altLang="en-US" sz="1500" dirty="0" smtClean="0"/>
              <a:t> 2</a:t>
            </a:r>
            <a:endParaRPr lang="en-US" sz="1500" dirty="0"/>
          </a:p>
        </p:txBody>
      </p:sp>
      <p:graphicFrame>
        <p:nvGraphicFramePr>
          <p:cNvPr id="5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859249"/>
              </p:ext>
            </p:extLst>
          </p:nvPr>
        </p:nvGraphicFramePr>
        <p:xfrm>
          <a:off x="457200" y="1539240"/>
          <a:ext cx="658368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>
                  <a:extLst>
                    <a:ext uri="{9D8B030D-6E8A-4147-A177-3AD203B41FA5}">
                      <a16:colId xmlns:a16="http://schemas.microsoft.com/office/drawing/2014/main" val="61674307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91852748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prostat(o)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2800" b="0" dirty="0" smtClean="0">
                          <a:solidFill>
                            <a:schemeClr val="tx1"/>
                          </a:solidFill>
                        </a:rPr>
                        <a:t>prostate gland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79002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altLang="en-US" sz="2800" dirty="0" smtClean="0"/>
                        <a:t>scrot(o)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2800" dirty="0" smtClean="0"/>
                        <a:t>scrotum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836947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altLang="en-US" sz="2800" dirty="0" smtClean="0"/>
                        <a:t>semin(o)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2800" dirty="0" smtClean="0"/>
                        <a:t>semen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32313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altLang="en-US" sz="2800" dirty="0" smtClean="0"/>
                        <a:t>sperm(o),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2800" dirty="0" smtClean="0"/>
                        <a:t>sperm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725821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altLang="en-US" sz="2800" dirty="0" smtClean="0"/>
                        <a:t> spermat(o)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769809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US" altLang="en-US" sz="2800" dirty="0" smtClean="0"/>
                        <a:t>vas(o)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2800" dirty="0" smtClean="0"/>
                        <a:t>vessel; ductus deferens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227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902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Spermatogenesis</a:t>
            </a:r>
            <a:endParaRPr lang="en-IN" dirty="0"/>
          </a:p>
        </p:txBody>
      </p:sp>
      <p:pic>
        <p:nvPicPr>
          <p:cNvPr id="5" name="Picture 2" descr="Spermatogenesis cycle: Primary spermatocyte, first meiotic division, secondary spermatocyte, second meiotic division, spermatids, sperm cell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44" y="1524000"/>
            <a:ext cx="6839712" cy="4837176"/>
          </a:xfrm>
        </p:spPr>
      </p:pic>
    </p:spTree>
    <p:extLst>
      <p:ext uri="{BB962C8B-B14F-4D97-AF65-F5344CB8AC3E}">
        <p14:creationId xmlns:p14="http://schemas.microsoft.com/office/powerpoint/2010/main" val="320855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Spermatogenesis Maturation</a:t>
            </a:r>
            <a:endParaRPr lang="en-IN" dirty="0"/>
          </a:p>
        </p:txBody>
      </p:sp>
      <p:pic>
        <p:nvPicPr>
          <p:cNvPr id="6" name="Picture 2" descr="The sperm cell contains a head which is composed of acrosome and nucleus. The midpiece has mitochondria.  At the end of the cell is the tail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371600"/>
            <a:ext cx="5943600" cy="5012389"/>
          </a:xfrm>
        </p:spPr>
      </p:pic>
    </p:spTree>
    <p:extLst>
      <p:ext uri="{BB962C8B-B14F-4D97-AF65-F5344CB8AC3E}">
        <p14:creationId xmlns:p14="http://schemas.microsoft.com/office/powerpoint/2010/main" val="260009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dirty="0" smtClean="0"/>
              <a:t>Male Reproductive Hormones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5120640"/>
          </a:xfrm>
        </p:spPr>
        <p:txBody>
          <a:bodyPr/>
          <a:lstStyle/>
          <a:p>
            <a:r>
              <a:rPr lang="en-US" altLang="en-US" dirty="0"/>
              <a:t>Testosterone</a:t>
            </a:r>
          </a:p>
          <a:p>
            <a:r>
              <a:rPr lang="en-US" altLang="en-US" dirty="0"/>
              <a:t>FSH (follicle-stimulating hormone)</a:t>
            </a:r>
          </a:p>
          <a:p>
            <a:r>
              <a:rPr lang="en-US" altLang="en-US" dirty="0"/>
              <a:t>LH </a:t>
            </a:r>
            <a:r>
              <a:rPr lang="en-US" dirty="0"/>
              <a:t>(luteinizing hormone</a:t>
            </a:r>
            <a:r>
              <a:rPr lang="en-US" dirty="0" smtClean="0"/>
              <a:t>)</a:t>
            </a:r>
            <a:endParaRPr lang="en-US" dirty="0"/>
          </a:p>
          <a:p>
            <a:r>
              <a:rPr lang="en-US" altLang="en-US" dirty="0"/>
              <a:t>Inhibin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3318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dirty="0"/>
              <a:t>Prostatitis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5120640"/>
          </a:xfrm>
        </p:spPr>
        <p:txBody>
          <a:bodyPr/>
          <a:lstStyle/>
          <a:p>
            <a:r>
              <a:rPr lang="en-US" altLang="en-US" dirty="0"/>
              <a:t>Prostat(o) = prostate + itis = inflammation</a:t>
            </a:r>
          </a:p>
          <a:p>
            <a:pPr lvl="1"/>
            <a:r>
              <a:rPr lang="en-US" altLang="en-US" dirty="0"/>
              <a:t>Generic term for any prostate inflammation</a:t>
            </a:r>
          </a:p>
          <a:p>
            <a:r>
              <a:rPr lang="en-US" altLang="en-US" dirty="0"/>
              <a:t>Benign Prostatic Hypertrophy (BPH)</a:t>
            </a:r>
          </a:p>
          <a:p>
            <a:pPr lvl="1"/>
            <a:r>
              <a:rPr lang="en-US" altLang="en-US" dirty="0"/>
              <a:t>non-cancerous enlargement</a:t>
            </a:r>
          </a:p>
          <a:p>
            <a:pPr lvl="1"/>
            <a:r>
              <a:rPr lang="en-US" altLang="en-US" dirty="0"/>
              <a:t>middle-aged males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374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dirty="0"/>
              <a:t>LO 16.3 Diagnostic, Procedural, and Laboratory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5120640"/>
          </a:xfrm>
        </p:spPr>
        <p:txBody>
          <a:bodyPr/>
          <a:lstStyle/>
          <a:p>
            <a:r>
              <a:rPr lang="en-US" altLang="en-US" dirty="0"/>
              <a:t>Physical examination</a:t>
            </a:r>
          </a:p>
          <a:p>
            <a:r>
              <a:rPr lang="en-US" altLang="en-US" dirty="0"/>
              <a:t>Prostate cancer most common male cancer</a:t>
            </a:r>
          </a:p>
          <a:p>
            <a:r>
              <a:rPr lang="en-US" altLang="en-US" dirty="0"/>
              <a:t>Prostatitis = enlarged, either benign or malignant</a:t>
            </a:r>
          </a:p>
          <a:p>
            <a:r>
              <a:rPr lang="en-US" altLang="en-US" dirty="0"/>
              <a:t>Biopsy to evaluate</a:t>
            </a:r>
          </a:p>
          <a:p>
            <a:r>
              <a:rPr lang="en-US" altLang="en-US" dirty="0"/>
              <a:t>Undiagnosed leads to later stages = lower survival rate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428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dirty="0"/>
              <a:t>LO 16.4 Pathological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5120640"/>
          </a:xfrm>
        </p:spPr>
        <p:txBody>
          <a:bodyPr/>
          <a:lstStyle/>
          <a:p>
            <a:r>
              <a:rPr lang="en-US" altLang="en-US" sz="3000" dirty="0" smtClean="0"/>
              <a:t>Some conditions due to male anatomy, condition  of organs, and reproductive abnormalities at birth</a:t>
            </a:r>
          </a:p>
          <a:p>
            <a:r>
              <a:rPr lang="en-US" altLang="en-US" sz="3000" dirty="0" smtClean="0"/>
              <a:t>Cryptorchidism—crypt(o) = hidden + </a:t>
            </a:r>
            <a:r>
              <a:rPr lang="en-US" altLang="en-US" sz="3000" dirty="0" err="1" smtClean="0"/>
              <a:t>orchidism</a:t>
            </a:r>
            <a:r>
              <a:rPr lang="en-US" altLang="en-US" sz="3000" dirty="0" smtClean="0"/>
              <a:t> = testicle </a:t>
            </a:r>
          </a:p>
          <a:p>
            <a:r>
              <a:rPr lang="en-US" altLang="en-US" sz="3000" dirty="0" smtClean="0"/>
              <a:t>Testicle does not descend into scrotum before birth. (Premature babies most often affected)</a:t>
            </a:r>
          </a:p>
          <a:p>
            <a:r>
              <a:rPr lang="en-US" altLang="en-US" sz="3000" dirty="0" smtClean="0"/>
              <a:t>Gynecomastia – swelling of breast tissue in males</a:t>
            </a:r>
          </a:p>
          <a:p>
            <a:r>
              <a:rPr lang="en-US" altLang="en-US" sz="3000" dirty="0" err="1" smtClean="0"/>
              <a:t>Phimosis</a:t>
            </a:r>
            <a:r>
              <a:rPr lang="en-US" altLang="en-US" sz="3000" dirty="0" smtClean="0"/>
              <a:t> – birth defect where there is an abnormal narrowing of the foreskin over the glans penis</a:t>
            </a:r>
            <a:endParaRPr lang="en-US" altLang="en-US" sz="3000" dirty="0"/>
          </a:p>
        </p:txBody>
      </p:sp>
    </p:spTree>
    <p:extLst>
      <p:ext uri="{BB962C8B-B14F-4D97-AF65-F5344CB8AC3E}">
        <p14:creationId xmlns:p14="http://schemas.microsoft.com/office/powerpoint/2010/main" val="152925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dirty="0"/>
              <a:t>LO 16.5 Surgical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5120640"/>
          </a:xfrm>
        </p:spPr>
        <p:txBody>
          <a:bodyPr/>
          <a:lstStyle/>
          <a:p>
            <a:r>
              <a:rPr lang="en-US" altLang="en-US" sz="2800" dirty="0"/>
              <a:t>Circumcision</a:t>
            </a:r>
          </a:p>
          <a:p>
            <a:r>
              <a:rPr lang="en-US" altLang="en-US" sz="2800" dirty="0" err="1" smtClean="0"/>
              <a:t>Epididymectomy</a:t>
            </a:r>
            <a:endParaRPr lang="en-US" altLang="en-US" sz="2800" dirty="0"/>
          </a:p>
          <a:p>
            <a:r>
              <a:rPr lang="en-US" altLang="en-US" sz="2800" dirty="0"/>
              <a:t>Prostatectomy</a:t>
            </a:r>
          </a:p>
          <a:p>
            <a:r>
              <a:rPr lang="en-US" altLang="en-US" sz="2800" dirty="0"/>
              <a:t>Vasectomy</a:t>
            </a:r>
          </a:p>
          <a:p>
            <a:r>
              <a:rPr lang="en-US" altLang="en-US" sz="2800" dirty="0" smtClean="0"/>
              <a:t>Castration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95478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dirty="0"/>
              <a:t>LO 16.6 Pharmacological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5120640"/>
          </a:xfrm>
        </p:spPr>
        <p:txBody>
          <a:bodyPr/>
          <a:lstStyle/>
          <a:p>
            <a:r>
              <a:rPr lang="en-US" altLang="en-US" dirty="0"/>
              <a:t>Hormone replacement therapy</a:t>
            </a:r>
          </a:p>
          <a:p>
            <a:r>
              <a:rPr lang="en-US" altLang="en-US" dirty="0"/>
              <a:t>Help resolve sexual problems and signs of aging</a:t>
            </a:r>
          </a:p>
          <a:p>
            <a:r>
              <a:rPr lang="en-US" altLang="en-US" dirty="0" smtClean="0"/>
              <a:t>Impotence</a:t>
            </a:r>
            <a:endParaRPr lang="en-US" altLang="en-US" dirty="0"/>
          </a:p>
          <a:p>
            <a:r>
              <a:rPr lang="en-US" altLang="en-US" dirty="0"/>
              <a:t>Erectile dysfunction—surgical or mechanical devices</a:t>
            </a:r>
          </a:p>
          <a:p>
            <a:r>
              <a:rPr lang="en-US" altLang="en-US" dirty="0"/>
              <a:t>Benign hypertrophic prostatitis (BPH)</a:t>
            </a:r>
          </a:p>
          <a:p>
            <a:pPr lvl="1"/>
            <a:r>
              <a:rPr lang="en-US" altLang="en-US" dirty="0"/>
              <a:t>Treatment and medications</a:t>
            </a:r>
          </a:p>
          <a:p>
            <a:pPr lvl="1"/>
            <a:r>
              <a:rPr lang="en-US" altLang="en-US" dirty="0"/>
              <a:t>Manageable with treatment and </a:t>
            </a:r>
            <a:r>
              <a:rPr lang="en-US" altLang="en-US" dirty="0" smtClean="0"/>
              <a:t>check-ups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994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dirty="0"/>
              <a:t>Treatment for Prostatitis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5120640"/>
          </a:xfrm>
        </p:spPr>
        <p:txBody>
          <a:bodyPr/>
          <a:lstStyle/>
          <a:p>
            <a:r>
              <a:rPr lang="en-US" altLang="en-US" dirty="0"/>
              <a:t>Surgical removal</a:t>
            </a:r>
          </a:p>
          <a:p>
            <a:r>
              <a:rPr lang="en-US" altLang="en-US" dirty="0"/>
              <a:t>Radiation</a:t>
            </a:r>
          </a:p>
          <a:p>
            <a:r>
              <a:rPr lang="en-US" altLang="en-US" dirty="0"/>
              <a:t>Drugs</a:t>
            </a:r>
          </a:p>
          <a:p>
            <a:r>
              <a:rPr lang="en-US" altLang="en-US" dirty="0"/>
              <a:t>Microwaves</a:t>
            </a:r>
          </a:p>
          <a:p>
            <a:r>
              <a:rPr lang="en-US" altLang="en-US" dirty="0"/>
              <a:t>Balloon dilation</a:t>
            </a:r>
          </a:p>
          <a:p>
            <a:r>
              <a:rPr lang="en-US" altLang="en-US" dirty="0"/>
              <a:t>Tumor frozen</a:t>
            </a:r>
          </a:p>
          <a:p>
            <a:r>
              <a:rPr lang="en-US" altLang="en-US" dirty="0"/>
              <a:t>Stent placement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055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21040" cy="1097280"/>
          </a:xfrm>
        </p:spPr>
        <p:txBody>
          <a:bodyPr anchor="ctr"/>
          <a:lstStyle/>
          <a:p>
            <a:r>
              <a:rPr lang="en-US" altLang="en-US" sz="4400" dirty="0"/>
              <a:t>LO. 16.7 Abbreviations</a:t>
            </a:r>
            <a:endParaRPr lang="en-US" sz="1500" dirty="0"/>
          </a:p>
        </p:txBody>
      </p:sp>
      <p:graphicFrame>
        <p:nvGraphicFramePr>
          <p:cNvPr id="5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685808"/>
              </p:ext>
            </p:extLst>
          </p:nvPr>
        </p:nvGraphicFramePr>
        <p:xfrm>
          <a:off x="457200" y="1539240"/>
          <a:ext cx="749808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616743070"/>
                    </a:ext>
                  </a:extLst>
                </a:gridCol>
                <a:gridCol w="5760720">
                  <a:extLst>
                    <a:ext uri="{9D8B030D-6E8A-4147-A177-3AD203B41FA5}">
                      <a16:colId xmlns:a16="http://schemas.microsoft.com/office/drawing/2014/main" val="91852748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BPH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en-US" sz="2800" b="0" dirty="0" smtClean="0">
                          <a:solidFill>
                            <a:schemeClr val="tx1"/>
                          </a:solidFill>
                        </a:rPr>
                        <a:t>benign prostatic hyperplasia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79002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vi-VN" altLang="en-US" sz="2800" dirty="0" smtClean="0">
                          <a:latin typeface="Constantia" panose="02030602050306030303" pitchFamily="18" charset="0"/>
                        </a:rPr>
                        <a:t>ED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vi-VN" altLang="en-US" sz="2800" dirty="0" smtClean="0">
                          <a:latin typeface="Constantia" panose="02030602050306030303" pitchFamily="18" charset="0"/>
                        </a:rPr>
                        <a:t>erectile dysfunction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836947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vi-VN" altLang="en-US" sz="2800" dirty="0" smtClean="0">
                          <a:latin typeface="Constantia" panose="02030602050306030303" pitchFamily="18" charset="0"/>
                        </a:rPr>
                        <a:t>FSH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vi-VN" altLang="en-US" sz="2800" dirty="0" smtClean="0">
                          <a:latin typeface="Constantia" panose="02030602050306030303" pitchFamily="18" charset="0"/>
                        </a:rPr>
                        <a:t>follicle-stimulating hormone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932313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vi-VN" altLang="en-US" sz="2800" dirty="0" smtClean="0">
                          <a:latin typeface="Constantia" panose="02030602050306030303" pitchFamily="18" charset="0"/>
                        </a:rPr>
                        <a:t>HPV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vi-VN" altLang="en-US" sz="2800" dirty="0" smtClean="0">
                          <a:latin typeface="Constantia" panose="02030602050306030303" pitchFamily="18" charset="0"/>
                        </a:rPr>
                        <a:t>human papillomavirus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725821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vi-VN" altLang="en-US" sz="2800" dirty="0" smtClean="0">
                          <a:latin typeface="Constantia" panose="02030602050306030303" pitchFamily="18" charset="0"/>
                        </a:rPr>
                        <a:t>LH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vi-VN" altLang="en-US" sz="2800" dirty="0" smtClean="0">
                          <a:latin typeface="Constantia" panose="02030602050306030303" pitchFamily="18" charset="0"/>
                        </a:rPr>
                        <a:t>luteinizing hormone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769809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vi-VN" altLang="en-US" sz="2800" dirty="0" smtClean="0">
                          <a:latin typeface="Constantia" panose="02030602050306030303" pitchFamily="18" charset="0"/>
                        </a:rPr>
                        <a:t>STI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vi-VN" altLang="en-US" sz="2800" dirty="0" smtClean="0">
                          <a:latin typeface="Constantia" panose="02030602050306030303" pitchFamily="18" charset="0"/>
                        </a:rPr>
                        <a:t>sexually transmitted infection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22724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vi-VN" altLang="en-US" sz="2800" dirty="0" smtClean="0">
                          <a:latin typeface="Constantia" panose="02030602050306030303" pitchFamily="18" charset="0"/>
                        </a:rPr>
                        <a:t>TUR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vi-VN" altLang="en-US" sz="2800" dirty="0" smtClean="0">
                          <a:latin typeface="Constantia" panose="02030602050306030303" pitchFamily="18" charset="0"/>
                        </a:rPr>
                        <a:t>transurethral resection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841732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vi-VN" altLang="en-US" sz="2800" dirty="0" smtClean="0">
                          <a:latin typeface="Constantia" panose="02030602050306030303" pitchFamily="18" charset="0"/>
                        </a:rPr>
                        <a:t>TURP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transurethral resection of the prostate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11430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410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dirty="0"/>
              <a:t>Chapter </a:t>
            </a:r>
            <a:r>
              <a:rPr lang="en-IN" altLang="en-US" dirty="0" smtClean="0"/>
              <a:t>Review</a:t>
            </a:r>
            <a:r>
              <a:rPr lang="en-IN" altLang="en-US" sz="1500" dirty="0" smtClean="0"/>
              <a:t> 1</a:t>
            </a:r>
            <a:endParaRPr lang="en-US" sz="1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5120640"/>
          </a:xfrm>
        </p:spPr>
        <p:txBody>
          <a:bodyPr/>
          <a:lstStyle/>
          <a:p>
            <a:r>
              <a:rPr lang="en-US" altLang="en-US" sz="2800" dirty="0"/>
              <a:t>16.1 </a:t>
            </a:r>
            <a:r>
              <a:rPr lang="en-US" sz="2800" dirty="0"/>
              <a:t>The male reproductive system is comprised of many anatomical structures that function to work together with the female to produce offspring, as well as share urinary functions and hormone production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altLang="en-US" sz="2800" dirty="0"/>
              <a:t>16.2 </a:t>
            </a:r>
            <a:r>
              <a:rPr lang="en-US" sz="2800" dirty="0"/>
              <a:t>Word building requires knowledge of word parts and their corresponding meanings to form medical terms within the male reproductive system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altLang="en-US" sz="2800" dirty="0"/>
              <a:t>16.3 </a:t>
            </a:r>
            <a:r>
              <a:rPr lang="en-US" sz="2800" dirty="0"/>
              <a:t>Diagnostic, procedural, and laboratory findings assist the health care provider in diagnosing medical conditions. Often used in combination, these tests lead to a final diagnosis and assist in treatment planning.</a:t>
            </a: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4415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dirty="0"/>
              <a:t>Chapter </a:t>
            </a:r>
            <a:r>
              <a:rPr lang="en-IN" altLang="en-US" dirty="0" smtClean="0"/>
              <a:t>Review</a:t>
            </a:r>
            <a:r>
              <a:rPr lang="en-IN" altLang="en-US" sz="1500" dirty="0"/>
              <a:t> </a:t>
            </a:r>
            <a:r>
              <a:rPr lang="en-IN" altLang="en-US" sz="1500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5120640"/>
          </a:xfrm>
        </p:spPr>
        <p:txBody>
          <a:bodyPr/>
          <a:lstStyle/>
          <a:p>
            <a:r>
              <a:rPr lang="en-US" altLang="en-US" dirty="0"/>
              <a:t>16.4 </a:t>
            </a:r>
            <a:r>
              <a:rPr lang="en-US" dirty="0"/>
              <a:t>Knowledge and understanding of diseases and conditions of the male reproductive system, including the prostate, reproductive organs, and sexually transmitted infections, increases critical thinking related to pathological medical terms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altLang="en-US" dirty="0"/>
              <a:t>16.5 </a:t>
            </a:r>
            <a:r>
              <a:rPr lang="en-US" dirty="0"/>
              <a:t>Surgical procedures within the male reproductive system revolve closely around repair of damaged or immature structures and treatment of cancer with the system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48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altLang="en-US" dirty="0"/>
              <a:t>Chapter </a:t>
            </a:r>
            <a:r>
              <a:rPr lang="en-IN" altLang="en-US" dirty="0" smtClean="0"/>
              <a:t>Review</a:t>
            </a:r>
            <a:r>
              <a:rPr lang="en-IN" altLang="en-US" sz="1500" dirty="0"/>
              <a:t> </a:t>
            </a:r>
            <a:r>
              <a:rPr lang="en-IN" altLang="en-US" sz="1500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520"/>
            <a:ext cx="8229600" cy="5120640"/>
          </a:xfrm>
        </p:spPr>
        <p:txBody>
          <a:bodyPr/>
          <a:lstStyle/>
          <a:p>
            <a:r>
              <a:rPr lang="en-US" altLang="en-US" dirty="0"/>
              <a:t>16.6 </a:t>
            </a:r>
            <a:r>
              <a:rPr lang="en-US" dirty="0"/>
              <a:t>Primary and common pharmacological agents used in the male reproductive system are steroids, hormone replacement, and treatment of benign prostate symptoms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altLang="en-US" dirty="0"/>
              <a:t>16.7 </a:t>
            </a:r>
            <a:r>
              <a:rPr lang="en-US" dirty="0"/>
              <a:t>Abbreviations are used to describe diseases, conditions, procedures, and treatments associated with the male system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97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514600"/>
            <a:ext cx="8686800" cy="1828800"/>
          </a:xfrm>
        </p:spPr>
        <p:txBody>
          <a:bodyPr/>
          <a:lstStyle/>
          <a:p>
            <a:pPr algn="ctr"/>
            <a:r>
              <a:rPr lang="en-US" sz="5400" b="1" dirty="0"/>
              <a:t>Accessibility Content: Text Alternatives for Images</a:t>
            </a:r>
          </a:p>
        </p:txBody>
      </p:sp>
    </p:spTree>
    <p:extLst>
      <p:ext uri="{BB962C8B-B14F-4D97-AF65-F5344CB8AC3E}">
        <p14:creationId xmlns:p14="http://schemas.microsoft.com/office/powerpoint/2010/main" val="3077300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800" dirty="0"/>
              <a:t>Male Reproductive Organs</a:t>
            </a:r>
            <a:r>
              <a:rPr lang="en-US" altLang="en-US" sz="4800" dirty="0" smtClean="0"/>
              <a:t> </a:t>
            </a:r>
            <a:r>
              <a:rPr lang="en-US" altLang="en-US" sz="4800" dirty="0" smtClean="0"/>
              <a:t>Text Alternative</a:t>
            </a:r>
            <a:endParaRPr lang="en-US" sz="48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 addition to the commonly known organs of the male reproductive system such as penis, glans penis, prepuce, scrotum, testis, and </a:t>
            </a:r>
            <a:r>
              <a:rPr lang="en-IN" dirty="0" err="1"/>
              <a:t>epidiymis</a:t>
            </a:r>
            <a:r>
              <a:rPr lang="en-IN" dirty="0"/>
              <a:t>,  the male reproductive system also includes ductus (vas) deferens, corpus </a:t>
            </a:r>
            <a:r>
              <a:rPr lang="en-IN" dirty="0" err="1"/>
              <a:t>cavernosum</a:t>
            </a:r>
            <a:r>
              <a:rPr lang="en-IN" dirty="0"/>
              <a:t>, corpus </a:t>
            </a:r>
            <a:r>
              <a:rPr lang="en-IN" dirty="0" err="1"/>
              <a:t>spongiosum</a:t>
            </a:r>
            <a:r>
              <a:rPr lang="en-IN" dirty="0"/>
              <a:t>, seminal vesicle, ejaculatory duct, and prostate gland</a:t>
            </a:r>
            <a:r>
              <a:rPr lang="en-IN" dirty="0" smtClean="0"/>
              <a:t>.</a:t>
            </a:r>
            <a:endParaRPr lang="en-US" sz="2400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hlinkClick r:id="rId2" action="ppaction://hlinksldjump"/>
              </a:rPr>
              <a:t>Return to slide containing original </a:t>
            </a:r>
            <a:r>
              <a:rPr lang="en-US" dirty="0" smtClean="0">
                <a:hlinkClick r:id="rId2" action="ppaction://hlinksldjump"/>
              </a:rPr>
              <a:t>image</a:t>
            </a:r>
            <a:endParaRPr lang="en-US" dirty="0">
              <a:hlinkClick r:id="rId2" action="ppaction://hlinksldjump"/>
            </a:endParaRPr>
          </a:p>
        </p:txBody>
      </p:sp>
    </p:spTree>
    <p:extLst>
      <p:ext uri="{BB962C8B-B14F-4D97-AF65-F5344CB8AC3E}">
        <p14:creationId xmlns:p14="http://schemas.microsoft.com/office/powerpoint/2010/main" val="2790947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IRST, BREAK, LAST slides 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lternate FIRST, BREAK, LAST slide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Plain BODY/MAIN CONTENT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Red bar footer BODY/MAIN CONTENT">
  <a:themeElements>
    <a:clrScheme name="Custom 38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214E91"/>
      </a:hlink>
      <a:folHlink>
        <a:srgbClr val="214E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PLAIN Section Divider, Quotes, Callout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RED FOOTER Section Divider, Quotes, Callout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BLUE Section Divider, Quotes, Callouts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Plain_APPENDIX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Red Bar Footer_APPENDIX">
  <a:themeElements>
    <a:clrScheme name="MHHE Branding">
      <a:dk1>
        <a:sysClr val="windowText" lastClr="000000"/>
      </a:dk1>
      <a:lt1>
        <a:sysClr val="window" lastClr="FFFFFF"/>
      </a:lt1>
      <a:dk2>
        <a:srgbClr val="E6E4CC"/>
      </a:dk2>
      <a:lt2>
        <a:srgbClr val="C30C20"/>
      </a:lt2>
      <a:accent1>
        <a:srgbClr val="7AC1AC"/>
      </a:accent1>
      <a:accent2>
        <a:srgbClr val="802754"/>
      </a:accent2>
      <a:accent3>
        <a:srgbClr val="777777"/>
      </a:accent3>
      <a:accent4>
        <a:srgbClr val="DC5A20"/>
      </a:accent4>
      <a:accent5>
        <a:srgbClr val="39858E"/>
      </a:accent5>
      <a:accent6>
        <a:srgbClr val="FFCE00"/>
      </a:accent6>
      <a:hlink>
        <a:srgbClr val="39858E"/>
      </a:hlink>
      <a:folHlink>
        <a:srgbClr val="3985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MHHE_Accessible_PPT_Template-v4</Template>
  <TotalTime>2418</TotalTime>
  <Words>749</Words>
  <Application>Microsoft Office PowerPoint</Application>
  <PresentationFormat>On-screen Show (4:3)</PresentationFormat>
  <Paragraphs>119</Paragraphs>
  <Slides>21</Slides>
  <Notes>2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21</vt:i4>
      </vt:variant>
    </vt:vector>
  </HeadingPairs>
  <TitlesOfParts>
    <vt:vector size="37" baseType="lpstr">
      <vt:lpstr>Arial</vt:lpstr>
      <vt:lpstr>ArumSans Bd</vt:lpstr>
      <vt:lpstr>ArumSans Bold</vt:lpstr>
      <vt:lpstr>ArumSans Regular</vt:lpstr>
      <vt:lpstr>Calibri</vt:lpstr>
      <vt:lpstr>Constantia</vt:lpstr>
      <vt:lpstr>Vectipede Rg</vt:lpstr>
      <vt:lpstr>FIRST, BREAK, LAST slides </vt:lpstr>
      <vt:lpstr>Alternate FIRST, BREAK, LAST slides</vt:lpstr>
      <vt:lpstr>Plain BODY/MAIN CONTENT</vt:lpstr>
      <vt:lpstr>Red bar footer BODY/MAIN CONTENT</vt:lpstr>
      <vt:lpstr>PLAIN Section Divider, Quotes, Callouts</vt:lpstr>
      <vt:lpstr>RED FOOTER Section Divider, Quotes, Callouts</vt:lpstr>
      <vt:lpstr>BLUE Section Divider, Quotes, Callouts</vt:lpstr>
      <vt:lpstr>Plain_APPENDIX</vt:lpstr>
      <vt:lpstr>Red Bar Footer_APPENDIX</vt:lpstr>
      <vt:lpstr>Medical Terminology: Learning Through Practice, 1e Paula Bostwick</vt:lpstr>
      <vt:lpstr>Learning Outcomes</vt:lpstr>
      <vt:lpstr>LO 16.1 Structure and Function of the Male Reproductive System</vt:lpstr>
      <vt:lpstr>Male Reproductive Organs</vt:lpstr>
      <vt:lpstr>Building Vocabulary 1</vt:lpstr>
      <vt:lpstr>Building Vocabulary 2</vt:lpstr>
      <vt:lpstr>Spermatogenesis</vt:lpstr>
      <vt:lpstr>Spermatogenesis Maturation</vt:lpstr>
      <vt:lpstr>Male Reproductive Hormones</vt:lpstr>
      <vt:lpstr>Prostatitis</vt:lpstr>
      <vt:lpstr>LO 16.3 Diagnostic, Procedural, and Laboratory Terms</vt:lpstr>
      <vt:lpstr>LO 16.4 Pathological Terms</vt:lpstr>
      <vt:lpstr>LO 16.5 Surgical Terms</vt:lpstr>
      <vt:lpstr>LO 16.6 Pharmacological Terms</vt:lpstr>
      <vt:lpstr>Treatment for Prostatitis</vt:lpstr>
      <vt:lpstr>LO. 16.7 Abbreviations</vt:lpstr>
      <vt:lpstr>Chapter Review 1</vt:lpstr>
      <vt:lpstr>Chapter Review 2</vt:lpstr>
      <vt:lpstr>Chapter Review 3</vt:lpstr>
      <vt:lpstr>Accessibility Content: Text Alternatives for Images</vt:lpstr>
      <vt:lpstr>Male Reproductive Organs Text Alternative</vt:lpstr>
    </vt:vector>
  </TitlesOfParts>
  <Company>The McGraw-Hill Companies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 With 1 of These Slides</dc:title>
  <dc:creator>Hahn, Sandra</dc:creator>
  <cp:lastModifiedBy>Beena Adhikari</cp:lastModifiedBy>
  <cp:revision>460</cp:revision>
  <dcterms:created xsi:type="dcterms:W3CDTF">2017-12-05T17:18:18Z</dcterms:created>
  <dcterms:modified xsi:type="dcterms:W3CDTF">2018-11-29T10:03:09Z</dcterms:modified>
</cp:coreProperties>
</file>