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639" y="2750505"/>
            <a:ext cx="9404723" cy="135698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639" y="2728735"/>
            <a:ext cx="9404723" cy="1400530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Nike is associated with steadfastness, performance, endurance, character, and resilience.</a:t>
            </a:r>
          </a:p>
        </p:txBody>
      </p:sp>
    </p:spTree>
    <p:extLst>
      <p:ext uri="{BB962C8B-B14F-4D97-AF65-F5344CB8AC3E}">
        <p14:creationId xmlns:p14="http://schemas.microsoft.com/office/powerpoint/2010/main" val="372514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3207" y="3568092"/>
            <a:ext cx="8593993" cy="1949520"/>
          </a:xfrm>
        </p:spPr>
        <p:txBody>
          <a:bodyPr/>
          <a:lstStyle/>
          <a:p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Music is one of my </a:t>
            </a: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effective ways to </a:t>
            </a: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escape from </a:t>
            </a: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reality.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2002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4362" y="5257194"/>
            <a:ext cx="9404723" cy="1400530"/>
          </a:xfrm>
        </p:spPr>
        <p:txBody>
          <a:bodyPr/>
          <a:lstStyle/>
          <a:p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shows purity, simplicity, ethics, and wholesomeness.</a:t>
            </a:r>
          </a:p>
        </p:txBody>
      </p:sp>
    </p:spTree>
    <p:extLst>
      <p:ext uri="{BB962C8B-B14F-4D97-AF65-F5344CB8AC3E}">
        <p14:creationId xmlns:p14="http://schemas.microsoft.com/office/powerpoint/2010/main" val="1859790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7200" b="1" dirty="0" smtClean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Education</a:t>
            </a:r>
            <a:endParaRPr lang="en-US" sz="7200" b="1" dirty="0">
              <a:ln/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633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8518" y="4404786"/>
            <a:ext cx="9404723" cy="1400530"/>
          </a:xfrm>
        </p:spPr>
        <p:txBody>
          <a:bodyPr/>
          <a:lstStyle/>
          <a:p>
            <a:r>
              <a:rPr lang="en-US" sz="3200" dirty="0" smtClean="0"/>
              <a:t>My personality </a:t>
            </a:r>
            <a:r>
              <a:rPr lang="en-US" sz="3200" dirty="0" smtClean="0"/>
              <a:t>is like </a:t>
            </a:r>
            <a:r>
              <a:rPr lang="en-US" sz="3200" dirty="0"/>
              <a:t>a computer-animated superhero wherein it looks like ordinary </a:t>
            </a:r>
            <a:r>
              <a:rPr lang="en-US" sz="3200" dirty="0" smtClean="0"/>
              <a:t>but transforms </a:t>
            </a:r>
            <a:r>
              <a:rPr lang="en-US" sz="3200" dirty="0"/>
              <a:t>into </a:t>
            </a:r>
            <a:r>
              <a:rPr lang="en-US" sz="3200" dirty="0" smtClean="0"/>
              <a:t>an extraordinary</a:t>
            </a:r>
            <a:r>
              <a:rPr lang="en-US" sz="3200" dirty="0"/>
              <a:t> </a:t>
            </a:r>
            <a:r>
              <a:rPr lang="en-US" sz="3200" dirty="0" smtClean="0"/>
              <a:t>one.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824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165" y="173748"/>
            <a:ext cx="9404723" cy="1400530"/>
          </a:xfrm>
        </p:spPr>
        <p:txBody>
          <a:bodyPr/>
          <a:lstStyle/>
          <a:p>
            <a:r>
              <a:rPr 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always focus on the good times or </a:t>
            </a:r>
            <a:r>
              <a:rPr 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things </a:t>
            </a:r>
            <a:r>
              <a:rPr 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and if things do not work out, I just take another shot</a:t>
            </a:r>
            <a:r>
              <a: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.</a:t>
            </a:r>
            <a:br>
              <a: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endParaRPr lang="en-US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7403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39" y="5097688"/>
            <a:ext cx="9404723" cy="140053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It promotes values such as love, care, kindness, and compassion.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193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686689">
            <a:off x="483287" y="3666550"/>
            <a:ext cx="5158312" cy="1170126"/>
          </a:xfrm>
        </p:spPr>
        <p:txBody>
          <a:bodyPr/>
          <a:lstStyle/>
          <a:p>
            <a:r>
              <a:rPr lang="en-US" dirty="0" smtClean="0"/>
              <a:t>It shows creativity, original thinking, artistry, and vision.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960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8216" y="5784350"/>
            <a:ext cx="3858084" cy="926631"/>
          </a:xfrm>
        </p:spPr>
        <p:txBody>
          <a:bodyPr/>
          <a:lstStyle/>
          <a:p>
            <a:r>
              <a:rPr lang="en-US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Great </a:t>
            </a:r>
            <a:r>
              <a:rPr lang="en-US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extent</a:t>
            </a:r>
            <a:r>
              <a:rPr lang="en-US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/>
            </a:r>
            <a:br>
              <a:rPr lang="en-US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</a:br>
            <a:endParaRPr lang="en-US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8176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4844" y="1227633"/>
            <a:ext cx="9404723" cy="1400530"/>
          </a:xfrm>
        </p:spPr>
        <p:txBody>
          <a:bodyPr/>
          <a:lstStyle/>
          <a:p>
            <a:r>
              <a:rPr lang="en-US" dirty="0" smtClean="0"/>
              <a:t>Keeping it real and </a:t>
            </a:r>
            <a:r>
              <a:rPr lang="en-US" dirty="0" smtClean="0"/>
              <a:t>honest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345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579" y="3986331"/>
            <a:ext cx="9404723" cy="1400530"/>
          </a:xfrm>
        </p:spPr>
        <p:txBody>
          <a:bodyPr/>
          <a:lstStyle/>
          <a:p>
            <a:r>
              <a:rPr lang="en-US" dirty="0" smtClean="0"/>
              <a:t>Simple yet elegant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051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818526">
            <a:off x="2552406" y="5300423"/>
            <a:ext cx="5026269" cy="635431"/>
          </a:xfrm>
        </p:spPr>
        <p:txBody>
          <a:bodyPr>
            <a:scene3d>
              <a:camera prst="isometricTopUp"/>
              <a:lightRig rig="threePt" dir="t"/>
            </a:scene3d>
          </a:bodyPr>
          <a:lstStyle/>
          <a:p>
            <a:r>
              <a:rPr lang="en-US" sz="4400" b="1" dirty="0" smtClean="0"/>
              <a:t>Fast and reliable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601152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244503">
            <a:off x="1483020" y="3893342"/>
            <a:ext cx="10109713" cy="1400530"/>
          </a:xfrm>
        </p:spPr>
        <p:txBody>
          <a:bodyPr/>
          <a:lstStyle/>
          <a:p>
            <a:r>
              <a:rPr lang="en-US" dirty="0" smtClean="0"/>
              <a:t>Because I keep on going, and going, and going…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35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Thinks outside of the 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305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02616"/>
            <a:ext cx="9404723" cy="1859795"/>
          </a:xfrm>
        </p:spPr>
        <p:txBody>
          <a:bodyPr/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Ambition, determination, &amp; confidence, with this attitude, for me nothing is impossible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6842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49" y="1491105"/>
            <a:ext cx="9404723" cy="1400530"/>
          </a:xfrm>
        </p:spPr>
        <p:txBody>
          <a:bodyPr/>
          <a:lstStyle/>
          <a:p>
            <a:r>
              <a:rPr lang="en-US" dirty="0" smtClean="0"/>
              <a:t>Keep life going and never stop walking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303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0029" y="4156813"/>
            <a:ext cx="9404723" cy="1400530"/>
          </a:xfrm>
        </p:spPr>
        <p:txBody>
          <a:bodyPr/>
          <a:lstStyle/>
          <a:p>
            <a:r>
              <a:rPr lang="en-US" dirty="0" smtClean="0"/>
              <a:t>As Reebok says “I am what I am”, I accept my flaws and weaknesses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261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653" y="344229"/>
            <a:ext cx="9404723" cy="1400530"/>
          </a:xfrm>
        </p:spPr>
        <p:txBody>
          <a:bodyPr/>
          <a:lstStyle/>
          <a:p>
            <a:r>
              <a:rPr lang="en-US" dirty="0" smtClean="0"/>
              <a:t>Love to explore new places and things.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992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52155">
            <a:off x="940579" y="2033547"/>
            <a:ext cx="9404723" cy="1400530"/>
          </a:xfrm>
        </p:spPr>
        <p:txBody>
          <a:bodyPr/>
          <a:lstStyle/>
          <a:p>
            <a:r>
              <a:rPr lang="en-US" dirty="0" smtClean="0"/>
              <a:t>Carefree, daring, and has a youthful attitude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522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0562" y="5799634"/>
            <a:ext cx="7610876" cy="864638"/>
          </a:xfrm>
        </p:spPr>
        <p:txBody>
          <a:bodyPr/>
          <a:lstStyle/>
          <a:p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Innocent and young at heart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52942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338</TotalTime>
  <Words>199</Words>
  <Application>Microsoft Office PowerPoint</Application>
  <PresentationFormat>Widescreen</PresentationFormat>
  <Paragraphs>20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Century Gothic</vt:lpstr>
      <vt:lpstr>Times New Roman</vt:lpstr>
      <vt:lpstr>Wingdings 3</vt:lpstr>
      <vt:lpstr>Ion</vt:lpstr>
      <vt:lpstr>Nike is associated with steadfastness, performance, endurance, character, and resilience.</vt:lpstr>
      <vt:lpstr>Music is one of my effective ways to escape from reality.</vt:lpstr>
      <vt:lpstr>It shows purity, simplicity, ethics, and wholesomeness.</vt:lpstr>
      <vt:lpstr>My Education</vt:lpstr>
      <vt:lpstr>My personality is like a computer-animated superhero wherein it looks like ordinary but transforms into an extraordinary one. </vt:lpstr>
      <vt:lpstr>I always focus on the good times or things and if things do not work out, I just take another shot. </vt:lpstr>
      <vt:lpstr>It promotes values such as love, care, kindness, and compassion.</vt:lpstr>
      <vt:lpstr>It shows creativity, original thinking, artistry, and vision.</vt:lpstr>
      <vt:lpstr>Great extent </vt:lpstr>
      <vt:lpstr>Keeping it real and honest</vt:lpstr>
      <vt:lpstr>Simple yet elegant</vt:lpstr>
      <vt:lpstr>Fast and reliable</vt:lpstr>
      <vt:lpstr>Because I keep on going, and going, and going…</vt:lpstr>
      <vt:lpstr>Thinks outside of the box</vt:lpstr>
      <vt:lpstr>Ambition, determination, &amp; confidence, with this attitude, for me nothing is impossible</vt:lpstr>
      <vt:lpstr>Keep life going and never stop walking</vt:lpstr>
      <vt:lpstr>As Reebok says “I am what I am”, I accept my flaws and weaknesses </vt:lpstr>
      <vt:lpstr>Love to explore new places and things.</vt:lpstr>
      <vt:lpstr>Carefree, daring, and has a youthful attitude</vt:lpstr>
      <vt:lpstr>Innocent and young at heart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Tutors</dc:creator>
  <cp:lastModifiedBy>Tutors</cp:lastModifiedBy>
  <cp:revision>21</cp:revision>
  <dcterms:created xsi:type="dcterms:W3CDTF">2018-12-05T06:49:57Z</dcterms:created>
  <dcterms:modified xsi:type="dcterms:W3CDTF">2018-12-06T07:52:09Z</dcterms:modified>
</cp:coreProperties>
</file>