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7"/>
  </p:notesMasterIdLst>
  <p:handoutMasterIdLst>
    <p:handoutMasterId r:id="rId8"/>
  </p:handoutMasterIdLst>
  <p:sldIdLst>
    <p:sldId id="257" r:id="rId5"/>
    <p:sldId id="258" r:id="rId6"/>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10" autoAdjust="0"/>
    <p:restoredTop sz="94660"/>
  </p:normalViewPr>
  <p:slideViewPr>
    <p:cSldViewPr>
      <p:cViewPr varScale="1">
        <p:scale>
          <a:sx n="102" d="100"/>
          <a:sy n="102" d="100"/>
        </p:scale>
        <p:origin x="1644" y="108"/>
      </p:cViewPr>
      <p:guideLst/>
    </p:cSldViewPr>
  </p:slideViewPr>
  <p:notesTextViewPr>
    <p:cViewPr>
      <p:scale>
        <a:sx n="1" d="1"/>
        <a:sy n="1" d="1"/>
      </p:scale>
      <p:origin x="0" y="0"/>
    </p:cViewPr>
  </p:notesTextViewPr>
  <p:notesViewPr>
    <p:cSldViewPr>
      <p:cViewPr varScale="1">
        <p:scale>
          <a:sx n="95" d="100"/>
          <a:sy n="95" d="100"/>
        </p:scale>
        <p:origin x="358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A4C4C9-9907-4BB6-B95A-E6BBD959AAB4}" type="datetimeFigureOut">
              <a:rPr lang="en-US" smtClean="0"/>
              <a:t>4/24/2019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2D650F-38E5-40ED-AA32-287D3AC686E8}" type="slidenum">
              <a:rPr lang="en-US" smtClean="0"/>
              <a:t>‹#›</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A592C-A796-4264-BD45-11AED491B3E4}" type="datetimeFigureOut">
              <a:rPr lang="en-US" smtClean="0"/>
              <a:t>4/24/2019</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2A30-9192-49A2-98D9-8D2828AE31E2}" type="slidenum">
              <a:rPr lang="en-US" smtClean="0"/>
              <a:t>‹#›</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41"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click it and begin typing.</a:t>
            </a:r>
            <a:br>
              <a:rPr lang="en-US" dirty="0"/>
            </a:br>
            <a:r>
              <a:rPr lang="en-US" dirty="0"/>
              <a:t>To replace photos in the brochure, select an image and delete it. Then click the Insert Picture icon in the placeholder to insert your own photo.</a:t>
            </a:r>
            <a:br>
              <a:rPr lang="en-US" dirty="0"/>
            </a:br>
            <a:r>
              <a:rPr lang="en-US" dirty="0"/>
              <a:t>To change the logo to your own, right-click  the picture “replace with LOGO” and choose Change Picture.</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851269"/>
            <a:ext cx="1508125" cy="152400"/>
          </a:xfrm>
        </p:spPr>
        <p:txBody>
          <a:bodyPr>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p14="http://schemas.microsoft.com/office/powerpoint/2010/main" val="478386529"/>
      </p:ext>
    </p:extLst>
  </p:cSld>
  <p:clrMapOvr>
    <a:masterClrMapping/>
  </p:clrMapOvr>
  <p:extLst mod="1">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sp>
        <p:nvSpPr>
          <p:cNvPr id="38"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51395"/>
            <a:ext cx="2428875" cy="248151"/>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Here are a couple of ideas…</a:t>
            </a:r>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What do you include in a brochure?</a:t>
            </a:r>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This spot would be perfect for a mission statement. You might use the right side of the page to summarize how you stand out from the crowd and use the center for a brief success story.</a:t>
            </a:r>
            <a:br>
              <a:rPr lang="en-US" dirty="0"/>
            </a:br>
            <a:r>
              <a:rPr lang="en-US" dirty="0"/>
              <a:t>(And be sure to pick photos that show off what your company does best. Pictures should always dress to impress.)</a:t>
            </a:r>
          </a:p>
        </p:txBody>
      </p:sp>
      <p:sp>
        <p:nvSpPr>
          <p:cNvPr id="30" name="Text Placeholder 25"/>
          <p:cNvSpPr>
            <a:spLocks noGrp="1"/>
          </p:cNvSpPr>
          <p:nvPr>
            <p:ph type="body" sz="quarter" idx="17" hasCustomPrompt="1"/>
          </p:nvPr>
        </p:nvSpPr>
        <p:spPr>
          <a:xfrm>
            <a:off x="3813820" y="612648"/>
            <a:ext cx="2428875" cy="45415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 document that looks this good has to be difficult to format?</a:t>
            </a:r>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again! The placeholders in this brochure are formatted for you. Enter your own text with just a click.</a:t>
            </a:r>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be shy! Show them how fabulous you are! This is a great spot for a glowing testimonial.”</a:t>
            </a:r>
          </a:p>
        </p:txBody>
      </p:sp>
      <p:sp>
        <p:nvSpPr>
          <p:cNvPr id="32" name="Text Placeholder 25"/>
          <p:cNvSpPr>
            <a:spLocks noGrp="1"/>
          </p:cNvSpPr>
          <p:nvPr>
            <p:ph type="body" sz="quarter" idx="19" hasCustomPrompt="1"/>
          </p:nvPr>
        </p:nvSpPr>
        <p:spPr>
          <a:xfrm>
            <a:off x="3813820" y="3865106"/>
            <a:ext cx="2428875" cy="22860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To easily customize the look of this brochure, on the Design tab of the ribbon, check out the Themes, Colors, and Fonts galleries.</a:t>
            </a:r>
          </a:p>
        </p:txBody>
      </p:sp>
      <p:sp>
        <p:nvSpPr>
          <p:cNvPr id="22" name="Text Placeholder 25"/>
          <p:cNvSpPr>
            <a:spLocks noGrp="1"/>
          </p:cNvSpPr>
          <p:nvPr>
            <p:ph type="body" sz="quarter" idx="25" hasCustomPrompt="1"/>
          </p:nvPr>
        </p:nvSpPr>
        <p:spPr>
          <a:xfrm>
            <a:off x="3813820" y="5056716"/>
            <a:ext cx="2428875" cy="41234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Have company-branded colors or fonts?</a:t>
            </a:r>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No problem! The Themes, Colors, and Fonts galleries give you the option to add your own.</a:t>
            </a:r>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forget to include some specifics about what you offer, and how you differ from the competition.</a:t>
            </a:r>
          </a:p>
        </p:txBody>
      </p:sp>
      <p:sp>
        <p:nvSpPr>
          <p:cNvPr id="35" name="Text Placeholder 25"/>
          <p:cNvSpPr>
            <a:spLocks noGrp="1"/>
          </p:cNvSpPr>
          <p:nvPr>
            <p:ph type="body" sz="quarter" idx="28" hasCustomPrompt="1"/>
          </p:nvPr>
        </p:nvSpPr>
        <p:spPr>
          <a:xfrm>
            <a:off x="7172325" y="3326958"/>
            <a:ext cx="2428875" cy="21089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Our Products and Services</a:t>
            </a:r>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could include a bulleted list of products, services, or major benefits of working with your company. Or just summarize your finer points in a few concise paragraphs.</a:t>
            </a:r>
            <a:br>
              <a:rPr lang="en-US" dirty="0"/>
            </a:br>
            <a:r>
              <a:rPr lang="en-US" dirty="0"/>
              <a:t>We know you could go on for hours about how great your business is. (And we don’t blame you—you’re amazing!) Just remember that this is marketing—if you want to grab their attention, keep it brief, friendly, and readable.</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4/24/2019</a:t>
            </a:fld>
            <a:endParaRPr lang="en-US"/>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a:t>
            </a:fld>
            <a:endParaRPr lang="en-US"/>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p:cNvSpPr>
            <a:spLocks noGrp="1"/>
          </p:cNvSpPr>
          <p:nvPr>
            <p:ph type="body" sz="quarter" idx="15"/>
          </p:nvPr>
        </p:nvSpPr>
        <p:spPr>
          <a:xfrm>
            <a:off x="457199" y="2858707"/>
            <a:ext cx="2428875" cy="274320"/>
          </a:xfrm>
        </p:spPr>
        <p:txBody>
          <a:bodyPr vert="horz" lIns="0" tIns="0" rIns="0" bIns="0" rtlCol="0" anchor="t">
            <a:noAutofit/>
          </a:bodyPr>
          <a:lstStyle/>
          <a:p>
            <a:r>
              <a:rPr lang="en-US" dirty="0">
                <a:solidFill>
                  <a:srgbClr val="000000"/>
                </a:solidFill>
              </a:rPr>
              <a:t>Type a caption for your photo</a:t>
            </a:r>
          </a:p>
        </p:txBody>
      </p:sp>
      <p:sp>
        <p:nvSpPr>
          <p:cNvPr id="22" name="Text Placeholder 21"/>
          <p:cNvSpPr>
            <a:spLocks noGrp="1"/>
          </p:cNvSpPr>
          <p:nvPr>
            <p:ph type="body" sz="quarter" idx="13"/>
          </p:nvPr>
        </p:nvSpPr>
        <p:spPr/>
        <p:txBody>
          <a:bodyPr/>
          <a:lstStyle/>
          <a:p>
            <a:pPr lvl="0"/>
            <a:r>
              <a:rPr lang="en-US" dirty="0"/>
              <a:t>The highest rates of victims in Washington, D.C. include:</a:t>
            </a:r>
          </a:p>
        </p:txBody>
      </p:sp>
      <p:sp>
        <p:nvSpPr>
          <p:cNvPr id="21" name="Text Placeholder 20"/>
          <p:cNvSpPr>
            <a:spLocks noGrp="1"/>
          </p:cNvSpPr>
          <p:nvPr>
            <p:ph type="body" sz="quarter" idx="12"/>
          </p:nvPr>
        </p:nvSpPr>
        <p:spPr/>
        <p:txBody>
          <a:bodyPr vert="horz" lIns="0" tIns="0" rIns="0" bIns="0" rtlCol="0" anchor="t">
            <a:noAutofit/>
          </a:bodyPr>
          <a:lstStyle/>
          <a:p>
            <a:r>
              <a:rPr lang="en-US" dirty="0">
                <a:solidFill>
                  <a:srgbClr val="000000"/>
                </a:solidFill>
              </a:rPr>
              <a:t>Include 5-10 types of victims and statistics for each type</a:t>
            </a:r>
          </a:p>
        </p:txBody>
      </p:sp>
      <p:sp>
        <p:nvSpPr>
          <p:cNvPr id="25" name="Text Placeholder 24"/>
          <p:cNvSpPr>
            <a:spLocks noGrp="1"/>
          </p:cNvSpPr>
          <p:nvPr>
            <p:ph type="body" sz="quarter" idx="16"/>
          </p:nvPr>
        </p:nvSpPr>
        <p:spPr>
          <a:xfrm>
            <a:off x="3581400" y="609600"/>
            <a:ext cx="2819400" cy="457200"/>
          </a:xfrm>
        </p:spPr>
        <p:txBody>
          <a:bodyPr/>
          <a:lstStyle/>
          <a:p>
            <a:r>
              <a:rPr lang="en-US" dirty="0"/>
              <a:t>Crime Victims' Bill of Rights</a:t>
            </a:r>
          </a:p>
        </p:txBody>
      </p:sp>
      <p:sp>
        <p:nvSpPr>
          <p:cNvPr id="65" name="Text Placeholder 64"/>
          <p:cNvSpPr>
            <a:spLocks noGrp="1"/>
          </p:cNvSpPr>
          <p:nvPr>
            <p:ph type="body" sz="quarter" idx="24"/>
          </p:nvPr>
        </p:nvSpPr>
        <p:spPr>
          <a:xfrm>
            <a:off x="3651250" y="1523837"/>
            <a:ext cx="2428875" cy="880809"/>
          </a:xfrm>
        </p:spPr>
        <p:txBody>
          <a:bodyPr vert="horz" lIns="0" tIns="0" rIns="0" bIns="0" rtlCol="0" anchor="t">
            <a:noAutofit/>
          </a:bodyPr>
          <a:lstStyle/>
          <a:p>
            <a:r>
              <a:rPr lang="en-US" dirty="0">
                <a:solidFill>
                  <a:srgbClr val="000000"/>
                </a:solidFill>
              </a:rPr>
              <a:t>Insert information</a:t>
            </a:r>
          </a:p>
        </p:txBody>
      </p:sp>
      <p:sp>
        <p:nvSpPr>
          <p:cNvPr id="29" name="Text Placeholder 28"/>
          <p:cNvSpPr>
            <a:spLocks noGrp="1"/>
          </p:cNvSpPr>
          <p:nvPr>
            <p:ph type="body" sz="quarter" idx="20"/>
          </p:nvPr>
        </p:nvSpPr>
        <p:spPr>
          <a:xfrm>
            <a:off x="3665781" y="6836293"/>
            <a:ext cx="2428875" cy="670940"/>
          </a:xfrm>
        </p:spPr>
        <p:txBody>
          <a:bodyPr/>
          <a:lstStyle/>
          <a:p>
            <a:r>
              <a:rPr lang="en-US" dirty="0"/>
              <a:t>Phone: [Telephone]</a:t>
            </a:r>
          </a:p>
          <a:p>
            <a:r>
              <a:rPr lang="en-US" dirty="0"/>
              <a:t>Email: [Email address]</a:t>
            </a:r>
          </a:p>
          <a:p>
            <a:r>
              <a:rPr lang="en-US" dirty="0"/>
              <a:t>Web: [Web address]</a:t>
            </a:r>
          </a:p>
        </p:txBody>
      </p:sp>
      <p:sp>
        <p:nvSpPr>
          <p:cNvPr id="18" name="Title 17"/>
          <p:cNvSpPr>
            <a:spLocks noGrp="1"/>
          </p:cNvSpPr>
          <p:nvPr>
            <p:ph type="title"/>
          </p:nvPr>
        </p:nvSpPr>
        <p:spPr/>
        <p:txBody>
          <a:bodyPr>
            <a:normAutofit fontScale="90000"/>
          </a:bodyPr>
          <a:lstStyle/>
          <a:p>
            <a:r>
              <a:rPr lang="en-US" dirty="0"/>
              <a:t>Victims’ Rights and Services </a:t>
            </a:r>
          </a:p>
        </p:txBody>
      </p:sp>
      <p:sp>
        <p:nvSpPr>
          <p:cNvPr id="32" name="Text Placeholder 31"/>
          <p:cNvSpPr>
            <a:spLocks noGrp="1"/>
          </p:cNvSpPr>
          <p:nvPr>
            <p:ph type="body" sz="quarter" idx="23"/>
          </p:nvPr>
        </p:nvSpPr>
        <p:spPr>
          <a:xfrm>
            <a:off x="7322343" y="5943600"/>
            <a:ext cx="2088833" cy="439651"/>
          </a:xfrm>
        </p:spPr>
        <p:txBody>
          <a:bodyPr vert="horz" lIns="0" tIns="0" rIns="0" bIns="0" rtlCol="0" anchor="t">
            <a:noAutofit/>
          </a:bodyPr>
          <a:lstStyle/>
          <a:p>
            <a:r>
              <a:rPr lang="en-US" dirty="0">
                <a:solidFill>
                  <a:srgbClr val="000000"/>
                </a:solidFill>
              </a:rPr>
              <a:t>Above the title, insert an appropriate and engaging graphic. In this text box, Insert a few important statistics.</a:t>
            </a:r>
          </a:p>
        </p:txBody>
      </p:sp>
      <p:sp>
        <p:nvSpPr>
          <p:cNvPr id="3" name="Picture Placeholder 2">
            <a:extLst>
              <a:ext uri="{FF2B5EF4-FFF2-40B4-BE49-F238E27FC236}">
                <a16:creationId xmlns:a16="http://schemas.microsoft.com/office/drawing/2014/main" id="{F43BEDBE-FCB8-1E47-9ED4-E3DA01F4BD3C}"/>
              </a:ext>
            </a:extLst>
          </p:cNvPr>
          <p:cNvSpPr>
            <a:spLocks noGrp="1"/>
          </p:cNvSpPr>
          <p:nvPr>
            <p:ph type="pic" sz="quarter" idx="11"/>
          </p:nvPr>
        </p:nvSpPr>
        <p:spPr/>
      </p:sp>
      <p:sp>
        <p:nvSpPr>
          <p:cNvPr id="5" name="Picture Placeholder 4">
            <a:extLst>
              <a:ext uri="{FF2B5EF4-FFF2-40B4-BE49-F238E27FC236}">
                <a16:creationId xmlns:a16="http://schemas.microsoft.com/office/drawing/2014/main" id="{8A228A75-7E23-0B4C-A367-5943991AA2F2}"/>
              </a:ext>
            </a:extLst>
          </p:cNvPr>
          <p:cNvSpPr>
            <a:spLocks noGrp="1"/>
          </p:cNvSpPr>
          <p:nvPr>
            <p:ph type="pic" sz="quarter" idx="10"/>
          </p:nvPr>
        </p:nvSpPr>
        <p:spPr/>
      </p:sp>
      <p:sp>
        <p:nvSpPr>
          <p:cNvPr id="27" name="Text Placeholder 24">
            <a:extLst>
              <a:ext uri="{FF2B5EF4-FFF2-40B4-BE49-F238E27FC236}">
                <a16:creationId xmlns:a16="http://schemas.microsoft.com/office/drawing/2014/main" id="{E5774A32-F5F6-ED48-9228-98C1BD5E1CAA}"/>
              </a:ext>
            </a:extLst>
          </p:cNvPr>
          <p:cNvSpPr txBox="1">
            <a:spLocks/>
          </p:cNvSpPr>
          <p:nvPr/>
        </p:nvSpPr>
        <p:spPr>
          <a:xfrm>
            <a:off x="3654424" y="4041648"/>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Crime Victims’ Compensation Program</a:t>
            </a:r>
          </a:p>
        </p:txBody>
      </p:sp>
      <p:sp>
        <p:nvSpPr>
          <p:cNvPr id="35" name="Text Placeholder 27">
            <a:extLst>
              <a:ext uri="{FF2B5EF4-FFF2-40B4-BE49-F238E27FC236}">
                <a16:creationId xmlns:a16="http://schemas.microsoft.com/office/drawing/2014/main" id="{55B0035E-75C2-6D43-996B-EB23F7025B5F}"/>
              </a:ext>
            </a:extLst>
          </p:cNvPr>
          <p:cNvSpPr txBox="1">
            <a:spLocks/>
          </p:cNvSpPr>
          <p:nvPr/>
        </p:nvSpPr>
        <p:spPr>
          <a:xfrm>
            <a:off x="3654424" y="6633256"/>
            <a:ext cx="2428875" cy="228600"/>
          </a:xfrm>
          <a:prstGeom prst="rect">
            <a:avLst/>
          </a:prstGeom>
        </p:spPr>
        <p:txBody>
          <a:bodyPr vert="horz" lIns="0" tIns="0" rIns="0" bIns="0" rtlCol="0">
            <a:noAutofit/>
          </a:bodyPr>
          <a:lstStyle>
            <a:lvl1pPr marL="0" indent="0" algn="l" defTabSz="754380" rtl="0" eaLnBrk="1" latinLnBrk="0" hangingPunct="1">
              <a:lnSpc>
                <a:spcPct val="100000"/>
              </a:lnSpc>
              <a:spcBef>
                <a:spcPts val="0"/>
              </a:spcBef>
              <a:buFont typeface="Arial" panose="020B0604020202020204" pitchFamily="34" charset="0"/>
              <a:buNone/>
              <a:defRPr sz="1200" b="1" kern="1200" baseline="0">
                <a:solidFill>
                  <a:schemeClr val="tx1"/>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Contact Us</a:t>
            </a:r>
          </a:p>
        </p:txBody>
      </p:sp>
      <p:sp>
        <p:nvSpPr>
          <p:cNvPr id="36" name="Text Placeholder 64">
            <a:extLst>
              <a:ext uri="{FF2B5EF4-FFF2-40B4-BE49-F238E27FC236}">
                <a16:creationId xmlns:a16="http://schemas.microsoft.com/office/drawing/2014/main" id="{5337CAD0-61AC-7E47-AB2A-D7628543C5AF}"/>
              </a:ext>
            </a:extLst>
          </p:cNvPr>
          <p:cNvSpPr txBox="1">
            <a:spLocks/>
          </p:cNvSpPr>
          <p:nvPr/>
        </p:nvSpPr>
        <p:spPr>
          <a:xfrm>
            <a:off x="3581400" y="4976214"/>
            <a:ext cx="2428875" cy="880809"/>
          </a:xfrm>
          <a:prstGeom prst="rect">
            <a:avLst/>
          </a:prstGeom>
        </p:spPr>
        <p:txBody>
          <a:bodyPr vert="horz" lIns="0" tIns="0" rIns="0" bIns="0" rtlCol="0" anchor="t">
            <a:noAutofit/>
          </a:bodyPr>
          <a:lstStyle>
            <a:lvl1pPr marL="0" indent="0" algn="l" defTabSz="754380" rtl="0" eaLnBrk="1" latinLnBrk="0" hangingPunct="1">
              <a:lnSpc>
                <a:spcPct val="120000"/>
              </a:lnSpc>
              <a:spcBef>
                <a:spcPts val="0"/>
              </a:spcBef>
              <a:buFont typeface="Arial" panose="020B0604020202020204" pitchFamily="34" charset="0"/>
              <a:buNone/>
              <a:defRPr sz="1000"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solidFill>
                  <a:srgbClr val="000000"/>
                </a:solidFill>
              </a:rPr>
              <a:t>Insert information</a:t>
            </a:r>
          </a:p>
        </p:txBody>
      </p:sp>
      <p:sp>
        <p:nvSpPr>
          <p:cNvPr id="37" name="Text Placeholder 24">
            <a:extLst>
              <a:ext uri="{FF2B5EF4-FFF2-40B4-BE49-F238E27FC236}">
                <a16:creationId xmlns:a16="http://schemas.microsoft.com/office/drawing/2014/main" id="{E7B7DD32-8126-D848-AFCB-BD948C1E74F8}"/>
              </a:ext>
            </a:extLst>
          </p:cNvPr>
          <p:cNvSpPr txBox="1">
            <a:spLocks/>
          </p:cNvSpPr>
          <p:nvPr/>
        </p:nvSpPr>
        <p:spPr>
          <a:xfrm>
            <a:off x="457199" y="3200400"/>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Types of Victims</a:t>
            </a:r>
          </a:p>
        </p:txBody>
      </p:sp>
    </p:spTree>
    <p:extLst>
      <p:ext uri="{BB962C8B-B14F-4D97-AF65-F5344CB8AC3E}">
        <p14:creationId xmlns:p14="http://schemas.microsoft.com/office/powerpoint/2010/main" val="267125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455314" y="4986351"/>
            <a:ext cx="2428875" cy="248151"/>
          </a:xfrm>
        </p:spPr>
        <p:txBody>
          <a:bodyPr/>
          <a:lstStyle/>
          <a:p>
            <a:r>
              <a:rPr lang="en-US" dirty="0"/>
              <a:t>Header</a:t>
            </a:r>
          </a:p>
        </p:txBody>
      </p:sp>
      <p:sp>
        <p:nvSpPr>
          <p:cNvPr id="7" name="Text Placeholder 6"/>
          <p:cNvSpPr>
            <a:spLocks noGrp="1"/>
          </p:cNvSpPr>
          <p:nvPr>
            <p:ph type="body" sz="quarter" idx="16"/>
          </p:nvPr>
        </p:nvSpPr>
        <p:spPr>
          <a:xfrm>
            <a:off x="455314" y="4543841"/>
            <a:ext cx="2428875" cy="261620"/>
          </a:xfrm>
        </p:spPr>
        <p:txBody>
          <a:bodyPr/>
          <a:lstStyle/>
          <a:p>
            <a:r>
              <a:rPr lang="en-US" dirty="0"/>
              <a:t>Community Resources</a:t>
            </a:r>
          </a:p>
        </p:txBody>
      </p:sp>
      <p:sp>
        <p:nvSpPr>
          <p:cNvPr id="4" name="Text Placeholder 3"/>
          <p:cNvSpPr>
            <a:spLocks noGrp="1"/>
          </p:cNvSpPr>
          <p:nvPr>
            <p:ph type="body" sz="quarter" idx="13"/>
          </p:nvPr>
        </p:nvSpPr>
        <p:spPr>
          <a:xfrm>
            <a:off x="455314" y="5234502"/>
            <a:ext cx="2428875" cy="1915653"/>
          </a:xfrm>
        </p:spPr>
        <p:txBody>
          <a:bodyPr/>
          <a:lstStyle/>
          <a:p>
            <a:pPr lvl="0"/>
            <a:r>
              <a:rPr lang="en-US" dirty="0"/>
              <a:t>This spot would be perfect for a mission statement. You might use the right side of the page to summarize how you stand out from the crowd and use the center for a brief success story.</a:t>
            </a:r>
          </a:p>
          <a:p>
            <a:pPr lvl="0"/>
            <a:r>
              <a:rPr lang="en-US" dirty="0"/>
              <a:t>(And be sure to pick photos that show off what your company does best. Pictures should always dress to impress.)</a:t>
            </a:r>
          </a:p>
        </p:txBody>
      </p:sp>
      <p:sp>
        <p:nvSpPr>
          <p:cNvPr id="8" name="Text Placeholder 7"/>
          <p:cNvSpPr>
            <a:spLocks noGrp="1"/>
          </p:cNvSpPr>
          <p:nvPr>
            <p:ph type="body" sz="quarter" idx="17"/>
          </p:nvPr>
        </p:nvSpPr>
        <p:spPr/>
        <p:txBody>
          <a:bodyPr/>
          <a:lstStyle/>
          <a:p>
            <a:pPr lvl="0"/>
            <a:r>
              <a:rPr lang="en-US"/>
              <a:t>Think a document that looks this good has to be difficult to format?</a:t>
            </a:r>
            <a:endParaRPr lang="en-US" dirty="0"/>
          </a:p>
        </p:txBody>
      </p:sp>
      <p:sp>
        <p:nvSpPr>
          <p:cNvPr id="9" name="Text Placeholder 8"/>
          <p:cNvSpPr>
            <a:spLocks noGrp="1"/>
          </p:cNvSpPr>
          <p:nvPr>
            <p:ph type="body" sz="quarter" idx="18"/>
          </p:nvPr>
        </p:nvSpPr>
        <p:spPr/>
        <p:txBody>
          <a:bodyPr/>
          <a:lstStyle/>
          <a:p>
            <a:pPr lvl="0"/>
            <a:r>
              <a:rPr lang="en-US"/>
              <a:t>Think again! The placeholders in this brochure are formatted for you. Enter your own text with just a click.</a:t>
            </a:r>
            <a:endParaRPr lang="en-US" dirty="0"/>
          </a:p>
        </p:txBody>
      </p:sp>
      <p:sp>
        <p:nvSpPr>
          <p:cNvPr id="11" name="Text Placeholder 10"/>
          <p:cNvSpPr>
            <a:spLocks noGrp="1"/>
          </p:cNvSpPr>
          <p:nvPr>
            <p:ph type="body" sz="quarter" idx="23"/>
          </p:nvPr>
        </p:nvSpPr>
        <p:spPr/>
        <p:txBody>
          <a:bodyPr/>
          <a:lstStyle/>
          <a:p>
            <a:pPr lvl="0"/>
            <a:r>
              <a:rPr lang="en-US" dirty="0">
                <a:solidFill>
                  <a:srgbClr val="000000"/>
                </a:solidFill>
              </a:rPr>
              <a:t>“insert powerful quote about rights and/or services.”</a:t>
            </a:r>
          </a:p>
        </p:txBody>
      </p:sp>
      <p:sp>
        <p:nvSpPr>
          <p:cNvPr id="10" name="Text Placeholder 9"/>
          <p:cNvSpPr>
            <a:spLocks noGrp="1"/>
          </p:cNvSpPr>
          <p:nvPr>
            <p:ph type="body" sz="quarter" idx="19"/>
          </p:nvPr>
        </p:nvSpPr>
        <p:spPr/>
        <p:txBody>
          <a:bodyPr/>
          <a:lstStyle/>
          <a:p>
            <a:pPr lvl="0"/>
            <a:r>
              <a:rPr lang="en-US"/>
              <a:t>Get the exact results you want</a:t>
            </a:r>
            <a:endParaRPr lang="en-US" dirty="0"/>
          </a:p>
        </p:txBody>
      </p:sp>
      <p:sp>
        <p:nvSpPr>
          <p:cNvPr id="12" name="Text Placeholder 11"/>
          <p:cNvSpPr>
            <a:spLocks noGrp="1"/>
          </p:cNvSpPr>
          <p:nvPr>
            <p:ph type="body" sz="quarter" idx="24"/>
          </p:nvPr>
        </p:nvSpPr>
        <p:spPr/>
        <p:txBody>
          <a:bodyPr vert="horz" lIns="0" tIns="0" rIns="0" bIns="0" rtlCol="0" anchor="t">
            <a:noAutofit/>
          </a:bodyPr>
          <a:lstStyle/>
          <a:p>
            <a:pPr lvl="0"/>
            <a:r>
              <a:rPr lang="en-US" dirty="0"/>
              <a:t>To easily customize the look of this brochure, on the Design tab of the ribbon, check out the Themes, Colors, and Fonts galleries.</a:t>
            </a:r>
          </a:p>
        </p:txBody>
      </p:sp>
      <p:sp>
        <p:nvSpPr>
          <p:cNvPr id="13" name="Text Placeholder 12"/>
          <p:cNvSpPr>
            <a:spLocks noGrp="1"/>
          </p:cNvSpPr>
          <p:nvPr>
            <p:ph type="body" sz="quarter" idx="25"/>
          </p:nvPr>
        </p:nvSpPr>
        <p:spPr/>
        <p:txBody>
          <a:bodyPr/>
          <a:lstStyle/>
          <a:p>
            <a:pPr lvl="0"/>
            <a:r>
              <a:rPr lang="en-US"/>
              <a:t>Have company-branded colors or fonts?</a:t>
            </a:r>
            <a:endParaRPr lang="en-US" dirty="0"/>
          </a:p>
        </p:txBody>
      </p:sp>
      <p:sp>
        <p:nvSpPr>
          <p:cNvPr id="14" name="Text Placeholder 13"/>
          <p:cNvSpPr>
            <a:spLocks noGrp="1"/>
          </p:cNvSpPr>
          <p:nvPr>
            <p:ph type="body" sz="quarter" idx="26"/>
          </p:nvPr>
        </p:nvSpPr>
        <p:spPr/>
        <p:txBody>
          <a:bodyPr/>
          <a:lstStyle/>
          <a:p>
            <a:pPr lvl="0"/>
            <a:r>
              <a:rPr lang="en-US"/>
              <a:t>No problem! The Themes, Colors, and Fonts galleries give you the option to add your own.</a:t>
            </a:r>
            <a:endParaRPr lang="en-US" dirty="0"/>
          </a:p>
        </p:txBody>
      </p:sp>
      <p:sp>
        <p:nvSpPr>
          <p:cNvPr id="6" name="Text Placeholder 5"/>
          <p:cNvSpPr>
            <a:spLocks noGrp="1"/>
          </p:cNvSpPr>
          <p:nvPr>
            <p:ph type="body" sz="quarter" idx="15"/>
          </p:nvPr>
        </p:nvSpPr>
        <p:spPr>
          <a:xfrm>
            <a:off x="455315" y="4281582"/>
            <a:ext cx="2428875" cy="274320"/>
          </a:xfrm>
        </p:spPr>
        <p:txBody>
          <a:bodyPr vert="horz" lIns="0" tIns="0" rIns="0" bIns="0" rtlCol="0" anchor="t">
            <a:noAutofit/>
          </a:bodyPr>
          <a:lstStyle/>
          <a:p>
            <a:pPr lvl="0"/>
            <a:r>
              <a:rPr lang="en-US" dirty="0">
                <a:solidFill>
                  <a:srgbClr val="000000"/>
                </a:solidFill>
              </a:rPr>
              <a:t>Use a photo depicting victim resources</a:t>
            </a:r>
          </a:p>
          <a:p>
            <a:endParaRPr lang="en-US" dirty="0"/>
          </a:p>
        </p:txBody>
      </p:sp>
      <p:sp>
        <p:nvSpPr>
          <p:cNvPr id="15" name="Text Placeholder 14"/>
          <p:cNvSpPr>
            <a:spLocks noGrp="1"/>
          </p:cNvSpPr>
          <p:nvPr>
            <p:ph type="body" sz="quarter" idx="27"/>
          </p:nvPr>
        </p:nvSpPr>
        <p:spPr/>
        <p:txBody>
          <a:bodyPr/>
          <a:lstStyle/>
          <a:p>
            <a:pPr lvl="0"/>
            <a:r>
              <a:rPr lang="en-US" dirty="0"/>
              <a:t>Don’t forget to include some specifics about what you offer, and how you differ from the competition.</a:t>
            </a:r>
          </a:p>
        </p:txBody>
      </p:sp>
      <p:sp>
        <p:nvSpPr>
          <p:cNvPr id="16" name="Text Placeholder 15"/>
          <p:cNvSpPr>
            <a:spLocks noGrp="1"/>
          </p:cNvSpPr>
          <p:nvPr>
            <p:ph type="body" sz="quarter" idx="28"/>
          </p:nvPr>
        </p:nvSpPr>
        <p:spPr>
          <a:xfrm>
            <a:off x="7172325" y="3158196"/>
            <a:ext cx="2428875" cy="210899"/>
          </a:xfrm>
        </p:spPr>
        <p:txBody>
          <a:bodyPr/>
          <a:lstStyle/>
          <a:p>
            <a:pPr lvl="0"/>
            <a:r>
              <a:rPr lang="en-US" dirty="0"/>
              <a:t>Want to help us create change? Volunteer with us!</a:t>
            </a:r>
          </a:p>
          <a:p>
            <a:pPr lvl="0"/>
            <a:endParaRPr lang="en-US" dirty="0"/>
          </a:p>
        </p:txBody>
      </p:sp>
      <p:sp>
        <p:nvSpPr>
          <p:cNvPr id="17" name="Text Placeholder 16"/>
          <p:cNvSpPr>
            <a:spLocks noGrp="1"/>
          </p:cNvSpPr>
          <p:nvPr>
            <p:ph type="body" sz="quarter" idx="29"/>
          </p:nvPr>
        </p:nvSpPr>
        <p:spPr/>
        <p:txBody>
          <a:bodyPr vert="horz" lIns="0" tIns="0" rIns="0" bIns="0" rtlCol="0" anchor="t">
            <a:noAutofit/>
          </a:bodyPr>
          <a:lstStyle/>
          <a:p>
            <a:pPr lvl="0"/>
            <a:r>
              <a:rPr lang="en-US" dirty="0">
                <a:solidFill>
                  <a:srgbClr val="000000"/>
                </a:solidFill>
              </a:rPr>
              <a:t>Insert volunteer information</a:t>
            </a:r>
          </a:p>
        </p:txBody>
      </p:sp>
      <p:sp>
        <p:nvSpPr>
          <p:cNvPr id="20" name="Text Placeholder 5">
            <a:extLst>
              <a:ext uri="{FF2B5EF4-FFF2-40B4-BE49-F238E27FC236}">
                <a16:creationId xmlns:a16="http://schemas.microsoft.com/office/drawing/2014/main" id="{2BABF57B-76D4-C146-BA9A-D2ACA0C974C3}"/>
              </a:ext>
            </a:extLst>
          </p:cNvPr>
          <p:cNvSpPr txBox="1">
            <a:spLocks/>
          </p:cNvSpPr>
          <p:nvPr/>
        </p:nvSpPr>
        <p:spPr>
          <a:xfrm>
            <a:off x="7318375" y="2374294"/>
            <a:ext cx="2428875" cy="274320"/>
          </a:xfrm>
          <a:prstGeom prst="rect">
            <a:avLst/>
          </a:prstGeom>
        </p:spPr>
        <p:txBody>
          <a:bodyPr vert="horz" lIns="0" tIns="0" rIns="0" bIns="0" rtlCol="0" anchor="t">
            <a:noAutofit/>
          </a:bodyPr>
          <a:lstStyle>
            <a:lvl1pPr marL="0" indent="0" algn="l" defTabSz="754380" rtl="0" eaLnBrk="1" latinLnBrk="0" hangingPunct="1">
              <a:lnSpc>
                <a:spcPct val="100000"/>
              </a:lnSpc>
              <a:spcBef>
                <a:spcPts val="0"/>
              </a:spcBef>
              <a:buFont typeface="Arial" panose="020B0604020202020204" pitchFamily="34" charset="0"/>
              <a:buNone/>
              <a:defRPr sz="900" b="0" i="1"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solidFill>
                  <a:srgbClr val="000000"/>
                </a:solidFill>
              </a:rPr>
              <a:t>Use a photo depicting volunteers</a:t>
            </a:r>
          </a:p>
          <a:p>
            <a:endParaRPr lang="en-US" dirty="0"/>
          </a:p>
        </p:txBody>
      </p:sp>
      <p:sp>
        <p:nvSpPr>
          <p:cNvPr id="3" name="Picture Placeholder 2">
            <a:extLst>
              <a:ext uri="{FF2B5EF4-FFF2-40B4-BE49-F238E27FC236}">
                <a16:creationId xmlns:a16="http://schemas.microsoft.com/office/drawing/2014/main" id="{FEE350D6-91B3-FE47-84C1-2419B66682C7}"/>
              </a:ext>
            </a:extLst>
          </p:cNvPr>
          <p:cNvSpPr>
            <a:spLocks noGrp="1"/>
          </p:cNvSpPr>
          <p:nvPr>
            <p:ph type="pic" sz="quarter" idx="11"/>
          </p:nvPr>
        </p:nvSpPr>
        <p:spPr/>
      </p:sp>
      <p:sp>
        <p:nvSpPr>
          <p:cNvPr id="22" name="Picture Placeholder 21">
            <a:extLst>
              <a:ext uri="{FF2B5EF4-FFF2-40B4-BE49-F238E27FC236}">
                <a16:creationId xmlns:a16="http://schemas.microsoft.com/office/drawing/2014/main" id="{62B66638-A65A-E946-90A3-39859850455C}"/>
              </a:ext>
            </a:extLst>
          </p:cNvPr>
          <p:cNvSpPr>
            <a:spLocks noGrp="1"/>
          </p:cNvSpPr>
          <p:nvPr>
            <p:ph type="pic" sz="quarter" idx="10"/>
          </p:nvPr>
        </p:nvSpPr>
        <p:spPr/>
      </p:sp>
    </p:spTree>
    <p:extLst>
      <p:ext uri="{BB962C8B-B14F-4D97-AF65-F5344CB8AC3E}">
        <p14:creationId xmlns:p14="http://schemas.microsoft.com/office/powerpoint/2010/main" val="653308231"/>
      </p:ext>
    </p:extLst>
  </p:cSld>
  <p:clrMapOvr>
    <a:masterClrMapping/>
  </p:clrMapOvr>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Promote your business the easy way. This brochure template is already laid out for you. Just add information about your business: Insert your company logo, your own photos, and change the colors to get the polished, professional look you want.</APDescription>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848878</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2012-07-27T17:26:00+00:00</AssetStart>
    <FriendlyTitle xmlns="4873beb7-5857-4685-be1f-d57550cc96cc" xsi:nil="true"/>
    <MarketSpecific xmlns="4873beb7-5857-4685-be1f-d57550cc96cc">false</MarketSpecific>
    <TPNamespace xmlns="4873beb7-5857-4685-be1f-d57550cc96cc" xsi:nil="true"/>
    <PublishStatusLookup xmlns="4873beb7-5857-4685-be1f-d57550cc96cc">
      <Value>1603425</Value>
    </PublishStatusLookup>
    <APAuthor xmlns="4873beb7-5857-4685-be1f-d57550cc96cc">
      <UserInfo>
        <DisplayName>REDMOND\v-vaddu</DisplayName>
        <AccountId>2567</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TP103112828</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9D5C73B-A606-4AC3-84BC-B9FE47B66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164C57-B46C-4088-AC90-B7208082F27E}">
  <ds:schemaRefs>
    <ds:schemaRef ds:uri="http://schemas.microsoft.com/sharepoint/v3/contenttype/forms"/>
  </ds:schemaRefs>
</ds:datastoreItem>
</file>

<file path=customXml/itemProps3.xml><?xml version="1.0" encoding="utf-8"?>
<ds:datastoreItem xmlns:ds="http://schemas.openxmlformats.org/officeDocument/2006/customXml" ds:itemID="{80E32F16-139C-406D-87C5-ECC5DE68882E}">
  <ds:schemaRefs>
    <ds:schemaRef ds:uri="http://purl.org/dc/term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4873beb7-5857-4685-be1f-d57550cc96cc"/>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BrochureColor</Template>
  <TotalTime>0</TotalTime>
  <Words>305</Words>
  <Application>Microsoft Office PowerPoint</Application>
  <PresentationFormat>Custom</PresentationFormat>
  <Paragraphs>30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Cambria</vt:lpstr>
      <vt:lpstr>BrochureColor</vt:lpstr>
      <vt:lpstr>Victims’ Rights and Services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Victims’ Rights and Services</dc:title>
  <dc:creator/>
  <cp:lastModifiedBy/>
  <cp:revision>11</cp:revision>
  <cp:lastPrinted>2018-03-23T15:02:06Z</cp:lastPrinted>
  <dcterms:created xsi:type="dcterms:W3CDTF">2018-03-23T15:00:31Z</dcterms:created>
  <dcterms:modified xsi:type="dcterms:W3CDTF">2019-04-24T14:03:40Z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