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sldIdLst>
    <p:sldId id="256" r:id="rId2"/>
    <p:sldId id="257" r:id="rId3"/>
    <p:sldId id="260" r:id="rId4"/>
    <p:sldId id="259" r:id="rId5"/>
    <p:sldId id="258"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21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921C7534-DDF2-4241-A7AB-504A864A6786}" type="datetimeFigureOut">
              <a:rPr lang="en-US" smtClean="0"/>
              <a:t>7/24/2020</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363C21F-3438-403A-9992-8D792CC65AC2}"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21C7534-DDF2-4241-A7AB-504A864A6786}" type="datetimeFigureOut">
              <a:rPr lang="en-US" smtClean="0"/>
              <a:t>7/24/2020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7363C21F-3438-403A-9992-8D792CC65AC2}"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921C7534-DDF2-4241-A7AB-504A864A6786}" type="datetimeFigureOut">
              <a:rPr lang="en-US" smtClean="0"/>
              <a:t>7/24/2020</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363C21F-3438-403A-9992-8D792CC65AC2}"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921C7534-DDF2-4241-A7AB-504A864A6786}" type="datetimeFigureOut">
              <a:rPr lang="en-US" smtClean="0"/>
              <a:t>7/24/2020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63C21F-3438-403A-9992-8D792CC65AC2}"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921C7534-DDF2-4241-A7AB-504A864A6786}" type="datetimeFigureOut">
              <a:rPr lang="en-US" smtClean="0"/>
              <a:t>7/24/2020</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7363C21F-3438-403A-9992-8D792CC65AC2}"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21C7534-DDF2-4241-A7AB-504A864A6786}" type="datetimeFigureOut">
              <a:rPr lang="en-US" smtClean="0"/>
              <a:t>7/24/2020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7363C21F-3438-403A-9992-8D792CC65AC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921C7534-DDF2-4241-A7AB-504A864A6786}" type="datetimeFigureOut">
              <a:rPr lang="en-US" smtClean="0"/>
              <a:t>7/24/2020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7363C21F-3438-403A-9992-8D792CC65AC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7363C21F-3438-403A-9992-8D792CC65AC2}"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921C7534-DDF2-4241-A7AB-504A864A6786}" type="datetimeFigureOut">
              <a:rPr lang="en-US" smtClean="0"/>
              <a:t>7/24/2020</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7363C21F-3438-403A-9992-8D792CC65AC2}"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921C7534-DDF2-4241-A7AB-504A864A6786}" type="datetimeFigureOut">
              <a:rPr lang="en-US" smtClean="0"/>
              <a:t>7/24/2020</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21C7534-DDF2-4241-A7AB-504A864A6786}" type="datetimeFigureOut">
              <a:rPr lang="en-US" smtClean="0"/>
              <a:t>7/24/2020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63C21F-3438-403A-9992-8D792CC65AC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7363C21F-3438-403A-9992-8D792CC65AC2}"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21C7534-DDF2-4241-A7AB-504A864A6786}" type="datetimeFigureOut">
              <a:rPr lang="en-US" smtClean="0"/>
              <a:t>7/24/2020</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921C7534-DDF2-4241-A7AB-504A864A6786}" type="datetimeFigureOut">
              <a:rPr lang="en-US" smtClean="0"/>
              <a:t>7/24/2020</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7363C21F-3438-403A-9992-8D792CC65AC2}"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en-US" dirty="0" smtClean="0"/>
              <a:t>Name</a:t>
            </a:r>
          </a:p>
          <a:p>
            <a:r>
              <a:rPr lang="en-US" dirty="0" smtClean="0"/>
              <a:t>Institution</a:t>
            </a:r>
            <a:endParaRPr lang="en-US" dirty="0"/>
          </a:p>
        </p:txBody>
      </p:sp>
      <p:sp>
        <p:nvSpPr>
          <p:cNvPr id="2" name="Title 1"/>
          <p:cNvSpPr>
            <a:spLocks noGrp="1"/>
          </p:cNvSpPr>
          <p:nvPr>
            <p:ph type="ctrTitle"/>
          </p:nvPr>
        </p:nvSpPr>
        <p:spPr/>
        <p:txBody>
          <a:bodyPr/>
          <a:lstStyle/>
          <a:p>
            <a:r>
              <a:rPr lang="en-US" dirty="0" smtClean="0"/>
              <a:t>CBT</a:t>
            </a:r>
            <a:endParaRPr lang="en-US" dirty="0"/>
          </a:p>
        </p:txBody>
      </p:sp>
    </p:spTree>
    <p:extLst>
      <p:ext uri="{BB962C8B-B14F-4D97-AF65-F5344CB8AC3E}">
        <p14:creationId xmlns:p14="http://schemas.microsoft.com/office/powerpoint/2010/main" val="111424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Areas addressed by CBT</a:t>
            </a:r>
            <a:endParaRPr lang="en-US" dirty="0"/>
          </a:p>
        </p:txBody>
      </p:sp>
      <p:pic>
        <p:nvPicPr>
          <p:cNvPr id="1026" name="Picture 2"/>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tretch>
            <a:fillRect/>
          </a:stretch>
        </p:blipFill>
        <p:spPr bwMode="auto">
          <a:xfrm>
            <a:off x="3034506" y="2808287"/>
            <a:ext cx="3038475" cy="2009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32335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latin typeface="Times New Roman" pitchFamily="18" charset="0"/>
                <a:cs typeface="Times New Roman" pitchFamily="18" charset="0"/>
              </a:rPr>
              <a:t>How it Improves </a:t>
            </a:r>
            <a:r>
              <a:rPr lang="en-US" sz="3600" dirty="0">
                <a:latin typeface="Times New Roman" pitchFamily="18" charset="0"/>
                <a:cs typeface="Times New Roman" pitchFamily="18" charset="0"/>
              </a:rPr>
              <a:t>life </a:t>
            </a:r>
            <a:r>
              <a:rPr lang="en-US" sz="3600" dirty="0">
                <a:latin typeface="Times New Roman" pitchFamily="18" charset="0"/>
                <a:cs typeface="Times New Roman" pitchFamily="18" charset="0"/>
              </a:rPr>
              <a:t>balance</a:t>
            </a:r>
            <a:endParaRPr lang="en-US" sz="3600"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fontScale="92500"/>
          </a:bodyPr>
          <a:lstStyle/>
          <a:p>
            <a:r>
              <a:rPr lang="en-US" dirty="0" smtClean="0"/>
              <a:t>CBT helps patients overcome additions to drugs by:</a:t>
            </a:r>
          </a:p>
          <a:p>
            <a:pPr lvl="1"/>
            <a:r>
              <a:rPr lang="en-US" dirty="0" smtClean="0"/>
              <a:t>Availing self-help tools that boost their moods</a:t>
            </a:r>
          </a:p>
          <a:p>
            <a:pPr lvl="1"/>
            <a:r>
              <a:rPr lang="en-US" dirty="0" smtClean="0"/>
              <a:t>Demystify false claims that always lead to substance use and abuse</a:t>
            </a:r>
          </a:p>
          <a:p>
            <a:pPr lvl="1"/>
            <a:r>
              <a:rPr lang="en-US" dirty="0" smtClean="0"/>
              <a:t>Teaching effective communication skills</a:t>
            </a:r>
          </a:p>
          <a:p>
            <a:pPr marL="0" indent="0">
              <a:buNone/>
            </a:pPr>
            <a:r>
              <a:rPr lang="en-US" dirty="0" smtClean="0"/>
              <a:t>Patients are helped to deal with triggers thus avoid substance and drug abuse.</a:t>
            </a:r>
          </a:p>
          <a:p>
            <a:r>
              <a:rPr lang="en-US" dirty="0" smtClean="0"/>
              <a:t>Depression is overcome using CBT leading to a balanced and healthy life. This method addresses a person’s though records  to ensure they have the right kind of thoughts. In so doing, they avoid depression and anxiety which limit their quality of life.</a:t>
            </a:r>
            <a:r>
              <a:rPr lang="en-US" dirty="0"/>
              <a:t>	</a:t>
            </a:r>
            <a:endParaRPr lang="en-US" i="1" dirty="0" smtClean="0"/>
          </a:p>
        </p:txBody>
      </p:sp>
      <p:sp>
        <p:nvSpPr>
          <p:cNvPr id="4" name="Rectangle 3"/>
          <p:cNvSpPr/>
          <p:nvPr/>
        </p:nvSpPr>
        <p:spPr>
          <a:xfrm>
            <a:off x="6165273" y="5835134"/>
            <a:ext cx="2240100" cy="369332"/>
          </a:xfrm>
          <a:prstGeom prst="rect">
            <a:avLst/>
          </a:prstGeom>
        </p:spPr>
        <p:txBody>
          <a:bodyPr wrap="none">
            <a:spAutoFit/>
          </a:bodyPr>
          <a:lstStyle/>
          <a:p>
            <a:r>
              <a:rPr lang="en-US" i="1" dirty="0" smtClean="0"/>
              <a:t>(Hofmann et al. 2012)</a:t>
            </a:r>
            <a:endParaRPr lang="en-US" dirty="0"/>
          </a:p>
        </p:txBody>
      </p:sp>
    </p:spTree>
    <p:extLst>
      <p:ext uri="{BB962C8B-B14F-4D97-AF65-F5344CB8AC3E}">
        <p14:creationId xmlns:p14="http://schemas.microsoft.com/office/powerpoint/2010/main" val="13272759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Health </a:t>
            </a:r>
            <a:r>
              <a:rPr lang="en-US" sz="3200" dirty="0"/>
              <a:t>and daily </a:t>
            </a:r>
            <a:r>
              <a:rPr lang="en-US" sz="3200" dirty="0" smtClean="0"/>
              <a:t>routine</a:t>
            </a:r>
            <a:endParaRPr lang="en-US" sz="3200" dirty="0"/>
          </a:p>
        </p:txBody>
      </p:sp>
      <p:sp>
        <p:nvSpPr>
          <p:cNvPr id="3" name="Content Placeholder 2"/>
          <p:cNvSpPr>
            <a:spLocks noGrp="1"/>
          </p:cNvSpPr>
          <p:nvPr>
            <p:ph sz="quarter" idx="1"/>
          </p:nvPr>
        </p:nvSpPr>
        <p:spPr/>
        <p:txBody>
          <a:bodyPr>
            <a:normAutofit/>
          </a:bodyPr>
          <a:lstStyle/>
          <a:p>
            <a:r>
              <a:rPr lang="en-US" dirty="0" smtClean="0"/>
              <a:t>Using CBT, an individual’s eating habits can be corrected. This is an eating disorder which affects life and routines. Therapy can address binge eating as well as the lack of eating which may be due to other factors as stress (physical and emotional).</a:t>
            </a:r>
          </a:p>
          <a:p>
            <a:r>
              <a:rPr lang="en-US" dirty="0" smtClean="0"/>
              <a:t>CBT is an effective strategy to restore health, life balance and daily routines. It should be encouraged on all fronts at all cost. </a:t>
            </a:r>
            <a:endParaRPr lang="en-US" dirty="0"/>
          </a:p>
        </p:txBody>
      </p:sp>
      <p:sp>
        <p:nvSpPr>
          <p:cNvPr id="4" name="Rectangle 3"/>
          <p:cNvSpPr/>
          <p:nvPr/>
        </p:nvSpPr>
        <p:spPr>
          <a:xfrm>
            <a:off x="5867400" y="5943600"/>
            <a:ext cx="2240100" cy="369332"/>
          </a:xfrm>
          <a:prstGeom prst="rect">
            <a:avLst/>
          </a:prstGeom>
        </p:spPr>
        <p:txBody>
          <a:bodyPr wrap="none">
            <a:spAutoFit/>
          </a:bodyPr>
          <a:lstStyle/>
          <a:p>
            <a:r>
              <a:rPr lang="en-US" i="1" dirty="0" smtClean="0"/>
              <a:t>(Hofmann et al. 2012)</a:t>
            </a:r>
            <a:endParaRPr lang="en-US" dirty="0"/>
          </a:p>
        </p:txBody>
      </p:sp>
    </p:spTree>
    <p:extLst>
      <p:ext uri="{BB962C8B-B14F-4D97-AF65-F5344CB8AC3E}">
        <p14:creationId xmlns:p14="http://schemas.microsoft.com/office/powerpoint/2010/main" val="18370007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a:t>
            </a:r>
            <a:endParaRPr lang="en-US" dirty="0"/>
          </a:p>
        </p:txBody>
      </p:sp>
      <p:sp>
        <p:nvSpPr>
          <p:cNvPr id="3" name="Content Placeholder 2"/>
          <p:cNvSpPr>
            <a:spLocks noGrp="1"/>
          </p:cNvSpPr>
          <p:nvPr>
            <p:ph sz="quarter" idx="1"/>
          </p:nvPr>
        </p:nvSpPr>
        <p:spPr/>
        <p:txBody>
          <a:bodyPr/>
          <a:lstStyle/>
          <a:p>
            <a:r>
              <a:rPr lang="en-US" dirty="0" smtClean="0"/>
              <a:t>Hofmann, S. G., </a:t>
            </a:r>
            <a:r>
              <a:rPr lang="en-US" dirty="0" err="1" smtClean="0"/>
              <a:t>Asnaani</a:t>
            </a:r>
            <a:r>
              <a:rPr lang="en-US" dirty="0" smtClean="0"/>
              <a:t>, A., </a:t>
            </a:r>
            <a:r>
              <a:rPr lang="en-US" dirty="0" err="1" smtClean="0"/>
              <a:t>Vonk</a:t>
            </a:r>
            <a:r>
              <a:rPr lang="en-US" dirty="0" smtClean="0"/>
              <a:t>, I. J., Sawyer, A. T., &amp; Fang, A. (2012). The efficacy of cognitive behavioral therapy: A review of meta-analyses. Cognitive therapy and research, 36(5), 427-440.</a:t>
            </a:r>
            <a:endParaRPr lang="en-US" dirty="0"/>
          </a:p>
        </p:txBody>
      </p:sp>
    </p:spTree>
    <p:extLst>
      <p:ext uri="{BB962C8B-B14F-4D97-AF65-F5344CB8AC3E}">
        <p14:creationId xmlns:p14="http://schemas.microsoft.com/office/powerpoint/2010/main" val="64005769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41</TotalTime>
  <Words>247</Words>
  <Application>Microsoft Office PowerPoint</Application>
  <PresentationFormat>On-screen Show (4:3)</PresentationFormat>
  <Paragraphs>18</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Civic</vt:lpstr>
      <vt:lpstr>CBT</vt:lpstr>
      <vt:lpstr>Areas addressed by CBT</vt:lpstr>
      <vt:lpstr>How it Improves life balance</vt:lpstr>
      <vt:lpstr>Health and daily routine</vt:lpstr>
      <vt:lpstr>Reference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Charlie Adung'o</dc:creator>
  <cp:lastModifiedBy>hp</cp:lastModifiedBy>
  <cp:revision>5</cp:revision>
  <dcterms:created xsi:type="dcterms:W3CDTF">2020-07-23T21:40:03Z</dcterms:created>
  <dcterms:modified xsi:type="dcterms:W3CDTF">2020-07-23T22:24:57Z</dcterms:modified>
</cp:coreProperties>
</file>