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embeddedFontLst>
    <p:embeddedFont>
      <p:font typeface="Century Gothic" panose="020B050202020202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5" name="Shape 14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1" name="Shape 20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7" name="Shape 20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3" name="Shape 21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9" name="Shape 21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5" name="Shape 22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1" name="Shape 23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7" name="Shape 23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3" name="Shape 24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3" name="Shape 15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9" name="Shape 15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5" name="Shape 16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1" name="Shape 17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7" name="Shape 17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3" name="Shape 18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9" name="Shape 18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5" name="Shape 19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Shape 18"/>
          <p:cNvSpPr txBox="1">
            <a:spLocks noGrp="1"/>
          </p:cNvSpPr>
          <p:nvPr>
            <p:ph type="ctrTitle"/>
          </p:nvPr>
        </p:nvSpPr>
        <p:spPr>
          <a:xfrm>
            <a:off x="1154955" y="1447800"/>
            <a:ext cx="8825658" cy="3329581"/>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2"/>
              </a:buClr>
              <a:buSzPts val="7200"/>
              <a:buFont typeface="Century Gothic"/>
              <a:buNone/>
              <a:defRPr sz="7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9" name="Shape 19"/>
          <p:cNvSpPr txBox="1">
            <a:spLocks noGrp="1"/>
          </p:cNvSpPr>
          <p:nvPr>
            <p:ph type="subTitle" idx="1"/>
          </p:nvPr>
        </p:nvSpPr>
        <p:spPr>
          <a:xfrm>
            <a:off x="1154955" y="4777380"/>
            <a:ext cx="8825658" cy="861420"/>
          </a:xfrm>
          <a:prstGeom prst="rect">
            <a:avLst/>
          </a:prstGeom>
          <a:noFill/>
          <a:ln>
            <a:noFill/>
          </a:ln>
        </p:spPr>
        <p:txBody>
          <a:bodyPr spcFirstLastPara="1" wrap="square" lIns="91425" tIns="91425" rIns="91425" bIns="91425" anchor="t" anchorCtr="0"/>
          <a:lstStyle>
            <a:lvl1pPr marR="0" lvl="0" algn="l" rtl="0">
              <a:spcBef>
                <a:spcPts val="1000"/>
              </a:spcBef>
              <a:spcAft>
                <a:spcPts val="0"/>
              </a:spcAft>
              <a:buClr>
                <a:srgbClr val="86D1D8"/>
              </a:buClr>
              <a:buSzPts val="1600"/>
              <a:buFont typeface="Noto Sans Symbols"/>
              <a:buNone/>
              <a:defRPr sz="2000" b="0" i="0" u="none" strike="noStrike" cap="none">
                <a:solidFill>
                  <a:srgbClr val="86D1D8"/>
                </a:solidFill>
                <a:latin typeface="Century Gothic"/>
                <a:ea typeface="Century Gothic"/>
                <a:cs typeface="Century Gothic"/>
                <a:sym typeface="Century Gothic"/>
              </a:defRPr>
            </a:lvl1pPr>
            <a:lvl2pPr marR="0" lvl="1" algn="ctr" rtl="0">
              <a:spcBef>
                <a:spcPts val="1000"/>
              </a:spcBef>
              <a:spcAft>
                <a:spcPts val="0"/>
              </a:spcAft>
              <a:buClr>
                <a:srgbClr val="86D1D8"/>
              </a:buClr>
              <a:buSzPts val="1440"/>
              <a:buFont typeface="Noto Sans Symbols"/>
              <a:buNone/>
              <a:defRPr sz="1800" b="0" i="0" u="none" strike="noStrike" cap="none">
                <a:solidFill>
                  <a:schemeClr val="lt1"/>
                </a:solidFill>
                <a:latin typeface="Century Gothic"/>
                <a:ea typeface="Century Gothic"/>
                <a:cs typeface="Century Gothic"/>
                <a:sym typeface="Century Gothic"/>
              </a:defRPr>
            </a:lvl2pPr>
            <a:lvl3pPr marR="0" lvl="2" algn="ctr"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ctr"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4pPr>
            <a:lvl5pPr marR="0" lvl="4" algn="ctr"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5pPr>
            <a:lvl6pPr marR="0" lvl="5" algn="ctr"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6pPr>
            <a:lvl7pPr marR="0" lvl="6" algn="ctr"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7pPr>
            <a:lvl8pPr marR="0" lvl="7" algn="ctr"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8pPr>
            <a:lvl9pPr marR="0" lvl="8" algn="ctr"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20" name="Shape 20"/>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1" name="Shape 21"/>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2" name="Shape 2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8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8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8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8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8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8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8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800" b="0" i="0" u="none" strike="noStrike" cap="none">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1154956" y="4800587"/>
            <a:ext cx="8825657" cy="566738"/>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2"/>
              </a:buClr>
              <a:buSzPts val="2400"/>
              <a:buFont typeface="Century Gothic"/>
              <a:buNone/>
              <a:defRPr sz="24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76" name="Shape 76"/>
          <p:cNvSpPr>
            <a:spLocks noGrp="1"/>
          </p:cNvSpPr>
          <p:nvPr>
            <p:ph type="pic" idx="2"/>
          </p:nvPr>
        </p:nvSpPr>
        <p:spPr>
          <a:xfrm>
            <a:off x="1154955" y="685800"/>
            <a:ext cx="8825658" cy="3640666"/>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91425" rIns="91425" bIns="91425" anchor="t" anchorCtr="0"/>
          <a:lstStyle>
            <a:lvl1pPr marR="0" lvl="0" algn="ctr"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1pPr>
            <a:lvl2pPr marR="0" lvl="1"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2pPr>
            <a:lvl3pPr marR="0" lvl="2"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4pPr>
            <a:lvl5pPr marR="0" lvl="4"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5pPr>
            <a:lvl6pPr marR="0" lvl="5"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6pPr>
            <a:lvl7pPr marR="0" lvl="6"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7pPr>
            <a:lvl8pPr marR="0" lvl="7"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8pPr>
            <a:lvl9pPr marR="0" lvl="8"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77" name="Shape 77"/>
          <p:cNvSpPr txBox="1">
            <a:spLocks noGrp="1"/>
          </p:cNvSpPr>
          <p:nvPr>
            <p:ph type="body" idx="1"/>
          </p:nvPr>
        </p:nvSpPr>
        <p:spPr>
          <a:xfrm>
            <a:off x="1154956" y="5367325"/>
            <a:ext cx="8825656" cy="493712"/>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rgbClr val="86D1D8"/>
              </a:buClr>
              <a:buSzPts val="960"/>
              <a:buFont typeface="Noto Sans Symbols"/>
              <a:buNone/>
              <a:defRPr sz="1200" b="0" i="0" u="none" strike="noStrike" cap="none">
                <a:solidFill>
                  <a:schemeClr val="lt1"/>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960"/>
              <a:buFont typeface="Noto Sans Symbols"/>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800"/>
              <a:buFont typeface="Noto Sans Symbols"/>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78" name="Shape 78"/>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79" name="Shape 79"/>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80" name="Shape 80"/>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a:solidFill>
                  <a:schemeClr val="lt1"/>
                </a:solidFill>
                <a:latin typeface="Century Gothic"/>
                <a:ea typeface="Century Gothic"/>
                <a:cs typeface="Century Gothic"/>
                <a:sym typeface="Century Gothic"/>
              </a:defRPr>
            </a:lvl1pPr>
            <a:lvl2pPr marL="0" marR="0" lvl="1" indent="0" algn="ctr" rtl="0">
              <a:spcBef>
                <a:spcPts val="0"/>
              </a:spcBef>
              <a:buNone/>
              <a:defRPr sz="2800" b="0" i="0">
                <a:solidFill>
                  <a:schemeClr val="lt1"/>
                </a:solidFill>
                <a:latin typeface="Century Gothic"/>
                <a:ea typeface="Century Gothic"/>
                <a:cs typeface="Century Gothic"/>
                <a:sym typeface="Century Gothic"/>
              </a:defRPr>
            </a:lvl2pPr>
            <a:lvl3pPr marL="0" marR="0" lvl="2" indent="0" algn="ctr" rtl="0">
              <a:spcBef>
                <a:spcPts val="0"/>
              </a:spcBef>
              <a:buNone/>
              <a:defRPr sz="2800" b="0" i="0">
                <a:solidFill>
                  <a:schemeClr val="lt1"/>
                </a:solidFill>
                <a:latin typeface="Century Gothic"/>
                <a:ea typeface="Century Gothic"/>
                <a:cs typeface="Century Gothic"/>
                <a:sym typeface="Century Gothic"/>
              </a:defRPr>
            </a:lvl3pPr>
            <a:lvl4pPr marL="0" marR="0" lvl="3" indent="0" algn="ctr" rtl="0">
              <a:spcBef>
                <a:spcPts val="0"/>
              </a:spcBef>
              <a:buNone/>
              <a:defRPr sz="2800" b="0" i="0">
                <a:solidFill>
                  <a:schemeClr val="lt1"/>
                </a:solidFill>
                <a:latin typeface="Century Gothic"/>
                <a:ea typeface="Century Gothic"/>
                <a:cs typeface="Century Gothic"/>
                <a:sym typeface="Century Gothic"/>
              </a:defRPr>
            </a:lvl4pPr>
            <a:lvl5pPr marL="0" marR="0" lvl="4" indent="0" algn="ctr" rtl="0">
              <a:spcBef>
                <a:spcPts val="0"/>
              </a:spcBef>
              <a:buNone/>
              <a:defRPr sz="2800" b="0" i="0">
                <a:solidFill>
                  <a:schemeClr val="lt1"/>
                </a:solidFill>
                <a:latin typeface="Century Gothic"/>
                <a:ea typeface="Century Gothic"/>
                <a:cs typeface="Century Gothic"/>
                <a:sym typeface="Century Gothic"/>
              </a:defRPr>
            </a:lvl5pPr>
            <a:lvl6pPr marL="0" marR="0" lvl="5" indent="0" algn="ctr" rtl="0">
              <a:spcBef>
                <a:spcPts val="0"/>
              </a:spcBef>
              <a:buNone/>
              <a:defRPr sz="2800" b="0" i="0">
                <a:solidFill>
                  <a:schemeClr val="lt1"/>
                </a:solidFill>
                <a:latin typeface="Century Gothic"/>
                <a:ea typeface="Century Gothic"/>
                <a:cs typeface="Century Gothic"/>
                <a:sym typeface="Century Gothic"/>
              </a:defRPr>
            </a:lvl6pPr>
            <a:lvl7pPr marL="0" marR="0" lvl="6" indent="0" algn="ctr" rtl="0">
              <a:spcBef>
                <a:spcPts val="0"/>
              </a:spcBef>
              <a:buNone/>
              <a:defRPr sz="2800" b="0" i="0">
                <a:solidFill>
                  <a:schemeClr val="lt1"/>
                </a:solidFill>
                <a:latin typeface="Century Gothic"/>
                <a:ea typeface="Century Gothic"/>
                <a:cs typeface="Century Gothic"/>
                <a:sym typeface="Century Gothic"/>
              </a:defRPr>
            </a:lvl7pPr>
            <a:lvl8pPr marL="0" marR="0" lvl="7" indent="0" algn="ctr" rtl="0">
              <a:spcBef>
                <a:spcPts val="0"/>
              </a:spcBef>
              <a:buNone/>
              <a:defRPr sz="2800" b="0" i="0">
                <a:solidFill>
                  <a:schemeClr val="lt1"/>
                </a:solidFill>
                <a:latin typeface="Century Gothic"/>
                <a:ea typeface="Century Gothic"/>
                <a:cs typeface="Century Gothic"/>
                <a:sym typeface="Century Gothic"/>
              </a:defRPr>
            </a:lvl8pPr>
            <a:lvl9pPr marL="0" marR="0" lvl="8" indent="0" algn="ctr" rtl="0">
              <a:spcBef>
                <a:spcPts val="0"/>
              </a:spcBef>
              <a:buNone/>
              <a:defRPr sz="2800" b="0" i="0">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1154954" y="1447800"/>
            <a:ext cx="8825659" cy="19812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lt2"/>
              </a:buClr>
              <a:buSzPts val="4800"/>
              <a:buFont typeface="Century Gothic"/>
              <a:buNone/>
              <a:defRPr sz="48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83" name="Shape 83"/>
          <p:cNvSpPr txBox="1">
            <a:spLocks noGrp="1"/>
          </p:cNvSpPr>
          <p:nvPr>
            <p:ph type="body" idx="1"/>
          </p:nvPr>
        </p:nvSpPr>
        <p:spPr>
          <a:xfrm>
            <a:off x="1154954" y="3657600"/>
            <a:ext cx="8825659" cy="2362200"/>
          </a:xfrm>
          <a:prstGeom prst="rect">
            <a:avLst/>
          </a:prstGeom>
          <a:noFill/>
          <a:ln>
            <a:noFill/>
          </a:ln>
        </p:spPr>
        <p:txBody>
          <a:bodyPr spcFirstLastPara="1" wrap="square" lIns="91425" tIns="91425" rIns="91425" bIns="91425" anchor="ctr" anchorCtr="0"/>
          <a:lstStyle>
            <a:lvl1pPr marL="457200" marR="0" lvl="0" indent="-228600" algn="l" rtl="0">
              <a:spcBef>
                <a:spcPts val="1000"/>
              </a:spcBef>
              <a:spcAft>
                <a:spcPts val="0"/>
              </a:spcAft>
              <a:buClr>
                <a:srgbClr val="86D1D8"/>
              </a:buClr>
              <a:buSzPts val="1440"/>
              <a:buFont typeface="Noto Sans Symbols"/>
              <a:buNone/>
              <a:defRPr sz="1800" b="0" i="0" u="none" strike="noStrike" cap="none">
                <a:solidFill>
                  <a:schemeClr val="lt1"/>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960"/>
              <a:buFont typeface="Noto Sans Symbols"/>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800"/>
              <a:buFont typeface="Noto Sans Symbols"/>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84" name="Shape 84"/>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85" name="Shape 85"/>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86" name="Shape 8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a:solidFill>
                  <a:schemeClr val="lt1"/>
                </a:solidFill>
                <a:latin typeface="Century Gothic"/>
                <a:ea typeface="Century Gothic"/>
                <a:cs typeface="Century Gothic"/>
                <a:sym typeface="Century Gothic"/>
              </a:defRPr>
            </a:lvl1pPr>
            <a:lvl2pPr marL="0" marR="0" lvl="1" indent="0" algn="ctr" rtl="0">
              <a:spcBef>
                <a:spcPts val="0"/>
              </a:spcBef>
              <a:buNone/>
              <a:defRPr sz="2800" b="0" i="0">
                <a:solidFill>
                  <a:schemeClr val="lt1"/>
                </a:solidFill>
                <a:latin typeface="Century Gothic"/>
                <a:ea typeface="Century Gothic"/>
                <a:cs typeface="Century Gothic"/>
                <a:sym typeface="Century Gothic"/>
              </a:defRPr>
            </a:lvl2pPr>
            <a:lvl3pPr marL="0" marR="0" lvl="2" indent="0" algn="ctr" rtl="0">
              <a:spcBef>
                <a:spcPts val="0"/>
              </a:spcBef>
              <a:buNone/>
              <a:defRPr sz="2800" b="0" i="0">
                <a:solidFill>
                  <a:schemeClr val="lt1"/>
                </a:solidFill>
                <a:latin typeface="Century Gothic"/>
                <a:ea typeface="Century Gothic"/>
                <a:cs typeface="Century Gothic"/>
                <a:sym typeface="Century Gothic"/>
              </a:defRPr>
            </a:lvl3pPr>
            <a:lvl4pPr marL="0" marR="0" lvl="3" indent="0" algn="ctr" rtl="0">
              <a:spcBef>
                <a:spcPts val="0"/>
              </a:spcBef>
              <a:buNone/>
              <a:defRPr sz="2800" b="0" i="0">
                <a:solidFill>
                  <a:schemeClr val="lt1"/>
                </a:solidFill>
                <a:latin typeface="Century Gothic"/>
                <a:ea typeface="Century Gothic"/>
                <a:cs typeface="Century Gothic"/>
                <a:sym typeface="Century Gothic"/>
              </a:defRPr>
            </a:lvl4pPr>
            <a:lvl5pPr marL="0" marR="0" lvl="4" indent="0" algn="ctr" rtl="0">
              <a:spcBef>
                <a:spcPts val="0"/>
              </a:spcBef>
              <a:buNone/>
              <a:defRPr sz="2800" b="0" i="0">
                <a:solidFill>
                  <a:schemeClr val="lt1"/>
                </a:solidFill>
                <a:latin typeface="Century Gothic"/>
                <a:ea typeface="Century Gothic"/>
                <a:cs typeface="Century Gothic"/>
                <a:sym typeface="Century Gothic"/>
              </a:defRPr>
            </a:lvl5pPr>
            <a:lvl6pPr marL="0" marR="0" lvl="5" indent="0" algn="ctr" rtl="0">
              <a:spcBef>
                <a:spcPts val="0"/>
              </a:spcBef>
              <a:buNone/>
              <a:defRPr sz="2800" b="0" i="0">
                <a:solidFill>
                  <a:schemeClr val="lt1"/>
                </a:solidFill>
                <a:latin typeface="Century Gothic"/>
                <a:ea typeface="Century Gothic"/>
                <a:cs typeface="Century Gothic"/>
                <a:sym typeface="Century Gothic"/>
              </a:defRPr>
            </a:lvl6pPr>
            <a:lvl7pPr marL="0" marR="0" lvl="6" indent="0" algn="ctr" rtl="0">
              <a:spcBef>
                <a:spcPts val="0"/>
              </a:spcBef>
              <a:buNone/>
              <a:defRPr sz="2800" b="0" i="0">
                <a:solidFill>
                  <a:schemeClr val="lt1"/>
                </a:solidFill>
                <a:latin typeface="Century Gothic"/>
                <a:ea typeface="Century Gothic"/>
                <a:cs typeface="Century Gothic"/>
                <a:sym typeface="Century Gothic"/>
              </a:defRPr>
            </a:lvl7pPr>
            <a:lvl8pPr marL="0" marR="0" lvl="7" indent="0" algn="ctr" rtl="0">
              <a:spcBef>
                <a:spcPts val="0"/>
              </a:spcBef>
              <a:buNone/>
              <a:defRPr sz="2800" b="0" i="0">
                <a:solidFill>
                  <a:schemeClr val="lt1"/>
                </a:solidFill>
                <a:latin typeface="Century Gothic"/>
                <a:ea typeface="Century Gothic"/>
                <a:cs typeface="Century Gothic"/>
                <a:sym typeface="Century Gothic"/>
              </a:defRPr>
            </a:lvl8pPr>
            <a:lvl9pPr marL="0" marR="0" lvl="8" indent="0" algn="ctr" rtl="0">
              <a:spcBef>
                <a:spcPts val="0"/>
              </a:spcBef>
              <a:buNone/>
              <a:defRPr sz="2800" b="0" i="0">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1574801" y="1447800"/>
            <a:ext cx="7999315" cy="2323374"/>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lt2"/>
              </a:buClr>
              <a:buSzPts val="4800"/>
              <a:buFont typeface="Century Gothic"/>
              <a:buNone/>
              <a:defRPr sz="48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89" name="Shape 89"/>
          <p:cNvSpPr txBox="1">
            <a:spLocks noGrp="1"/>
          </p:cNvSpPr>
          <p:nvPr>
            <p:ph type="body" idx="1"/>
          </p:nvPr>
        </p:nvSpPr>
        <p:spPr>
          <a:xfrm>
            <a:off x="1930400" y="3771174"/>
            <a:ext cx="7279649" cy="342174"/>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rgbClr val="86D1D8"/>
              </a:buClr>
              <a:buSzPts val="1120"/>
              <a:buFont typeface="Noto Sans Symbols"/>
              <a:buNone/>
              <a:defRPr sz="1400" b="0" i="0" u="none" strike="noStrike" cap="small">
                <a:solidFill>
                  <a:srgbClr val="86D1D8"/>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960"/>
              <a:buFont typeface="Noto Sans Symbols"/>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800"/>
              <a:buFont typeface="Noto Sans Symbols"/>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90" name="Shape 90"/>
          <p:cNvSpPr txBox="1">
            <a:spLocks noGrp="1"/>
          </p:cNvSpPr>
          <p:nvPr>
            <p:ph type="body" idx="2"/>
          </p:nvPr>
        </p:nvSpPr>
        <p:spPr>
          <a:xfrm>
            <a:off x="1154954" y="4350657"/>
            <a:ext cx="8825659" cy="1676400"/>
          </a:xfrm>
          <a:prstGeom prst="rect">
            <a:avLst/>
          </a:prstGeom>
          <a:noFill/>
          <a:ln>
            <a:noFill/>
          </a:ln>
        </p:spPr>
        <p:txBody>
          <a:bodyPr spcFirstLastPara="1" wrap="square" lIns="91425" tIns="91425" rIns="91425" bIns="91425" anchor="ctr" anchorCtr="0"/>
          <a:lstStyle>
            <a:lvl1pPr marL="457200" marR="0" lvl="0" indent="-228600" algn="l" rtl="0">
              <a:spcBef>
                <a:spcPts val="1000"/>
              </a:spcBef>
              <a:spcAft>
                <a:spcPts val="0"/>
              </a:spcAft>
              <a:buClr>
                <a:srgbClr val="86D1D8"/>
              </a:buClr>
              <a:buSzPts val="1440"/>
              <a:buFont typeface="Noto Sans Symbols"/>
              <a:buNone/>
              <a:defRPr sz="1800" b="0" i="0" u="none" strike="noStrike" cap="none">
                <a:solidFill>
                  <a:schemeClr val="lt1"/>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960"/>
              <a:buFont typeface="Noto Sans Symbols"/>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800"/>
              <a:buFont typeface="Noto Sans Symbols"/>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91" name="Shape 91"/>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92" name="Shape 92"/>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93" name="Shape 93"/>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a:solidFill>
                  <a:schemeClr val="lt1"/>
                </a:solidFill>
                <a:latin typeface="Century Gothic"/>
                <a:ea typeface="Century Gothic"/>
                <a:cs typeface="Century Gothic"/>
                <a:sym typeface="Century Gothic"/>
              </a:defRPr>
            </a:lvl1pPr>
            <a:lvl2pPr marL="0" marR="0" lvl="1" indent="0" algn="ctr" rtl="0">
              <a:spcBef>
                <a:spcPts val="0"/>
              </a:spcBef>
              <a:buNone/>
              <a:defRPr sz="2800" b="0" i="0">
                <a:solidFill>
                  <a:schemeClr val="lt1"/>
                </a:solidFill>
                <a:latin typeface="Century Gothic"/>
                <a:ea typeface="Century Gothic"/>
                <a:cs typeface="Century Gothic"/>
                <a:sym typeface="Century Gothic"/>
              </a:defRPr>
            </a:lvl2pPr>
            <a:lvl3pPr marL="0" marR="0" lvl="2" indent="0" algn="ctr" rtl="0">
              <a:spcBef>
                <a:spcPts val="0"/>
              </a:spcBef>
              <a:buNone/>
              <a:defRPr sz="2800" b="0" i="0">
                <a:solidFill>
                  <a:schemeClr val="lt1"/>
                </a:solidFill>
                <a:latin typeface="Century Gothic"/>
                <a:ea typeface="Century Gothic"/>
                <a:cs typeface="Century Gothic"/>
                <a:sym typeface="Century Gothic"/>
              </a:defRPr>
            </a:lvl3pPr>
            <a:lvl4pPr marL="0" marR="0" lvl="3" indent="0" algn="ctr" rtl="0">
              <a:spcBef>
                <a:spcPts val="0"/>
              </a:spcBef>
              <a:buNone/>
              <a:defRPr sz="2800" b="0" i="0">
                <a:solidFill>
                  <a:schemeClr val="lt1"/>
                </a:solidFill>
                <a:latin typeface="Century Gothic"/>
                <a:ea typeface="Century Gothic"/>
                <a:cs typeface="Century Gothic"/>
                <a:sym typeface="Century Gothic"/>
              </a:defRPr>
            </a:lvl4pPr>
            <a:lvl5pPr marL="0" marR="0" lvl="4" indent="0" algn="ctr" rtl="0">
              <a:spcBef>
                <a:spcPts val="0"/>
              </a:spcBef>
              <a:buNone/>
              <a:defRPr sz="2800" b="0" i="0">
                <a:solidFill>
                  <a:schemeClr val="lt1"/>
                </a:solidFill>
                <a:latin typeface="Century Gothic"/>
                <a:ea typeface="Century Gothic"/>
                <a:cs typeface="Century Gothic"/>
                <a:sym typeface="Century Gothic"/>
              </a:defRPr>
            </a:lvl5pPr>
            <a:lvl6pPr marL="0" marR="0" lvl="5" indent="0" algn="ctr" rtl="0">
              <a:spcBef>
                <a:spcPts val="0"/>
              </a:spcBef>
              <a:buNone/>
              <a:defRPr sz="2800" b="0" i="0">
                <a:solidFill>
                  <a:schemeClr val="lt1"/>
                </a:solidFill>
                <a:latin typeface="Century Gothic"/>
                <a:ea typeface="Century Gothic"/>
                <a:cs typeface="Century Gothic"/>
                <a:sym typeface="Century Gothic"/>
              </a:defRPr>
            </a:lvl6pPr>
            <a:lvl7pPr marL="0" marR="0" lvl="6" indent="0" algn="ctr" rtl="0">
              <a:spcBef>
                <a:spcPts val="0"/>
              </a:spcBef>
              <a:buNone/>
              <a:defRPr sz="2800" b="0" i="0">
                <a:solidFill>
                  <a:schemeClr val="lt1"/>
                </a:solidFill>
                <a:latin typeface="Century Gothic"/>
                <a:ea typeface="Century Gothic"/>
                <a:cs typeface="Century Gothic"/>
                <a:sym typeface="Century Gothic"/>
              </a:defRPr>
            </a:lvl7pPr>
            <a:lvl8pPr marL="0" marR="0" lvl="7" indent="0" algn="ctr" rtl="0">
              <a:spcBef>
                <a:spcPts val="0"/>
              </a:spcBef>
              <a:buNone/>
              <a:defRPr sz="2800" b="0" i="0">
                <a:solidFill>
                  <a:schemeClr val="lt1"/>
                </a:solidFill>
                <a:latin typeface="Century Gothic"/>
                <a:ea typeface="Century Gothic"/>
                <a:cs typeface="Century Gothic"/>
                <a:sym typeface="Century Gothic"/>
              </a:defRPr>
            </a:lvl8pPr>
            <a:lvl9pPr marL="0" marR="0" lvl="8" indent="0" algn="ctr" rtl="0">
              <a:spcBef>
                <a:spcPts val="0"/>
              </a:spcBef>
              <a:buNone/>
              <a:defRPr sz="2800" b="0" i="0">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
        <p:nvSpPr>
          <p:cNvPr id="94" name="Shape 94"/>
          <p:cNvSpPr txBox="1"/>
          <p:nvPr/>
        </p:nvSpPr>
        <p:spPr>
          <a:xfrm>
            <a:off x="898295" y="971253"/>
            <a:ext cx="801912" cy="196977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200" b="0" i="0">
                <a:solidFill>
                  <a:srgbClr val="86D1D8"/>
                </a:solidFill>
                <a:latin typeface="Arial"/>
                <a:ea typeface="Arial"/>
                <a:cs typeface="Arial"/>
                <a:sym typeface="Arial"/>
              </a:rPr>
              <a:t>“</a:t>
            </a:r>
            <a:endParaRPr/>
          </a:p>
        </p:txBody>
      </p:sp>
      <p:sp>
        <p:nvSpPr>
          <p:cNvPr id="95" name="Shape 95"/>
          <p:cNvSpPr txBox="1"/>
          <p:nvPr/>
        </p:nvSpPr>
        <p:spPr>
          <a:xfrm>
            <a:off x="9330490" y="2613787"/>
            <a:ext cx="801912" cy="196977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200" b="0" i="0">
                <a:solidFill>
                  <a:srgbClr val="86D1D8"/>
                </a:solidFill>
                <a:latin typeface="Arial"/>
                <a:ea typeface="Arial"/>
                <a:cs typeface="Arial"/>
                <a:sym typeface="Arial"/>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1154954" y="3124201"/>
            <a:ext cx="8825660" cy="165318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2"/>
              </a:buClr>
              <a:buSzPts val="4000"/>
              <a:buFont typeface="Century Gothic"/>
              <a:buNone/>
              <a:defRPr sz="40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98" name="Shape 98"/>
          <p:cNvSpPr txBox="1">
            <a:spLocks noGrp="1"/>
          </p:cNvSpPr>
          <p:nvPr>
            <p:ph type="body" idx="1"/>
          </p:nvPr>
        </p:nvSpPr>
        <p:spPr>
          <a:xfrm>
            <a:off x="1154954" y="4777381"/>
            <a:ext cx="8825659" cy="860400"/>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rgbClr val="86D1D8"/>
              </a:buClr>
              <a:buSzPts val="1600"/>
              <a:buFont typeface="Noto Sans Symbols"/>
              <a:buNone/>
              <a:defRPr sz="2000" b="0" i="0" u="none" strike="noStrike" cap="none">
                <a:solidFill>
                  <a:srgbClr val="86D1D8"/>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1440"/>
              <a:buFont typeface="Noto Sans Symbols"/>
              <a:buNone/>
              <a:defRPr sz="18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99" name="Shape 99"/>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00" name="Shape 100"/>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01" name="Shape 101"/>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a:solidFill>
                  <a:schemeClr val="lt1"/>
                </a:solidFill>
                <a:latin typeface="Century Gothic"/>
                <a:ea typeface="Century Gothic"/>
                <a:cs typeface="Century Gothic"/>
                <a:sym typeface="Century Gothic"/>
              </a:defRPr>
            </a:lvl1pPr>
            <a:lvl2pPr marL="0" marR="0" lvl="1" indent="0" algn="ctr" rtl="0">
              <a:spcBef>
                <a:spcPts val="0"/>
              </a:spcBef>
              <a:buNone/>
              <a:defRPr sz="2800" b="0" i="0">
                <a:solidFill>
                  <a:schemeClr val="lt1"/>
                </a:solidFill>
                <a:latin typeface="Century Gothic"/>
                <a:ea typeface="Century Gothic"/>
                <a:cs typeface="Century Gothic"/>
                <a:sym typeface="Century Gothic"/>
              </a:defRPr>
            </a:lvl2pPr>
            <a:lvl3pPr marL="0" marR="0" lvl="2" indent="0" algn="ctr" rtl="0">
              <a:spcBef>
                <a:spcPts val="0"/>
              </a:spcBef>
              <a:buNone/>
              <a:defRPr sz="2800" b="0" i="0">
                <a:solidFill>
                  <a:schemeClr val="lt1"/>
                </a:solidFill>
                <a:latin typeface="Century Gothic"/>
                <a:ea typeface="Century Gothic"/>
                <a:cs typeface="Century Gothic"/>
                <a:sym typeface="Century Gothic"/>
              </a:defRPr>
            </a:lvl3pPr>
            <a:lvl4pPr marL="0" marR="0" lvl="3" indent="0" algn="ctr" rtl="0">
              <a:spcBef>
                <a:spcPts val="0"/>
              </a:spcBef>
              <a:buNone/>
              <a:defRPr sz="2800" b="0" i="0">
                <a:solidFill>
                  <a:schemeClr val="lt1"/>
                </a:solidFill>
                <a:latin typeface="Century Gothic"/>
                <a:ea typeface="Century Gothic"/>
                <a:cs typeface="Century Gothic"/>
                <a:sym typeface="Century Gothic"/>
              </a:defRPr>
            </a:lvl4pPr>
            <a:lvl5pPr marL="0" marR="0" lvl="4" indent="0" algn="ctr" rtl="0">
              <a:spcBef>
                <a:spcPts val="0"/>
              </a:spcBef>
              <a:buNone/>
              <a:defRPr sz="2800" b="0" i="0">
                <a:solidFill>
                  <a:schemeClr val="lt1"/>
                </a:solidFill>
                <a:latin typeface="Century Gothic"/>
                <a:ea typeface="Century Gothic"/>
                <a:cs typeface="Century Gothic"/>
                <a:sym typeface="Century Gothic"/>
              </a:defRPr>
            </a:lvl5pPr>
            <a:lvl6pPr marL="0" marR="0" lvl="5" indent="0" algn="ctr" rtl="0">
              <a:spcBef>
                <a:spcPts val="0"/>
              </a:spcBef>
              <a:buNone/>
              <a:defRPr sz="2800" b="0" i="0">
                <a:solidFill>
                  <a:schemeClr val="lt1"/>
                </a:solidFill>
                <a:latin typeface="Century Gothic"/>
                <a:ea typeface="Century Gothic"/>
                <a:cs typeface="Century Gothic"/>
                <a:sym typeface="Century Gothic"/>
              </a:defRPr>
            </a:lvl6pPr>
            <a:lvl7pPr marL="0" marR="0" lvl="6" indent="0" algn="ctr" rtl="0">
              <a:spcBef>
                <a:spcPts val="0"/>
              </a:spcBef>
              <a:buNone/>
              <a:defRPr sz="2800" b="0" i="0">
                <a:solidFill>
                  <a:schemeClr val="lt1"/>
                </a:solidFill>
                <a:latin typeface="Century Gothic"/>
                <a:ea typeface="Century Gothic"/>
                <a:cs typeface="Century Gothic"/>
                <a:sym typeface="Century Gothic"/>
              </a:defRPr>
            </a:lvl7pPr>
            <a:lvl8pPr marL="0" marR="0" lvl="7" indent="0" algn="ctr" rtl="0">
              <a:spcBef>
                <a:spcPts val="0"/>
              </a:spcBef>
              <a:buNone/>
              <a:defRPr sz="2800" b="0" i="0">
                <a:solidFill>
                  <a:schemeClr val="lt1"/>
                </a:solidFill>
                <a:latin typeface="Century Gothic"/>
                <a:ea typeface="Century Gothic"/>
                <a:cs typeface="Century Gothic"/>
                <a:sym typeface="Century Gothic"/>
              </a:defRPr>
            </a:lvl8pPr>
            <a:lvl9pPr marL="0" marR="0" lvl="8" indent="0" algn="ctr" rtl="0">
              <a:spcBef>
                <a:spcPts val="0"/>
              </a:spcBef>
              <a:buNone/>
              <a:defRPr sz="2800" b="0" i="0">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646111" y="452718"/>
            <a:ext cx="9404723" cy="140053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04" name="Shape 104"/>
          <p:cNvSpPr txBox="1">
            <a:spLocks noGrp="1"/>
          </p:cNvSpPr>
          <p:nvPr>
            <p:ph type="body" idx="1"/>
          </p:nvPr>
        </p:nvSpPr>
        <p:spPr>
          <a:xfrm>
            <a:off x="632947" y="1981200"/>
            <a:ext cx="2946866" cy="576262"/>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rgbClr val="86D1D8"/>
              </a:buClr>
              <a:buSzPts val="1920"/>
              <a:buFont typeface="Noto Sans Symbols"/>
              <a:buNone/>
              <a:defRPr sz="2400" b="0" i="0" u="none" strike="noStrike" cap="none">
                <a:solidFill>
                  <a:srgbClr val="86D1D8"/>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1600"/>
              <a:buFont typeface="Noto Sans Symbols"/>
              <a:buNone/>
              <a:defRPr sz="2000" b="1"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1440"/>
              <a:buFont typeface="Noto Sans Symbols"/>
              <a:buNone/>
              <a:defRPr sz="1800" b="1"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05" name="Shape 105"/>
          <p:cNvSpPr txBox="1">
            <a:spLocks noGrp="1"/>
          </p:cNvSpPr>
          <p:nvPr>
            <p:ph type="body" idx="2"/>
          </p:nvPr>
        </p:nvSpPr>
        <p:spPr>
          <a:xfrm>
            <a:off x="652463" y="2667000"/>
            <a:ext cx="2927350" cy="3589338"/>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960"/>
              <a:buFont typeface="Noto Sans Symbols"/>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800"/>
              <a:buFont typeface="Noto Sans Symbols"/>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106" name="Shape 106"/>
          <p:cNvSpPr txBox="1">
            <a:spLocks noGrp="1"/>
          </p:cNvSpPr>
          <p:nvPr>
            <p:ph type="body" idx="3"/>
          </p:nvPr>
        </p:nvSpPr>
        <p:spPr>
          <a:xfrm>
            <a:off x="3883659" y="1981200"/>
            <a:ext cx="2936241" cy="576262"/>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rgbClr val="86D1D8"/>
              </a:buClr>
              <a:buSzPts val="1920"/>
              <a:buFont typeface="Noto Sans Symbols"/>
              <a:buNone/>
              <a:defRPr sz="2400" b="0" i="0" u="none" strike="noStrike" cap="none">
                <a:solidFill>
                  <a:srgbClr val="86D1D8"/>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1600"/>
              <a:buFont typeface="Noto Sans Symbols"/>
              <a:buNone/>
              <a:defRPr sz="2000" b="1"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1440"/>
              <a:buFont typeface="Noto Sans Symbols"/>
              <a:buNone/>
              <a:defRPr sz="1800" b="1"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07" name="Shape 107"/>
          <p:cNvSpPr txBox="1">
            <a:spLocks noGrp="1"/>
          </p:cNvSpPr>
          <p:nvPr>
            <p:ph type="body" idx="4"/>
          </p:nvPr>
        </p:nvSpPr>
        <p:spPr>
          <a:xfrm>
            <a:off x="3873106" y="2667000"/>
            <a:ext cx="2946794" cy="3589338"/>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960"/>
              <a:buFont typeface="Noto Sans Symbols"/>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800"/>
              <a:buFont typeface="Noto Sans Symbols"/>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108" name="Shape 108"/>
          <p:cNvSpPr txBox="1">
            <a:spLocks noGrp="1"/>
          </p:cNvSpPr>
          <p:nvPr>
            <p:ph type="body" idx="5"/>
          </p:nvPr>
        </p:nvSpPr>
        <p:spPr>
          <a:xfrm>
            <a:off x="7124700" y="1981200"/>
            <a:ext cx="2932113" cy="576262"/>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rgbClr val="86D1D8"/>
              </a:buClr>
              <a:buSzPts val="1920"/>
              <a:buFont typeface="Noto Sans Symbols"/>
              <a:buNone/>
              <a:defRPr sz="2400" b="0" i="0" u="none" strike="noStrike" cap="none">
                <a:solidFill>
                  <a:srgbClr val="86D1D8"/>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1600"/>
              <a:buFont typeface="Noto Sans Symbols"/>
              <a:buNone/>
              <a:defRPr sz="2000" b="1"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1440"/>
              <a:buFont typeface="Noto Sans Symbols"/>
              <a:buNone/>
              <a:defRPr sz="1800" b="1"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09" name="Shape 109"/>
          <p:cNvSpPr txBox="1">
            <a:spLocks noGrp="1"/>
          </p:cNvSpPr>
          <p:nvPr>
            <p:ph type="body" idx="6"/>
          </p:nvPr>
        </p:nvSpPr>
        <p:spPr>
          <a:xfrm>
            <a:off x="7124700" y="2667000"/>
            <a:ext cx="2932113" cy="3589338"/>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960"/>
              <a:buFont typeface="Noto Sans Symbols"/>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800"/>
              <a:buFont typeface="Noto Sans Symbols"/>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cxnSp>
        <p:nvCxnSpPr>
          <p:cNvPr id="110" name="Shape 110"/>
          <p:cNvCxnSpPr/>
          <p:nvPr/>
        </p:nvCxnSpPr>
        <p:spPr>
          <a:xfrm>
            <a:off x="3726142" y="2133600"/>
            <a:ext cx="0" cy="3962400"/>
          </a:xfrm>
          <a:prstGeom prst="straightConnector1">
            <a:avLst/>
          </a:prstGeom>
          <a:noFill/>
          <a:ln w="12700" cap="flat" cmpd="sng">
            <a:solidFill>
              <a:srgbClr val="86D1D8">
                <a:alpha val="40000"/>
              </a:srgbClr>
            </a:solidFill>
            <a:prstDash val="solid"/>
            <a:round/>
            <a:headEnd type="none" w="med" len="med"/>
            <a:tailEnd type="none" w="med" len="med"/>
          </a:ln>
        </p:spPr>
      </p:cxnSp>
      <p:cxnSp>
        <p:nvCxnSpPr>
          <p:cNvPr id="111" name="Shape 111"/>
          <p:cNvCxnSpPr/>
          <p:nvPr/>
        </p:nvCxnSpPr>
        <p:spPr>
          <a:xfrm>
            <a:off x="6962227" y="2133600"/>
            <a:ext cx="0" cy="3966882"/>
          </a:xfrm>
          <a:prstGeom prst="straightConnector1">
            <a:avLst/>
          </a:prstGeom>
          <a:noFill/>
          <a:ln w="12700" cap="flat" cmpd="sng">
            <a:solidFill>
              <a:srgbClr val="86D1D8">
                <a:alpha val="40000"/>
              </a:srgbClr>
            </a:solidFill>
            <a:prstDash val="solid"/>
            <a:round/>
            <a:headEnd type="none" w="med" len="med"/>
            <a:tailEnd type="none" w="med" len="med"/>
          </a:ln>
        </p:spPr>
      </p:cxnSp>
      <p:sp>
        <p:nvSpPr>
          <p:cNvPr id="112" name="Shape 112"/>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13" name="Shape 113"/>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14" name="Shape 114"/>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a:solidFill>
                  <a:schemeClr val="lt1"/>
                </a:solidFill>
                <a:latin typeface="Century Gothic"/>
                <a:ea typeface="Century Gothic"/>
                <a:cs typeface="Century Gothic"/>
                <a:sym typeface="Century Gothic"/>
              </a:defRPr>
            </a:lvl1pPr>
            <a:lvl2pPr marL="0" marR="0" lvl="1" indent="0" algn="ctr" rtl="0">
              <a:spcBef>
                <a:spcPts val="0"/>
              </a:spcBef>
              <a:buNone/>
              <a:defRPr sz="2800" b="0" i="0">
                <a:solidFill>
                  <a:schemeClr val="lt1"/>
                </a:solidFill>
                <a:latin typeface="Century Gothic"/>
                <a:ea typeface="Century Gothic"/>
                <a:cs typeface="Century Gothic"/>
                <a:sym typeface="Century Gothic"/>
              </a:defRPr>
            </a:lvl2pPr>
            <a:lvl3pPr marL="0" marR="0" lvl="2" indent="0" algn="ctr" rtl="0">
              <a:spcBef>
                <a:spcPts val="0"/>
              </a:spcBef>
              <a:buNone/>
              <a:defRPr sz="2800" b="0" i="0">
                <a:solidFill>
                  <a:schemeClr val="lt1"/>
                </a:solidFill>
                <a:latin typeface="Century Gothic"/>
                <a:ea typeface="Century Gothic"/>
                <a:cs typeface="Century Gothic"/>
                <a:sym typeface="Century Gothic"/>
              </a:defRPr>
            </a:lvl3pPr>
            <a:lvl4pPr marL="0" marR="0" lvl="3" indent="0" algn="ctr" rtl="0">
              <a:spcBef>
                <a:spcPts val="0"/>
              </a:spcBef>
              <a:buNone/>
              <a:defRPr sz="2800" b="0" i="0">
                <a:solidFill>
                  <a:schemeClr val="lt1"/>
                </a:solidFill>
                <a:latin typeface="Century Gothic"/>
                <a:ea typeface="Century Gothic"/>
                <a:cs typeface="Century Gothic"/>
                <a:sym typeface="Century Gothic"/>
              </a:defRPr>
            </a:lvl4pPr>
            <a:lvl5pPr marL="0" marR="0" lvl="4" indent="0" algn="ctr" rtl="0">
              <a:spcBef>
                <a:spcPts val="0"/>
              </a:spcBef>
              <a:buNone/>
              <a:defRPr sz="2800" b="0" i="0">
                <a:solidFill>
                  <a:schemeClr val="lt1"/>
                </a:solidFill>
                <a:latin typeface="Century Gothic"/>
                <a:ea typeface="Century Gothic"/>
                <a:cs typeface="Century Gothic"/>
                <a:sym typeface="Century Gothic"/>
              </a:defRPr>
            </a:lvl5pPr>
            <a:lvl6pPr marL="0" marR="0" lvl="5" indent="0" algn="ctr" rtl="0">
              <a:spcBef>
                <a:spcPts val="0"/>
              </a:spcBef>
              <a:buNone/>
              <a:defRPr sz="2800" b="0" i="0">
                <a:solidFill>
                  <a:schemeClr val="lt1"/>
                </a:solidFill>
                <a:latin typeface="Century Gothic"/>
                <a:ea typeface="Century Gothic"/>
                <a:cs typeface="Century Gothic"/>
                <a:sym typeface="Century Gothic"/>
              </a:defRPr>
            </a:lvl6pPr>
            <a:lvl7pPr marL="0" marR="0" lvl="6" indent="0" algn="ctr" rtl="0">
              <a:spcBef>
                <a:spcPts val="0"/>
              </a:spcBef>
              <a:buNone/>
              <a:defRPr sz="2800" b="0" i="0">
                <a:solidFill>
                  <a:schemeClr val="lt1"/>
                </a:solidFill>
                <a:latin typeface="Century Gothic"/>
                <a:ea typeface="Century Gothic"/>
                <a:cs typeface="Century Gothic"/>
                <a:sym typeface="Century Gothic"/>
              </a:defRPr>
            </a:lvl7pPr>
            <a:lvl8pPr marL="0" marR="0" lvl="7" indent="0" algn="ctr" rtl="0">
              <a:spcBef>
                <a:spcPts val="0"/>
              </a:spcBef>
              <a:buNone/>
              <a:defRPr sz="2800" b="0" i="0">
                <a:solidFill>
                  <a:schemeClr val="lt1"/>
                </a:solidFill>
                <a:latin typeface="Century Gothic"/>
                <a:ea typeface="Century Gothic"/>
                <a:cs typeface="Century Gothic"/>
                <a:sym typeface="Century Gothic"/>
              </a:defRPr>
            </a:lvl8pPr>
            <a:lvl9pPr marL="0" marR="0" lvl="8" indent="0" algn="ctr" rtl="0">
              <a:spcBef>
                <a:spcPts val="0"/>
              </a:spcBef>
              <a:buNone/>
              <a:defRPr sz="2800" b="0" i="0">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646111" y="452718"/>
            <a:ext cx="9404723" cy="140053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17" name="Shape 117"/>
          <p:cNvSpPr txBox="1">
            <a:spLocks noGrp="1"/>
          </p:cNvSpPr>
          <p:nvPr>
            <p:ph type="body" idx="1"/>
          </p:nvPr>
        </p:nvSpPr>
        <p:spPr>
          <a:xfrm>
            <a:off x="652463" y="4250949"/>
            <a:ext cx="2940050" cy="576262"/>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rgbClr val="86D1D8"/>
              </a:buClr>
              <a:buSzPts val="1920"/>
              <a:buFont typeface="Noto Sans Symbols"/>
              <a:buNone/>
              <a:defRPr sz="2400" b="0" i="0" u="none" strike="noStrike" cap="none">
                <a:solidFill>
                  <a:srgbClr val="86D1D8"/>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1600"/>
              <a:buFont typeface="Noto Sans Symbols"/>
              <a:buNone/>
              <a:defRPr sz="2000" b="1"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1440"/>
              <a:buFont typeface="Noto Sans Symbols"/>
              <a:buNone/>
              <a:defRPr sz="1800" b="1"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18" name="Shape 118"/>
          <p:cNvSpPr>
            <a:spLocks noGrp="1"/>
          </p:cNvSpPr>
          <p:nvPr>
            <p:ph type="pic" idx="2"/>
          </p:nvPr>
        </p:nvSpPr>
        <p:spPr>
          <a:xfrm>
            <a:off x="652463" y="2209800"/>
            <a:ext cx="2940050" cy="1524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91425" rIns="91425" bIns="91425" anchor="t" anchorCtr="0"/>
          <a:lstStyle>
            <a:lvl1pPr marR="0" lvl="0" algn="ctr"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1pPr>
            <a:lvl2pPr marR="0" lvl="1"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2pPr>
            <a:lvl3pPr marR="0" lvl="2"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4pPr>
            <a:lvl5pPr marR="0" lvl="4"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5pPr>
            <a:lvl6pPr marR="0" lvl="5"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6pPr>
            <a:lvl7pPr marR="0" lvl="6"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7pPr>
            <a:lvl8pPr marR="0" lvl="7"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8pPr>
            <a:lvl9pPr marR="0" lvl="8"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19" name="Shape 119"/>
          <p:cNvSpPr txBox="1">
            <a:spLocks noGrp="1"/>
          </p:cNvSpPr>
          <p:nvPr>
            <p:ph type="body" idx="3"/>
          </p:nvPr>
        </p:nvSpPr>
        <p:spPr>
          <a:xfrm>
            <a:off x="652463" y="4827211"/>
            <a:ext cx="2940050" cy="659189"/>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960"/>
              <a:buFont typeface="Noto Sans Symbols"/>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800"/>
              <a:buFont typeface="Noto Sans Symbols"/>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120" name="Shape 120"/>
          <p:cNvSpPr txBox="1">
            <a:spLocks noGrp="1"/>
          </p:cNvSpPr>
          <p:nvPr>
            <p:ph type="body" idx="4"/>
          </p:nvPr>
        </p:nvSpPr>
        <p:spPr>
          <a:xfrm>
            <a:off x="3889375" y="4250949"/>
            <a:ext cx="2930525" cy="576262"/>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rgbClr val="86D1D8"/>
              </a:buClr>
              <a:buSzPts val="1920"/>
              <a:buFont typeface="Noto Sans Symbols"/>
              <a:buNone/>
              <a:defRPr sz="2400" b="0" i="0" u="none" strike="noStrike" cap="none">
                <a:solidFill>
                  <a:srgbClr val="86D1D8"/>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1600"/>
              <a:buFont typeface="Noto Sans Symbols"/>
              <a:buNone/>
              <a:defRPr sz="2000" b="1"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1440"/>
              <a:buFont typeface="Noto Sans Symbols"/>
              <a:buNone/>
              <a:defRPr sz="1800" b="1"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21" name="Shape 121"/>
          <p:cNvSpPr>
            <a:spLocks noGrp="1"/>
          </p:cNvSpPr>
          <p:nvPr>
            <p:ph type="pic" idx="5"/>
          </p:nvPr>
        </p:nvSpPr>
        <p:spPr>
          <a:xfrm>
            <a:off x="3889374" y="2209800"/>
            <a:ext cx="2930525" cy="1524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91425" rIns="91425" bIns="91425" anchor="t" anchorCtr="0"/>
          <a:lstStyle>
            <a:lvl1pPr marR="0" lvl="0" algn="ctr"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1pPr>
            <a:lvl2pPr marR="0" lvl="1"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2pPr>
            <a:lvl3pPr marR="0" lvl="2"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4pPr>
            <a:lvl5pPr marR="0" lvl="4"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5pPr>
            <a:lvl6pPr marR="0" lvl="5"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6pPr>
            <a:lvl7pPr marR="0" lvl="6"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7pPr>
            <a:lvl8pPr marR="0" lvl="7"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8pPr>
            <a:lvl9pPr marR="0" lvl="8"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22" name="Shape 122"/>
          <p:cNvSpPr txBox="1">
            <a:spLocks noGrp="1"/>
          </p:cNvSpPr>
          <p:nvPr>
            <p:ph type="body" idx="6"/>
          </p:nvPr>
        </p:nvSpPr>
        <p:spPr>
          <a:xfrm>
            <a:off x="3888022" y="4827210"/>
            <a:ext cx="2934406" cy="659189"/>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960"/>
              <a:buFont typeface="Noto Sans Symbols"/>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800"/>
              <a:buFont typeface="Noto Sans Symbols"/>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123" name="Shape 123"/>
          <p:cNvSpPr txBox="1">
            <a:spLocks noGrp="1"/>
          </p:cNvSpPr>
          <p:nvPr>
            <p:ph type="body" idx="7"/>
          </p:nvPr>
        </p:nvSpPr>
        <p:spPr>
          <a:xfrm>
            <a:off x="7124700" y="4250949"/>
            <a:ext cx="2932113" cy="576262"/>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rgbClr val="86D1D8"/>
              </a:buClr>
              <a:buSzPts val="1920"/>
              <a:buFont typeface="Noto Sans Symbols"/>
              <a:buNone/>
              <a:defRPr sz="2400" b="0" i="0" u="none" strike="noStrike" cap="none">
                <a:solidFill>
                  <a:srgbClr val="86D1D8"/>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1600"/>
              <a:buFont typeface="Noto Sans Symbols"/>
              <a:buNone/>
              <a:defRPr sz="2000" b="1"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1440"/>
              <a:buFont typeface="Noto Sans Symbols"/>
              <a:buNone/>
              <a:defRPr sz="1800" b="1"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24" name="Shape 124"/>
          <p:cNvSpPr>
            <a:spLocks noGrp="1"/>
          </p:cNvSpPr>
          <p:nvPr>
            <p:ph type="pic" idx="8"/>
          </p:nvPr>
        </p:nvSpPr>
        <p:spPr>
          <a:xfrm>
            <a:off x="7124699" y="2209800"/>
            <a:ext cx="2932113" cy="1524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91425" rIns="91425" bIns="91425" anchor="t" anchorCtr="0"/>
          <a:lstStyle>
            <a:lvl1pPr marR="0" lvl="0" algn="ctr"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1pPr>
            <a:lvl2pPr marR="0" lvl="1"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2pPr>
            <a:lvl3pPr marR="0" lvl="2"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4pPr>
            <a:lvl5pPr marR="0" lvl="4"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5pPr>
            <a:lvl6pPr marR="0" lvl="5"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6pPr>
            <a:lvl7pPr marR="0" lvl="6"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7pPr>
            <a:lvl8pPr marR="0" lvl="7"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8pPr>
            <a:lvl9pPr marR="0" lvl="8"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25" name="Shape 125"/>
          <p:cNvSpPr txBox="1">
            <a:spLocks noGrp="1"/>
          </p:cNvSpPr>
          <p:nvPr>
            <p:ph type="body" idx="9"/>
          </p:nvPr>
        </p:nvSpPr>
        <p:spPr>
          <a:xfrm>
            <a:off x="7124575" y="4827208"/>
            <a:ext cx="2935997" cy="659189"/>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960"/>
              <a:buFont typeface="Noto Sans Symbols"/>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800"/>
              <a:buFont typeface="Noto Sans Symbols"/>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cxnSp>
        <p:nvCxnSpPr>
          <p:cNvPr id="126" name="Shape 126"/>
          <p:cNvCxnSpPr/>
          <p:nvPr/>
        </p:nvCxnSpPr>
        <p:spPr>
          <a:xfrm>
            <a:off x="3726142" y="2133600"/>
            <a:ext cx="0" cy="3962400"/>
          </a:xfrm>
          <a:prstGeom prst="straightConnector1">
            <a:avLst/>
          </a:prstGeom>
          <a:noFill/>
          <a:ln w="12700" cap="flat" cmpd="sng">
            <a:solidFill>
              <a:srgbClr val="86D1D8">
                <a:alpha val="40000"/>
              </a:srgbClr>
            </a:solidFill>
            <a:prstDash val="solid"/>
            <a:round/>
            <a:headEnd type="none" w="med" len="med"/>
            <a:tailEnd type="none" w="med" len="med"/>
          </a:ln>
        </p:spPr>
      </p:cxnSp>
      <p:cxnSp>
        <p:nvCxnSpPr>
          <p:cNvPr id="127" name="Shape 127"/>
          <p:cNvCxnSpPr/>
          <p:nvPr/>
        </p:nvCxnSpPr>
        <p:spPr>
          <a:xfrm>
            <a:off x="6962227" y="2133600"/>
            <a:ext cx="0" cy="3966882"/>
          </a:xfrm>
          <a:prstGeom prst="straightConnector1">
            <a:avLst/>
          </a:prstGeom>
          <a:noFill/>
          <a:ln w="12700" cap="flat" cmpd="sng">
            <a:solidFill>
              <a:srgbClr val="86D1D8">
                <a:alpha val="40000"/>
              </a:srgbClr>
            </a:solidFill>
            <a:prstDash val="solid"/>
            <a:round/>
            <a:headEnd type="none" w="med" len="med"/>
            <a:tailEnd type="none" w="med" len="med"/>
          </a:ln>
        </p:spPr>
      </p:cxnSp>
      <p:sp>
        <p:nvSpPr>
          <p:cNvPr id="128" name="Shape 128"/>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29" name="Shape 129"/>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30" name="Shape 130"/>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a:solidFill>
                  <a:schemeClr val="lt1"/>
                </a:solidFill>
                <a:latin typeface="Century Gothic"/>
                <a:ea typeface="Century Gothic"/>
                <a:cs typeface="Century Gothic"/>
                <a:sym typeface="Century Gothic"/>
              </a:defRPr>
            </a:lvl1pPr>
            <a:lvl2pPr marL="0" marR="0" lvl="1" indent="0" algn="ctr" rtl="0">
              <a:spcBef>
                <a:spcPts val="0"/>
              </a:spcBef>
              <a:buNone/>
              <a:defRPr sz="2800" b="0" i="0">
                <a:solidFill>
                  <a:schemeClr val="lt1"/>
                </a:solidFill>
                <a:latin typeface="Century Gothic"/>
                <a:ea typeface="Century Gothic"/>
                <a:cs typeface="Century Gothic"/>
                <a:sym typeface="Century Gothic"/>
              </a:defRPr>
            </a:lvl2pPr>
            <a:lvl3pPr marL="0" marR="0" lvl="2" indent="0" algn="ctr" rtl="0">
              <a:spcBef>
                <a:spcPts val="0"/>
              </a:spcBef>
              <a:buNone/>
              <a:defRPr sz="2800" b="0" i="0">
                <a:solidFill>
                  <a:schemeClr val="lt1"/>
                </a:solidFill>
                <a:latin typeface="Century Gothic"/>
                <a:ea typeface="Century Gothic"/>
                <a:cs typeface="Century Gothic"/>
                <a:sym typeface="Century Gothic"/>
              </a:defRPr>
            </a:lvl3pPr>
            <a:lvl4pPr marL="0" marR="0" lvl="3" indent="0" algn="ctr" rtl="0">
              <a:spcBef>
                <a:spcPts val="0"/>
              </a:spcBef>
              <a:buNone/>
              <a:defRPr sz="2800" b="0" i="0">
                <a:solidFill>
                  <a:schemeClr val="lt1"/>
                </a:solidFill>
                <a:latin typeface="Century Gothic"/>
                <a:ea typeface="Century Gothic"/>
                <a:cs typeface="Century Gothic"/>
                <a:sym typeface="Century Gothic"/>
              </a:defRPr>
            </a:lvl4pPr>
            <a:lvl5pPr marL="0" marR="0" lvl="4" indent="0" algn="ctr" rtl="0">
              <a:spcBef>
                <a:spcPts val="0"/>
              </a:spcBef>
              <a:buNone/>
              <a:defRPr sz="2800" b="0" i="0">
                <a:solidFill>
                  <a:schemeClr val="lt1"/>
                </a:solidFill>
                <a:latin typeface="Century Gothic"/>
                <a:ea typeface="Century Gothic"/>
                <a:cs typeface="Century Gothic"/>
                <a:sym typeface="Century Gothic"/>
              </a:defRPr>
            </a:lvl5pPr>
            <a:lvl6pPr marL="0" marR="0" lvl="5" indent="0" algn="ctr" rtl="0">
              <a:spcBef>
                <a:spcPts val="0"/>
              </a:spcBef>
              <a:buNone/>
              <a:defRPr sz="2800" b="0" i="0">
                <a:solidFill>
                  <a:schemeClr val="lt1"/>
                </a:solidFill>
                <a:latin typeface="Century Gothic"/>
                <a:ea typeface="Century Gothic"/>
                <a:cs typeface="Century Gothic"/>
                <a:sym typeface="Century Gothic"/>
              </a:defRPr>
            </a:lvl6pPr>
            <a:lvl7pPr marL="0" marR="0" lvl="6" indent="0" algn="ctr" rtl="0">
              <a:spcBef>
                <a:spcPts val="0"/>
              </a:spcBef>
              <a:buNone/>
              <a:defRPr sz="2800" b="0" i="0">
                <a:solidFill>
                  <a:schemeClr val="lt1"/>
                </a:solidFill>
                <a:latin typeface="Century Gothic"/>
                <a:ea typeface="Century Gothic"/>
                <a:cs typeface="Century Gothic"/>
                <a:sym typeface="Century Gothic"/>
              </a:defRPr>
            </a:lvl7pPr>
            <a:lvl8pPr marL="0" marR="0" lvl="7" indent="0" algn="ctr" rtl="0">
              <a:spcBef>
                <a:spcPts val="0"/>
              </a:spcBef>
              <a:buNone/>
              <a:defRPr sz="2800" b="0" i="0">
                <a:solidFill>
                  <a:schemeClr val="lt1"/>
                </a:solidFill>
                <a:latin typeface="Century Gothic"/>
                <a:ea typeface="Century Gothic"/>
                <a:cs typeface="Century Gothic"/>
                <a:sym typeface="Century Gothic"/>
              </a:defRPr>
            </a:lvl8pPr>
            <a:lvl9pPr marL="0" marR="0" lvl="8" indent="0" algn="ctr" rtl="0">
              <a:spcBef>
                <a:spcPts val="0"/>
              </a:spcBef>
              <a:buNone/>
              <a:defRPr sz="2800" b="0" i="0">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646111" y="452718"/>
            <a:ext cx="9404723" cy="140053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33" name="Shape 133"/>
          <p:cNvSpPr txBox="1">
            <a:spLocks noGrp="1"/>
          </p:cNvSpPr>
          <p:nvPr>
            <p:ph type="body" idx="1"/>
          </p:nvPr>
        </p:nvSpPr>
        <p:spPr>
          <a:xfrm rot="5400000">
            <a:off x="3478842" y="-322612"/>
            <a:ext cx="4195481" cy="8946541"/>
          </a:xfrm>
          <a:prstGeom prst="rect">
            <a:avLst/>
          </a:prstGeom>
          <a:noFill/>
          <a:ln>
            <a:noFill/>
          </a:ln>
        </p:spPr>
        <p:txBody>
          <a:bodyPr spcFirstLastPara="1" wrap="square" lIns="91425" tIns="91425" rIns="91425" bIns="91425" anchor="t" anchorCtr="0"/>
          <a:lstStyle>
            <a:lvl1pPr marL="457200" marR="0" lvl="0" indent="-330200" algn="l" rtl="0">
              <a:spcBef>
                <a:spcPts val="1000"/>
              </a:spcBef>
              <a:spcAft>
                <a:spcPts val="0"/>
              </a:spcAft>
              <a:buClr>
                <a:srgbClr val="86D1D8"/>
              </a:buClr>
              <a:buSzPts val="16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914400" marR="0" lvl="1" indent="-320040" algn="l" rtl="0">
              <a:spcBef>
                <a:spcPts val="1000"/>
              </a:spcBef>
              <a:spcAft>
                <a:spcPts val="0"/>
              </a:spcAft>
              <a:buClr>
                <a:srgbClr val="86D1D8"/>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371600" marR="0" lvl="2" indent="-309880" algn="l" rtl="0">
              <a:spcBef>
                <a:spcPts val="1000"/>
              </a:spcBef>
              <a:spcAft>
                <a:spcPts val="0"/>
              </a:spcAft>
              <a:buClr>
                <a:srgbClr val="86D1D8"/>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828800" marR="0" lvl="3" indent="-299719"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286000" marR="0" lvl="4"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743200" marR="0" lvl="5"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3200400" marR="0" lvl="6"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657600" marR="0" lvl="7"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4114800" marR="0" lvl="8"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34" name="Shape 134"/>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35" name="Shape 135"/>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36" name="Shape 13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a:solidFill>
                  <a:schemeClr val="lt1"/>
                </a:solidFill>
                <a:latin typeface="Century Gothic"/>
                <a:ea typeface="Century Gothic"/>
                <a:cs typeface="Century Gothic"/>
                <a:sym typeface="Century Gothic"/>
              </a:defRPr>
            </a:lvl1pPr>
            <a:lvl2pPr marL="0" marR="0" lvl="1" indent="0" algn="ctr" rtl="0">
              <a:spcBef>
                <a:spcPts val="0"/>
              </a:spcBef>
              <a:buNone/>
              <a:defRPr sz="2800" b="0" i="0">
                <a:solidFill>
                  <a:schemeClr val="lt1"/>
                </a:solidFill>
                <a:latin typeface="Century Gothic"/>
                <a:ea typeface="Century Gothic"/>
                <a:cs typeface="Century Gothic"/>
                <a:sym typeface="Century Gothic"/>
              </a:defRPr>
            </a:lvl2pPr>
            <a:lvl3pPr marL="0" marR="0" lvl="2" indent="0" algn="ctr" rtl="0">
              <a:spcBef>
                <a:spcPts val="0"/>
              </a:spcBef>
              <a:buNone/>
              <a:defRPr sz="2800" b="0" i="0">
                <a:solidFill>
                  <a:schemeClr val="lt1"/>
                </a:solidFill>
                <a:latin typeface="Century Gothic"/>
                <a:ea typeface="Century Gothic"/>
                <a:cs typeface="Century Gothic"/>
                <a:sym typeface="Century Gothic"/>
              </a:defRPr>
            </a:lvl3pPr>
            <a:lvl4pPr marL="0" marR="0" lvl="3" indent="0" algn="ctr" rtl="0">
              <a:spcBef>
                <a:spcPts val="0"/>
              </a:spcBef>
              <a:buNone/>
              <a:defRPr sz="2800" b="0" i="0">
                <a:solidFill>
                  <a:schemeClr val="lt1"/>
                </a:solidFill>
                <a:latin typeface="Century Gothic"/>
                <a:ea typeface="Century Gothic"/>
                <a:cs typeface="Century Gothic"/>
                <a:sym typeface="Century Gothic"/>
              </a:defRPr>
            </a:lvl4pPr>
            <a:lvl5pPr marL="0" marR="0" lvl="4" indent="0" algn="ctr" rtl="0">
              <a:spcBef>
                <a:spcPts val="0"/>
              </a:spcBef>
              <a:buNone/>
              <a:defRPr sz="2800" b="0" i="0">
                <a:solidFill>
                  <a:schemeClr val="lt1"/>
                </a:solidFill>
                <a:latin typeface="Century Gothic"/>
                <a:ea typeface="Century Gothic"/>
                <a:cs typeface="Century Gothic"/>
                <a:sym typeface="Century Gothic"/>
              </a:defRPr>
            </a:lvl5pPr>
            <a:lvl6pPr marL="0" marR="0" lvl="5" indent="0" algn="ctr" rtl="0">
              <a:spcBef>
                <a:spcPts val="0"/>
              </a:spcBef>
              <a:buNone/>
              <a:defRPr sz="2800" b="0" i="0">
                <a:solidFill>
                  <a:schemeClr val="lt1"/>
                </a:solidFill>
                <a:latin typeface="Century Gothic"/>
                <a:ea typeface="Century Gothic"/>
                <a:cs typeface="Century Gothic"/>
                <a:sym typeface="Century Gothic"/>
              </a:defRPr>
            </a:lvl6pPr>
            <a:lvl7pPr marL="0" marR="0" lvl="6" indent="0" algn="ctr" rtl="0">
              <a:spcBef>
                <a:spcPts val="0"/>
              </a:spcBef>
              <a:buNone/>
              <a:defRPr sz="2800" b="0" i="0">
                <a:solidFill>
                  <a:schemeClr val="lt1"/>
                </a:solidFill>
                <a:latin typeface="Century Gothic"/>
                <a:ea typeface="Century Gothic"/>
                <a:cs typeface="Century Gothic"/>
                <a:sym typeface="Century Gothic"/>
              </a:defRPr>
            </a:lvl7pPr>
            <a:lvl8pPr marL="0" marR="0" lvl="7" indent="0" algn="ctr" rtl="0">
              <a:spcBef>
                <a:spcPts val="0"/>
              </a:spcBef>
              <a:buNone/>
              <a:defRPr sz="2800" b="0" i="0">
                <a:solidFill>
                  <a:schemeClr val="lt1"/>
                </a:solidFill>
                <a:latin typeface="Century Gothic"/>
                <a:ea typeface="Century Gothic"/>
                <a:cs typeface="Century Gothic"/>
                <a:sym typeface="Century Gothic"/>
              </a:defRPr>
            </a:lvl8pPr>
            <a:lvl9pPr marL="0" marR="0" lvl="8" indent="0" algn="ctr" rtl="0">
              <a:spcBef>
                <a:spcPts val="0"/>
              </a:spcBef>
              <a:buNone/>
              <a:defRPr sz="2800" b="0" i="0">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rot="5400000">
            <a:off x="6267450" y="2466975"/>
            <a:ext cx="5826125" cy="1752601"/>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39" name="Shape 139"/>
          <p:cNvSpPr txBox="1">
            <a:spLocks noGrp="1"/>
          </p:cNvSpPr>
          <p:nvPr>
            <p:ph type="body" idx="1"/>
          </p:nvPr>
        </p:nvSpPr>
        <p:spPr>
          <a:xfrm rot="5400000">
            <a:off x="1679575" y="-139699"/>
            <a:ext cx="5368924" cy="7423149"/>
          </a:xfrm>
          <a:prstGeom prst="rect">
            <a:avLst/>
          </a:prstGeom>
          <a:noFill/>
          <a:ln>
            <a:noFill/>
          </a:ln>
        </p:spPr>
        <p:txBody>
          <a:bodyPr spcFirstLastPara="1" wrap="square" lIns="91425" tIns="91425" rIns="91425" bIns="91425" anchor="t" anchorCtr="0"/>
          <a:lstStyle>
            <a:lvl1pPr marL="457200" marR="0" lvl="0" indent="-330200" algn="l" rtl="0">
              <a:spcBef>
                <a:spcPts val="1000"/>
              </a:spcBef>
              <a:spcAft>
                <a:spcPts val="0"/>
              </a:spcAft>
              <a:buClr>
                <a:srgbClr val="86D1D8"/>
              </a:buClr>
              <a:buSzPts val="16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914400" marR="0" lvl="1" indent="-320040" algn="l" rtl="0">
              <a:spcBef>
                <a:spcPts val="1000"/>
              </a:spcBef>
              <a:spcAft>
                <a:spcPts val="0"/>
              </a:spcAft>
              <a:buClr>
                <a:srgbClr val="86D1D8"/>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371600" marR="0" lvl="2" indent="-309880" algn="l" rtl="0">
              <a:spcBef>
                <a:spcPts val="1000"/>
              </a:spcBef>
              <a:spcAft>
                <a:spcPts val="0"/>
              </a:spcAft>
              <a:buClr>
                <a:srgbClr val="86D1D8"/>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828800" marR="0" lvl="3" indent="-299719"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286000" marR="0" lvl="4"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743200" marR="0" lvl="5"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3200400" marR="0" lvl="6"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657600" marR="0" lvl="7"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4114800" marR="0" lvl="8"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40" name="Shape 140"/>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41" name="Shape 141"/>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42" name="Shape 14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a:solidFill>
                  <a:schemeClr val="lt1"/>
                </a:solidFill>
                <a:latin typeface="Century Gothic"/>
                <a:ea typeface="Century Gothic"/>
                <a:cs typeface="Century Gothic"/>
                <a:sym typeface="Century Gothic"/>
              </a:defRPr>
            </a:lvl1pPr>
            <a:lvl2pPr marL="0" marR="0" lvl="1" indent="0" algn="ctr" rtl="0">
              <a:spcBef>
                <a:spcPts val="0"/>
              </a:spcBef>
              <a:buNone/>
              <a:defRPr sz="2800" b="0" i="0">
                <a:solidFill>
                  <a:schemeClr val="lt1"/>
                </a:solidFill>
                <a:latin typeface="Century Gothic"/>
                <a:ea typeface="Century Gothic"/>
                <a:cs typeface="Century Gothic"/>
                <a:sym typeface="Century Gothic"/>
              </a:defRPr>
            </a:lvl2pPr>
            <a:lvl3pPr marL="0" marR="0" lvl="2" indent="0" algn="ctr" rtl="0">
              <a:spcBef>
                <a:spcPts val="0"/>
              </a:spcBef>
              <a:buNone/>
              <a:defRPr sz="2800" b="0" i="0">
                <a:solidFill>
                  <a:schemeClr val="lt1"/>
                </a:solidFill>
                <a:latin typeface="Century Gothic"/>
                <a:ea typeface="Century Gothic"/>
                <a:cs typeface="Century Gothic"/>
                <a:sym typeface="Century Gothic"/>
              </a:defRPr>
            </a:lvl3pPr>
            <a:lvl4pPr marL="0" marR="0" lvl="3" indent="0" algn="ctr" rtl="0">
              <a:spcBef>
                <a:spcPts val="0"/>
              </a:spcBef>
              <a:buNone/>
              <a:defRPr sz="2800" b="0" i="0">
                <a:solidFill>
                  <a:schemeClr val="lt1"/>
                </a:solidFill>
                <a:latin typeface="Century Gothic"/>
                <a:ea typeface="Century Gothic"/>
                <a:cs typeface="Century Gothic"/>
                <a:sym typeface="Century Gothic"/>
              </a:defRPr>
            </a:lvl4pPr>
            <a:lvl5pPr marL="0" marR="0" lvl="4" indent="0" algn="ctr" rtl="0">
              <a:spcBef>
                <a:spcPts val="0"/>
              </a:spcBef>
              <a:buNone/>
              <a:defRPr sz="2800" b="0" i="0">
                <a:solidFill>
                  <a:schemeClr val="lt1"/>
                </a:solidFill>
                <a:latin typeface="Century Gothic"/>
                <a:ea typeface="Century Gothic"/>
                <a:cs typeface="Century Gothic"/>
                <a:sym typeface="Century Gothic"/>
              </a:defRPr>
            </a:lvl5pPr>
            <a:lvl6pPr marL="0" marR="0" lvl="5" indent="0" algn="ctr" rtl="0">
              <a:spcBef>
                <a:spcPts val="0"/>
              </a:spcBef>
              <a:buNone/>
              <a:defRPr sz="2800" b="0" i="0">
                <a:solidFill>
                  <a:schemeClr val="lt1"/>
                </a:solidFill>
                <a:latin typeface="Century Gothic"/>
                <a:ea typeface="Century Gothic"/>
                <a:cs typeface="Century Gothic"/>
                <a:sym typeface="Century Gothic"/>
              </a:defRPr>
            </a:lvl6pPr>
            <a:lvl7pPr marL="0" marR="0" lvl="6" indent="0" algn="ctr" rtl="0">
              <a:spcBef>
                <a:spcPts val="0"/>
              </a:spcBef>
              <a:buNone/>
              <a:defRPr sz="2800" b="0" i="0">
                <a:solidFill>
                  <a:schemeClr val="lt1"/>
                </a:solidFill>
                <a:latin typeface="Century Gothic"/>
                <a:ea typeface="Century Gothic"/>
                <a:cs typeface="Century Gothic"/>
                <a:sym typeface="Century Gothic"/>
              </a:defRPr>
            </a:lvl7pPr>
            <a:lvl8pPr marL="0" marR="0" lvl="7" indent="0" algn="ctr" rtl="0">
              <a:spcBef>
                <a:spcPts val="0"/>
              </a:spcBef>
              <a:buNone/>
              <a:defRPr sz="2800" b="0" i="0">
                <a:solidFill>
                  <a:schemeClr val="lt1"/>
                </a:solidFill>
                <a:latin typeface="Century Gothic"/>
                <a:ea typeface="Century Gothic"/>
                <a:cs typeface="Century Gothic"/>
                <a:sym typeface="Century Gothic"/>
              </a:defRPr>
            </a:lvl8pPr>
            <a:lvl9pPr marL="0" marR="0" lvl="8" indent="0" algn="ctr" rtl="0">
              <a:spcBef>
                <a:spcPts val="0"/>
              </a:spcBef>
              <a:buNone/>
              <a:defRPr sz="2800" b="0" i="0">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646111" y="452718"/>
            <a:ext cx="9404723" cy="140053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25" name="Shape 25"/>
          <p:cNvSpPr txBox="1">
            <a:spLocks noGrp="1"/>
          </p:cNvSpPr>
          <p:nvPr>
            <p:ph type="body" idx="1"/>
          </p:nvPr>
        </p:nvSpPr>
        <p:spPr>
          <a:xfrm>
            <a:off x="1103312" y="2052918"/>
            <a:ext cx="8946541" cy="4195481"/>
          </a:xfrm>
          <a:prstGeom prst="rect">
            <a:avLst/>
          </a:prstGeom>
          <a:noFill/>
          <a:ln>
            <a:noFill/>
          </a:ln>
        </p:spPr>
        <p:txBody>
          <a:bodyPr spcFirstLastPara="1" wrap="square" lIns="91425" tIns="91425" rIns="91425" bIns="91425" anchor="t" anchorCtr="0"/>
          <a:lstStyle>
            <a:lvl1pPr marL="457200" marR="0" lvl="0" indent="-330200" algn="l" rtl="0">
              <a:spcBef>
                <a:spcPts val="1000"/>
              </a:spcBef>
              <a:spcAft>
                <a:spcPts val="0"/>
              </a:spcAft>
              <a:buClr>
                <a:srgbClr val="86D1D8"/>
              </a:buClr>
              <a:buSzPts val="16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914400" marR="0" lvl="1" indent="-320040" algn="l" rtl="0">
              <a:spcBef>
                <a:spcPts val="1000"/>
              </a:spcBef>
              <a:spcAft>
                <a:spcPts val="0"/>
              </a:spcAft>
              <a:buClr>
                <a:srgbClr val="86D1D8"/>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371600" marR="0" lvl="2" indent="-309880" algn="l" rtl="0">
              <a:spcBef>
                <a:spcPts val="1000"/>
              </a:spcBef>
              <a:spcAft>
                <a:spcPts val="0"/>
              </a:spcAft>
              <a:buClr>
                <a:srgbClr val="86D1D8"/>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828800" marR="0" lvl="3" indent="-299719"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286000" marR="0" lvl="4"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743200" marR="0" lvl="5"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3200400" marR="0" lvl="6"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657600" marR="0" lvl="7"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4114800" marR="0" lvl="8"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26" name="Shape 26"/>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7" name="Shape 27"/>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8" name="Shape 2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a:solidFill>
                  <a:schemeClr val="lt1"/>
                </a:solidFill>
                <a:latin typeface="Century Gothic"/>
                <a:ea typeface="Century Gothic"/>
                <a:cs typeface="Century Gothic"/>
                <a:sym typeface="Century Gothic"/>
              </a:defRPr>
            </a:lvl1pPr>
            <a:lvl2pPr marL="0" marR="0" lvl="1" indent="0" algn="ctr" rtl="0">
              <a:spcBef>
                <a:spcPts val="0"/>
              </a:spcBef>
              <a:buNone/>
              <a:defRPr sz="2800" b="0" i="0">
                <a:solidFill>
                  <a:schemeClr val="lt1"/>
                </a:solidFill>
                <a:latin typeface="Century Gothic"/>
                <a:ea typeface="Century Gothic"/>
                <a:cs typeface="Century Gothic"/>
                <a:sym typeface="Century Gothic"/>
              </a:defRPr>
            </a:lvl2pPr>
            <a:lvl3pPr marL="0" marR="0" lvl="2" indent="0" algn="ctr" rtl="0">
              <a:spcBef>
                <a:spcPts val="0"/>
              </a:spcBef>
              <a:buNone/>
              <a:defRPr sz="2800" b="0" i="0">
                <a:solidFill>
                  <a:schemeClr val="lt1"/>
                </a:solidFill>
                <a:latin typeface="Century Gothic"/>
                <a:ea typeface="Century Gothic"/>
                <a:cs typeface="Century Gothic"/>
                <a:sym typeface="Century Gothic"/>
              </a:defRPr>
            </a:lvl3pPr>
            <a:lvl4pPr marL="0" marR="0" lvl="3" indent="0" algn="ctr" rtl="0">
              <a:spcBef>
                <a:spcPts val="0"/>
              </a:spcBef>
              <a:buNone/>
              <a:defRPr sz="2800" b="0" i="0">
                <a:solidFill>
                  <a:schemeClr val="lt1"/>
                </a:solidFill>
                <a:latin typeface="Century Gothic"/>
                <a:ea typeface="Century Gothic"/>
                <a:cs typeface="Century Gothic"/>
                <a:sym typeface="Century Gothic"/>
              </a:defRPr>
            </a:lvl4pPr>
            <a:lvl5pPr marL="0" marR="0" lvl="4" indent="0" algn="ctr" rtl="0">
              <a:spcBef>
                <a:spcPts val="0"/>
              </a:spcBef>
              <a:buNone/>
              <a:defRPr sz="2800" b="0" i="0">
                <a:solidFill>
                  <a:schemeClr val="lt1"/>
                </a:solidFill>
                <a:latin typeface="Century Gothic"/>
                <a:ea typeface="Century Gothic"/>
                <a:cs typeface="Century Gothic"/>
                <a:sym typeface="Century Gothic"/>
              </a:defRPr>
            </a:lvl5pPr>
            <a:lvl6pPr marL="0" marR="0" lvl="5" indent="0" algn="ctr" rtl="0">
              <a:spcBef>
                <a:spcPts val="0"/>
              </a:spcBef>
              <a:buNone/>
              <a:defRPr sz="2800" b="0" i="0">
                <a:solidFill>
                  <a:schemeClr val="lt1"/>
                </a:solidFill>
                <a:latin typeface="Century Gothic"/>
                <a:ea typeface="Century Gothic"/>
                <a:cs typeface="Century Gothic"/>
                <a:sym typeface="Century Gothic"/>
              </a:defRPr>
            </a:lvl6pPr>
            <a:lvl7pPr marL="0" marR="0" lvl="6" indent="0" algn="ctr" rtl="0">
              <a:spcBef>
                <a:spcPts val="0"/>
              </a:spcBef>
              <a:buNone/>
              <a:defRPr sz="2800" b="0" i="0">
                <a:solidFill>
                  <a:schemeClr val="lt1"/>
                </a:solidFill>
                <a:latin typeface="Century Gothic"/>
                <a:ea typeface="Century Gothic"/>
                <a:cs typeface="Century Gothic"/>
                <a:sym typeface="Century Gothic"/>
              </a:defRPr>
            </a:lvl7pPr>
            <a:lvl8pPr marL="0" marR="0" lvl="7" indent="0" algn="ctr" rtl="0">
              <a:spcBef>
                <a:spcPts val="0"/>
              </a:spcBef>
              <a:buNone/>
              <a:defRPr sz="2800" b="0" i="0">
                <a:solidFill>
                  <a:schemeClr val="lt1"/>
                </a:solidFill>
                <a:latin typeface="Century Gothic"/>
                <a:ea typeface="Century Gothic"/>
                <a:cs typeface="Century Gothic"/>
                <a:sym typeface="Century Gothic"/>
              </a:defRPr>
            </a:lvl8pPr>
            <a:lvl9pPr marL="0" marR="0" lvl="8" indent="0" algn="ctr" rtl="0">
              <a:spcBef>
                <a:spcPts val="0"/>
              </a:spcBef>
              <a:buNone/>
              <a:defRPr sz="2800" b="0" i="0">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1154956" y="2861733"/>
            <a:ext cx="8825657" cy="1915647"/>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2"/>
              </a:buClr>
              <a:buSzPts val="4000"/>
              <a:buFont typeface="Century Gothic"/>
              <a:buNone/>
              <a:defRPr sz="40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31" name="Shape 31"/>
          <p:cNvSpPr txBox="1">
            <a:spLocks noGrp="1"/>
          </p:cNvSpPr>
          <p:nvPr>
            <p:ph type="body" idx="1"/>
          </p:nvPr>
        </p:nvSpPr>
        <p:spPr>
          <a:xfrm>
            <a:off x="1154955" y="4777381"/>
            <a:ext cx="8825658" cy="860400"/>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rgbClr val="86D1D8"/>
              </a:buClr>
              <a:buSzPts val="1600"/>
              <a:buFont typeface="Noto Sans Symbols"/>
              <a:buNone/>
              <a:defRPr sz="2000" b="0" i="0" u="none" strike="noStrike" cap="none">
                <a:solidFill>
                  <a:srgbClr val="86D1D8"/>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1440"/>
              <a:buFont typeface="Noto Sans Symbols"/>
              <a:buNone/>
              <a:defRPr sz="18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32" name="Shape 32"/>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33" name="Shape 33"/>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34" name="Shape 34"/>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a:solidFill>
                  <a:schemeClr val="lt1"/>
                </a:solidFill>
                <a:latin typeface="Century Gothic"/>
                <a:ea typeface="Century Gothic"/>
                <a:cs typeface="Century Gothic"/>
                <a:sym typeface="Century Gothic"/>
              </a:defRPr>
            </a:lvl1pPr>
            <a:lvl2pPr marL="0" marR="0" lvl="1" indent="0" algn="ctr" rtl="0">
              <a:spcBef>
                <a:spcPts val="0"/>
              </a:spcBef>
              <a:buNone/>
              <a:defRPr sz="2800" b="0" i="0">
                <a:solidFill>
                  <a:schemeClr val="lt1"/>
                </a:solidFill>
                <a:latin typeface="Century Gothic"/>
                <a:ea typeface="Century Gothic"/>
                <a:cs typeface="Century Gothic"/>
                <a:sym typeface="Century Gothic"/>
              </a:defRPr>
            </a:lvl2pPr>
            <a:lvl3pPr marL="0" marR="0" lvl="2" indent="0" algn="ctr" rtl="0">
              <a:spcBef>
                <a:spcPts val="0"/>
              </a:spcBef>
              <a:buNone/>
              <a:defRPr sz="2800" b="0" i="0">
                <a:solidFill>
                  <a:schemeClr val="lt1"/>
                </a:solidFill>
                <a:latin typeface="Century Gothic"/>
                <a:ea typeface="Century Gothic"/>
                <a:cs typeface="Century Gothic"/>
                <a:sym typeface="Century Gothic"/>
              </a:defRPr>
            </a:lvl3pPr>
            <a:lvl4pPr marL="0" marR="0" lvl="3" indent="0" algn="ctr" rtl="0">
              <a:spcBef>
                <a:spcPts val="0"/>
              </a:spcBef>
              <a:buNone/>
              <a:defRPr sz="2800" b="0" i="0">
                <a:solidFill>
                  <a:schemeClr val="lt1"/>
                </a:solidFill>
                <a:latin typeface="Century Gothic"/>
                <a:ea typeface="Century Gothic"/>
                <a:cs typeface="Century Gothic"/>
                <a:sym typeface="Century Gothic"/>
              </a:defRPr>
            </a:lvl4pPr>
            <a:lvl5pPr marL="0" marR="0" lvl="4" indent="0" algn="ctr" rtl="0">
              <a:spcBef>
                <a:spcPts val="0"/>
              </a:spcBef>
              <a:buNone/>
              <a:defRPr sz="2800" b="0" i="0">
                <a:solidFill>
                  <a:schemeClr val="lt1"/>
                </a:solidFill>
                <a:latin typeface="Century Gothic"/>
                <a:ea typeface="Century Gothic"/>
                <a:cs typeface="Century Gothic"/>
                <a:sym typeface="Century Gothic"/>
              </a:defRPr>
            </a:lvl5pPr>
            <a:lvl6pPr marL="0" marR="0" lvl="5" indent="0" algn="ctr" rtl="0">
              <a:spcBef>
                <a:spcPts val="0"/>
              </a:spcBef>
              <a:buNone/>
              <a:defRPr sz="2800" b="0" i="0">
                <a:solidFill>
                  <a:schemeClr val="lt1"/>
                </a:solidFill>
                <a:latin typeface="Century Gothic"/>
                <a:ea typeface="Century Gothic"/>
                <a:cs typeface="Century Gothic"/>
                <a:sym typeface="Century Gothic"/>
              </a:defRPr>
            </a:lvl6pPr>
            <a:lvl7pPr marL="0" marR="0" lvl="6" indent="0" algn="ctr" rtl="0">
              <a:spcBef>
                <a:spcPts val="0"/>
              </a:spcBef>
              <a:buNone/>
              <a:defRPr sz="2800" b="0" i="0">
                <a:solidFill>
                  <a:schemeClr val="lt1"/>
                </a:solidFill>
                <a:latin typeface="Century Gothic"/>
                <a:ea typeface="Century Gothic"/>
                <a:cs typeface="Century Gothic"/>
                <a:sym typeface="Century Gothic"/>
              </a:defRPr>
            </a:lvl7pPr>
            <a:lvl8pPr marL="0" marR="0" lvl="7" indent="0" algn="ctr" rtl="0">
              <a:spcBef>
                <a:spcPts val="0"/>
              </a:spcBef>
              <a:buNone/>
              <a:defRPr sz="2800" b="0" i="0">
                <a:solidFill>
                  <a:schemeClr val="lt1"/>
                </a:solidFill>
                <a:latin typeface="Century Gothic"/>
                <a:ea typeface="Century Gothic"/>
                <a:cs typeface="Century Gothic"/>
                <a:sym typeface="Century Gothic"/>
              </a:defRPr>
            </a:lvl8pPr>
            <a:lvl9pPr marL="0" marR="0" lvl="8" indent="0" algn="ctr" rtl="0">
              <a:spcBef>
                <a:spcPts val="0"/>
              </a:spcBef>
              <a:buNone/>
              <a:defRPr sz="2800" b="0" i="0">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646111" y="452718"/>
            <a:ext cx="9404723" cy="140053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37" name="Shape 37"/>
          <p:cNvSpPr txBox="1">
            <a:spLocks noGrp="1"/>
          </p:cNvSpPr>
          <p:nvPr>
            <p:ph type="body" idx="1"/>
          </p:nvPr>
        </p:nvSpPr>
        <p:spPr>
          <a:xfrm>
            <a:off x="1103312" y="2060575"/>
            <a:ext cx="4396339" cy="4195763"/>
          </a:xfrm>
          <a:prstGeom prst="rect">
            <a:avLst/>
          </a:prstGeom>
          <a:noFill/>
          <a:ln>
            <a:noFill/>
          </a:ln>
        </p:spPr>
        <p:txBody>
          <a:bodyPr spcFirstLastPara="1" wrap="square" lIns="91425" tIns="91425" rIns="91425" bIns="91425" anchor="t" anchorCtr="0"/>
          <a:lstStyle>
            <a:lvl1pPr marL="457200" marR="0" lvl="0" indent="-320040" algn="l" rtl="0">
              <a:spcBef>
                <a:spcPts val="1000"/>
              </a:spcBef>
              <a:spcAft>
                <a:spcPts val="0"/>
              </a:spcAft>
              <a:buClr>
                <a:srgbClr val="86D1D8"/>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1pPr>
            <a:lvl2pPr marL="914400" marR="0" lvl="1" indent="-309880" algn="l" rtl="0">
              <a:spcBef>
                <a:spcPts val="1000"/>
              </a:spcBef>
              <a:spcAft>
                <a:spcPts val="0"/>
              </a:spcAft>
              <a:buClr>
                <a:srgbClr val="86D1D8"/>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2pPr>
            <a:lvl3pPr marL="1371600" marR="0" lvl="2" indent="-299719"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3pPr>
            <a:lvl4pPr marL="1828800" marR="0" lvl="3"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4pPr>
            <a:lvl5pPr marL="2286000" marR="0" lvl="4"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5pPr>
            <a:lvl6pPr marL="2743200" marR="0" lvl="5"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6pPr>
            <a:lvl7pPr marL="3200400" marR="0" lvl="6"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7pPr>
            <a:lvl8pPr marL="3657600" marR="0" lvl="7" indent="-289559"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8pPr>
            <a:lvl9pPr marL="4114800" marR="0" lvl="8" indent="-289559"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38" name="Shape 38"/>
          <p:cNvSpPr txBox="1">
            <a:spLocks noGrp="1"/>
          </p:cNvSpPr>
          <p:nvPr>
            <p:ph type="body" idx="2"/>
          </p:nvPr>
        </p:nvSpPr>
        <p:spPr>
          <a:xfrm>
            <a:off x="5654493" y="2056092"/>
            <a:ext cx="4396341" cy="4200245"/>
          </a:xfrm>
          <a:prstGeom prst="rect">
            <a:avLst/>
          </a:prstGeom>
          <a:noFill/>
          <a:ln>
            <a:noFill/>
          </a:ln>
        </p:spPr>
        <p:txBody>
          <a:bodyPr spcFirstLastPara="1" wrap="square" lIns="91425" tIns="91425" rIns="91425" bIns="91425" anchor="t" anchorCtr="0"/>
          <a:lstStyle>
            <a:lvl1pPr marL="457200" marR="0" lvl="0" indent="-320040" algn="l" rtl="0">
              <a:spcBef>
                <a:spcPts val="1000"/>
              </a:spcBef>
              <a:spcAft>
                <a:spcPts val="0"/>
              </a:spcAft>
              <a:buClr>
                <a:srgbClr val="86D1D8"/>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1pPr>
            <a:lvl2pPr marL="914400" marR="0" lvl="1" indent="-309880" algn="l" rtl="0">
              <a:spcBef>
                <a:spcPts val="1000"/>
              </a:spcBef>
              <a:spcAft>
                <a:spcPts val="0"/>
              </a:spcAft>
              <a:buClr>
                <a:srgbClr val="86D1D8"/>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2pPr>
            <a:lvl3pPr marL="1371600" marR="0" lvl="2" indent="-299719"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3pPr>
            <a:lvl4pPr marL="1828800" marR="0" lvl="3"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4pPr>
            <a:lvl5pPr marL="2286000" marR="0" lvl="4"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5pPr>
            <a:lvl6pPr marL="2743200" marR="0" lvl="5"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6pPr>
            <a:lvl7pPr marL="3200400" marR="0" lvl="6"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7pPr>
            <a:lvl8pPr marL="3657600" marR="0" lvl="7" indent="-289559"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8pPr>
            <a:lvl9pPr marL="4114800" marR="0" lvl="8" indent="-289559"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39" name="Shape 39"/>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40" name="Shape 40"/>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41" name="Shape 41"/>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a:solidFill>
                  <a:schemeClr val="lt1"/>
                </a:solidFill>
                <a:latin typeface="Century Gothic"/>
                <a:ea typeface="Century Gothic"/>
                <a:cs typeface="Century Gothic"/>
                <a:sym typeface="Century Gothic"/>
              </a:defRPr>
            </a:lvl1pPr>
            <a:lvl2pPr marL="0" marR="0" lvl="1" indent="0" algn="ctr" rtl="0">
              <a:spcBef>
                <a:spcPts val="0"/>
              </a:spcBef>
              <a:buNone/>
              <a:defRPr sz="2800" b="0" i="0">
                <a:solidFill>
                  <a:schemeClr val="lt1"/>
                </a:solidFill>
                <a:latin typeface="Century Gothic"/>
                <a:ea typeface="Century Gothic"/>
                <a:cs typeface="Century Gothic"/>
                <a:sym typeface="Century Gothic"/>
              </a:defRPr>
            </a:lvl2pPr>
            <a:lvl3pPr marL="0" marR="0" lvl="2" indent="0" algn="ctr" rtl="0">
              <a:spcBef>
                <a:spcPts val="0"/>
              </a:spcBef>
              <a:buNone/>
              <a:defRPr sz="2800" b="0" i="0">
                <a:solidFill>
                  <a:schemeClr val="lt1"/>
                </a:solidFill>
                <a:latin typeface="Century Gothic"/>
                <a:ea typeface="Century Gothic"/>
                <a:cs typeface="Century Gothic"/>
                <a:sym typeface="Century Gothic"/>
              </a:defRPr>
            </a:lvl3pPr>
            <a:lvl4pPr marL="0" marR="0" lvl="3" indent="0" algn="ctr" rtl="0">
              <a:spcBef>
                <a:spcPts val="0"/>
              </a:spcBef>
              <a:buNone/>
              <a:defRPr sz="2800" b="0" i="0">
                <a:solidFill>
                  <a:schemeClr val="lt1"/>
                </a:solidFill>
                <a:latin typeface="Century Gothic"/>
                <a:ea typeface="Century Gothic"/>
                <a:cs typeface="Century Gothic"/>
                <a:sym typeface="Century Gothic"/>
              </a:defRPr>
            </a:lvl4pPr>
            <a:lvl5pPr marL="0" marR="0" lvl="4" indent="0" algn="ctr" rtl="0">
              <a:spcBef>
                <a:spcPts val="0"/>
              </a:spcBef>
              <a:buNone/>
              <a:defRPr sz="2800" b="0" i="0">
                <a:solidFill>
                  <a:schemeClr val="lt1"/>
                </a:solidFill>
                <a:latin typeface="Century Gothic"/>
                <a:ea typeface="Century Gothic"/>
                <a:cs typeface="Century Gothic"/>
                <a:sym typeface="Century Gothic"/>
              </a:defRPr>
            </a:lvl5pPr>
            <a:lvl6pPr marL="0" marR="0" lvl="5" indent="0" algn="ctr" rtl="0">
              <a:spcBef>
                <a:spcPts val="0"/>
              </a:spcBef>
              <a:buNone/>
              <a:defRPr sz="2800" b="0" i="0">
                <a:solidFill>
                  <a:schemeClr val="lt1"/>
                </a:solidFill>
                <a:latin typeface="Century Gothic"/>
                <a:ea typeface="Century Gothic"/>
                <a:cs typeface="Century Gothic"/>
                <a:sym typeface="Century Gothic"/>
              </a:defRPr>
            </a:lvl6pPr>
            <a:lvl7pPr marL="0" marR="0" lvl="6" indent="0" algn="ctr" rtl="0">
              <a:spcBef>
                <a:spcPts val="0"/>
              </a:spcBef>
              <a:buNone/>
              <a:defRPr sz="2800" b="0" i="0">
                <a:solidFill>
                  <a:schemeClr val="lt1"/>
                </a:solidFill>
                <a:latin typeface="Century Gothic"/>
                <a:ea typeface="Century Gothic"/>
                <a:cs typeface="Century Gothic"/>
                <a:sym typeface="Century Gothic"/>
              </a:defRPr>
            </a:lvl7pPr>
            <a:lvl8pPr marL="0" marR="0" lvl="7" indent="0" algn="ctr" rtl="0">
              <a:spcBef>
                <a:spcPts val="0"/>
              </a:spcBef>
              <a:buNone/>
              <a:defRPr sz="2800" b="0" i="0">
                <a:solidFill>
                  <a:schemeClr val="lt1"/>
                </a:solidFill>
                <a:latin typeface="Century Gothic"/>
                <a:ea typeface="Century Gothic"/>
                <a:cs typeface="Century Gothic"/>
                <a:sym typeface="Century Gothic"/>
              </a:defRPr>
            </a:lvl8pPr>
            <a:lvl9pPr marL="0" marR="0" lvl="8" indent="0" algn="ctr" rtl="0">
              <a:spcBef>
                <a:spcPts val="0"/>
              </a:spcBef>
              <a:buNone/>
              <a:defRPr sz="2800" b="0" i="0">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646111" y="452718"/>
            <a:ext cx="9404723" cy="140053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44" name="Shape 44"/>
          <p:cNvSpPr txBox="1">
            <a:spLocks noGrp="1"/>
          </p:cNvSpPr>
          <p:nvPr>
            <p:ph type="body" idx="1"/>
          </p:nvPr>
        </p:nvSpPr>
        <p:spPr>
          <a:xfrm>
            <a:off x="1103313" y="1905000"/>
            <a:ext cx="4396338" cy="576262"/>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rgbClr val="86D1D8"/>
              </a:buClr>
              <a:buSzPts val="1920"/>
              <a:buFont typeface="Noto Sans Symbols"/>
              <a:buNone/>
              <a:defRPr sz="2400" b="0" i="0" u="none" strike="noStrike" cap="none">
                <a:solidFill>
                  <a:srgbClr val="86D1D8"/>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1600"/>
              <a:buFont typeface="Noto Sans Symbols"/>
              <a:buNone/>
              <a:defRPr sz="2000" b="1"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1440"/>
              <a:buFont typeface="Noto Sans Symbols"/>
              <a:buNone/>
              <a:defRPr sz="1800" b="1"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45" name="Shape 45"/>
          <p:cNvSpPr txBox="1">
            <a:spLocks noGrp="1"/>
          </p:cNvSpPr>
          <p:nvPr>
            <p:ph type="body" idx="2"/>
          </p:nvPr>
        </p:nvSpPr>
        <p:spPr>
          <a:xfrm>
            <a:off x="1103312" y="2514600"/>
            <a:ext cx="4396339" cy="3741738"/>
          </a:xfrm>
          <a:prstGeom prst="rect">
            <a:avLst/>
          </a:prstGeom>
          <a:noFill/>
          <a:ln>
            <a:noFill/>
          </a:ln>
        </p:spPr>
        <p:txBody>
          <a:bodyPr spcFirstLastPara="1" wrap="square" lIns="91425" tIns="91425" rIns="91425" bIns="91425" anchor="t" anchorCtr="0"/>
          <a:lstStyle>
            <a:lvl1pPr marL="457200" marR="0" lvl="0" indent="-320040" algn="l" rtl="0">
              <a:spcBef>
                <a:spcPts val="1000"/>
              </a:spcBef>
              <a:spcAft>
                <a:spcPts val="0"/>
              </a:spcAft>
              <a:buClr>
                <a:srgbClr val="86D1D8"/>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1pPr>
            <a:lvl2pPr marL="914400" marR="0" lvl="1" indent="-309880" algn="l" rtl="0">
              <a:spcBef>
                <a:spcPts val="1000"/>
              </a:spcBef>
              <a:spcAft>
                <a:spcPts val="0"/>
              </a:spcAft>
              <a:buClr>
                <a:srgbClr val="86D1D8"/>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2pPr>
            <a:lvl3pPr marL="1371600" marR="0" lvl="2" indent="-299719"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3pPr>
            <a:lvl4pPr marL="1828800" marR="0" lvl="3"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4pPr>
            <a:lvl5pPr marL="2286000" marR="0" lvl="4"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5pPr>
            <a:lvl6pPr marL="2743200" marR="0" lvl="5"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6pPr>
            <a:lvl7pPr marL="3200400" marR="0" lvl="6"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7pPr>
            <a:lvl8pPr marL="3657600" marR="0" lvl="7" indent="-289559"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8pPr>
            <a:lvl9pPr marL="4114800" marR="0" lvl="8" indent="-289559"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46" name="Shape 46"/>
          <p:cNvSpPr txBox="1">
            <a:spLocks noGrp="1"/>
          </p:cNvSpPr>
          <p:nvPr>
            <p:ph type="body" idx="3"/>
          </p:nvPr>
        </p:nvSpPr>
        <p:spPr>
          <a:xfrm>
            <a:off x="5654495" y="1905000"/>
            <a:ext cx="4396339" cy="576262"/>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rgbClr val="86D1D8"/>
              </a:buClr>
              <a:buSzPts val="1920"/>
              <a:buFont typeface="Noto Sans Symbols"/>
              <a:buNone/>
              <a:defRPr sz="2400" b="0" i="0" u="none" strike="noStrike" cap="none">
                <a:solidFill>
                  <a:srgbClr val="86D1D8"/>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1600"/>
              <a:buFont typeface="Noto Sans Symbols"/>
              <a:buNone/>
              <a:defRPr sz="2000" b="1"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1440"/>
              <a:buFont typeface="Noto Sans Symbols"/>
              <a:buNone/>
              <a:defRPr sz="1800" b="1"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47" name="Shape 47"/>
          <p:cNvSpPr txBox="1">
            <a:spLocks noGrp="1"/>
          </p:cNvSpPr>
          <p:nvPr>
            <p:ph type="body" idx="4"/>
          </p:nvPr>
        </p:nvSpPr>
        <p:spPr>
          <a:xfrm>
            <a:off x="5654495" y="2514600"/>
            <a:ext cx="4396339" cy="3741738"/>
          </a:xfrm>
          <a:prstGeom prst="rect">
            <a:avLst/>
          </a:prstGeom>
          <a:noFill/>
          <a:ln>
            <a:noFill/>
          </a:ln>
        </p:spPr>
        <p:txBody>
          <a:bodyPr spcFirstLastPara="1" wrap="square" lIns="91425" tIns="91425" rIns="91425" bIns="91425" anchor="t" anchorCtr="0"/>
          <a:lstStyle>
            <a:lvl1pPr marL="457200" marR="0" lvl="0" indent="-320040" algn="l" rtl="0">
              <a:spcBef>
                <a:spcPts val="1000"/>
              </a:spcBef>
              <a:spcAft>
                <a:spcPts val="0"/>
              </a:spcAft>
              <a:buClr>
                <a:srgbClr val="86D1D8"/>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1pPr>
            <a:lvl2pPr marL="914400" marR="0" lvl="1" indent="-309880" algn="l" rtl="0">
              <a:spcBef>
                <a:spcPts val="1000"/>
              </a:spcBef>
              <a:spcAft>
                <a:spcPts val="0"/>
              </a:spcAft>
              <a:buClr>
                <a:srgbClr val="86D1D8"/>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2pPr>
            <a:lvl3pPr marL="1371600" marR="0" lvl="2" indent="-299719"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3pPr>
            <a:lvl4pPr marL="1828800" marR="0" lvl="3"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4pPr>
            <a:lvl5pPr marL="2286000" marR="0" lvl="4"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5pPr>
            <a:lvl6pPr marL="2743200" marR="0" lvl="5"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6pPr>
            <a:lvl7pPr marL="3200400" marR="0" lvl="6"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7pPr>
            <a:lvl8pPr marL="3657600" marR="0" lvl="7" indent="-289559"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8pPr>
            <a:lvl9pPr marL="4114800" marR="0" lvl="8" indent="-289559"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48" name="Shape 48"/>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49" name="Shape 49"/>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50" name="Shape 50"/>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a:solidFill>
                  <a:schemeClr val="lt1"/>
                </a:solidFill>
                <a:latin typeface="Century Gothic"/>
                <a:ea typeface="Century Gothic"/>
                <a:cs typeface="Century Gothic"/>
                <a:sym typeface="Century Gothic"/>
              </a:defRPr>
            </a:lvl1pPr>
            <a:lvl2pPr marL="0" marR="0" lvl="1" indent="0" algn="ctr" rtl="0">
              <a:spcBef>
                <a:spcPts val="0"/>
              </a:spcBef>
              <a:buNone/>
              <a:defRPr sz="2800" b="0" i="0">
                <a:solidFill>
                  <a:schemeClr val="lt1"/>
                </a:solidFill>
                <a:latin typeface="Century Gothic"/>
                <a:ea typeface="Century Gothic"/>
                <a:cs typeface="Century Gothic"/>
                <a:sym typeface="Century Gothic"/>
              </a:defRPr>
            </a:lvl2pPr>
            <a:lvl3pPr marL="0" marR="0" lvl="2" indent="0" algn="ctr" rtl="0">
              <a:spcBef>
                <a:spcPts val="0"/>
              </a:spcBef>
              <a:buNone/>
              <a:defRPr sz="2800" b="0" i="0">
                <a:solidFill>
                  <a:schemeClr val="lt1"/>
                </a:solidFill>
                <a:latin typeface="Century Gothic"/>
                <a:ea typeface="Century Gothic"/>
                <a:cs typeface="Century Gothic"/>
                <a:sym typeface="Century Gothic"/>
              </a:defRPr>
            </a:lvl3pPr>
            <a:lvl4pPr marL="0" marR="0" lvl="3" indent="0" algn="ctr" rtl="0">
              <a:spcBef>
                <a:spcPts val="0"/>
              </a:spcBef>
              <a:buNone/>
              <a:defRPr sz="2800" b="0" i="0">
                <a:solidFill>
                  <a:schemeClr val="lt1"/>
                </a:solidFill>
                <a:latin typeface="Century Gothic"/>
                <a:ea typeface="Century Gothic"/>
                <a:cs typeface="Century Gothic"/>
                <a:sym typeface="Century Gothic"/>
              </a:defRPr>
            </a:lvl4pPr>
            <a:lvl5pPr marL="0" marR="0" lvl="4" indent="0" algn="ctr" rtl="0">
              <a:spcBef>
                <a:spcPts val="0"/>
              </a:spcBef>
              <a:buNone/>
              <a:defRPr sz="2800" b="0" i="0">
                <a:solidFill>
                  <a:schemeClr val="lt1"/>
                </a:solidFill>
                <a:latin typeface="Century Gothic"/>
                <a:ea typeface="Century Gothic"/>
                <a:cs typeface="Century Gothic"/>
                <a:sym typeface="Century Gothic"/>
              </a:defRPr>
            </a:lvl5pPr>
            <a:lvl6pPr marL="0" marR="0" lvl="5" indent="0" algn="ctr" rtl="0">
              <a:spcBef>
                <a:spcPts val="0"/>
              </a:spcBef>
              <a:buNone/>
              <a:defRPr sz="2800" b="0" i="0">
                <a:solidFill>
                  <a:schemeClr val="lt1"/>
                </a:solidFill>
                <a:latin typeface="Century Gothic"/>
                <a:ea typeface="Century Gothic"/>
                <a:cs typeface="Century Gothic"/>
                <a:sym typeface="Century Gothic"/>
              </a:defRPr>
            </a:lvl6pPr>
            <a:lvl7pPr marL="0" marR="0" lvl="6" indent="0" algn="ctr" rtl="0">
              <a:spcBef>
                <a:spcPts val="0"/>
              </a:spcBef>
              <a:buNone/>
              <a:defRPr sz="2800" b="0" i="0">
                <a:solidFill>
                  <a:schemeClr val="lt1"/>
                </a:solidFill>
                <a:latin typeface="Century Gothic"/>
                <a:ea typeface="Century Gothic"/>
                <a:cs typeface="Century Gothic"/>
                <a:sym typeface="Century Gothic"/>
              </a:defRPr>
            </a:lvl7pPr>
            <a:lvl8pPr marL="0" marR="0" lvl="7" indent="0" algn="ctr" rtl="0">
              <a:spcBef>
                <a:spcPts val="0"/>
              </a:spcBef>
              <a:buNone/>
              <a:defRPr sz="2800" b="0" i="0">
                <a:solidFill>
                  <a:schemeClr val="lt1"/>
                </a:solidFill>
                <a:latin typeface="Century Gothic"/>
                <a:ea typeface="Century Gothic"/>
                <a:cs typeface="Century Gothic"/>
                <a:sym typeface="Century Gothic"/>
              </a:defRPr>
            </a:lvl8pPr>
            <a:lvl9pPr marL="0" marR="0" lvl="8" indent="0" algn="ctr" rtl="0">
              <a:spcBef>
                <a:spcPts val="0"/>
              </a:spcBef>
              <a:buNone/>
              <a:defRPr sz="2800" b="0" i="0">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646111" y="452718"/>
            <a:ext cx="9404723" cy="140053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53" name="Shape 53"/>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54" name="Shape 54"/>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55" name="Shape 55"/>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a:solidFill>
                  <a:schemeClr val="lt1"/>
                </a:solidFill>
                <a:latin typeface="Century Gothic"/>
                <a:ea typeface="Century Gothic"/>
                <a:cs typeface="Century Gothic"/>
                <a:sym typeface="Century Gothic"/>
              </a:defRPr>
            </a:lvl1pPr>
            <a:lvl2pPr marL="0" marR="0" lvl="1" indent="0" algn="ctr" rtl="0">
              <a:spcBef>
                <a:spcPts val="0"/>
              </a:spcBef>
              <a:buNone/>
              <a:defRPr sz="2800" b="0" i="0">
                <a:solidFill>
                  <a:schemeClr val="lt1"/>
                </a:solidFill>
                <a:latin typeface="Century Gothic"/>
                <a:ea typeface="Century Gothic"/>
                <a:cs typeface="Century Gothic"/>
                <a:sym typeface="Century Gothic"/>
              </a:defRPr>
            </a:lvl2pPr>
            <a:lvl3pPr marL="0" marR="0" lvl="2" indent="0" algn="ctr" rtl="0">
              <a:spcBef>
                <a:spcPts val="0"/>
              </a:spcBef>
              <a:buNone/>
              <a:defRPr sz="2800" b="0" i="0">
                <a:solidFill>
                  <a:schemeClr val="lt1"/>
                </a:solidFill>
                <a:latin typeface="Century Gothic"/>
                <a:ea typeface="Century Gothic"/>
                <a:cs typeface="Century Gothic"/>
                <a:sym typeface="Century Gothic"/>
              </a:defRPr>
            </a:lvl3pPr>
            <a:lvl4pPr marL="0" marR="0" lvl="3" indent="0" algn="ctr" rtl="0">
              <a:spcBef>
                <a:spcPts val="0"/>
              </a:spcBef>
              <a:buNone/>
              <a:defRPr sz="2800" b="0" i="0">
                <a:solidFill>
                  <a:schemeClr val="lt1"/>
                </a:solidFill>
                <a:latin typeface="Century Gothic"/>
                <a:ea typeface="Century Gothic"/>
                <a:cs typeface="Century Gothic"/>
                <a:sym typeface="Century Gothic"/>
              </a:defRPr>
            </a:lvl4pPr>
            <a:lvl5pPr marL="0" marR="0" lvl="4" indent="0" algn="ctr" rtl="0">
              <a:spcBef>
                <a:spcPts val="0"/>
              </a:spcBef>
              <a:buNone/>
              <a:defRPr sz="2800" b="0" i="0">
                <a:solidFill>
                  <a:schemeClr val="lt1"/>
                </a:solidFill>
                <a:latin typeface="Century Gothic"/>
                <a:ea typeface="Century Gothic"/>
                <a:cs typeface="Century Gothic"/>
                <a:sym typeface="Century Gothic"/>
              </a:defRPr>
            </a:lvl5pPr>
            <a:lvl6pPr marL="0" marR="0" lvl="5" indent="0" algn="ctr" rtl="0">
              <a:spcBef>
                <a:spcPts val="0"/>
              </a:spcBef>
              <a:buNone/>
              <a:defRPr sz="2800" b="0" i="0">
                <a:solidFill>
                  <a:schemeClr val="lt1"/>
                </a:solidFill>
                <a:latin typeface="Century Gothic"/>
                <a:ea typeface="Century Gothic"/>
                <a:cs typeface="Century Gothic"/>
                <a:sym typeface="Century Gothic"/>
              </a:defRPr>
            </a:lvl6pPr>
            <a:lvl7pPr marL="0" marR="0" lvl="6" indent="0" algn="ctr" rtl="0">
              <a:spcBef>
                <a:spcPts val="0"/>
              </a:spcBef>
              <a:buNone/>
              <a:defRPr sz="2800" b="0" i="0">
                <a:solidFill>
                  <a:schemeClr val="lt1"/>
                </a:solidFill>
                <a:latin typeface="Century Gothic"/>
                <a:ea typeface="Century Gothic"/>
                <a:cs typeface="Century Gothic"/>
                <a:sym typeface="Century Gothic"/>
              </a:defRPr>
            </a:lvl7pPr>
            <a:lvl8pPr marL="0" marR="0" lvl="7" indent="0" algn="ctr" rtl="0">
              <a:spcBef>
                <a:spcPts val="0"/>
              </a:spcBef>
              <a:buNone/>
              <a:defRPr sz="2800" b="0" i="0">
                <a:solidFill>
                  <a:schemeClr val="lt1"/>
                </a:solidFill>
                <a:latin typeface="Century Gothic"/>
                <a:ea typeface="Century Gothic"/>
                <a:cs typeface="Century Gothic"/>
                <a:sym typeface="Century Gothic"/>
              </a:defRPr>
            </a:lvl8pPr>
            <a:lvl9pPr marL="0" marR="0" lvl="8" indent="0" algn="ctr" rtl="0">
              <a:spcBef>
                <a:spcPts val="0"/>
              </a:spcBef>
              <a:buNone/>
              <a:defRPr sz="2800" b="0" i="0">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Shape 57"/>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58" name="Shape 58"/>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59" name="Shape 59"/>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a:solidFill>
                  <a:schemeClr val="lt1"/>
                </a:solidFill>
                <a:latin typeface="Century Gothic"/>
                <a:ea typeface="Century Gothic"/>
                <a:cs typeface="Century Gothic"/>
                <a:sym typeface="Century Gothic"/>
              </a:defRPr>
            </a:lvl1pPr>
            <a:lvl2pPr marL="0" marR="0" lvl="1" indent="0" algn="ctr" rtl="0">
              <a:spcBef>
                <a:spcPts val="0"/>
              </a:spcBef>
              <a:buNone/>
              <a:defRPr sz="2800" b="0" i="0">
                <a:solidFill>
                  <a:schemeClr val="lt1"/>
                </a:solidFill>
                <a:latin typeface="Century Gothic"/>
                <a:ea typeface="Century Gothic"/>
                <a:cs typeface="Century Gothic"/>
                <a:sym typeface="Century Gothic"/>
              </a:defRPr>
            </a:lvl2pPr>
            <a:lvl3pPr marL="0" marR="0" lvl="2" indent="0" algn="ctr" rtl="0">
              <a:spcBef>
                <a:spcPts val="0"/>
              </a:spcBef>
              <a:buNone/>
              <a:defRPr sz="2800" b="0" i="0">
                <a:solidFill>
                  <a:schemeClr val="lt1"/>
                </a:solidFill>
                <a:latin typeface="Century Gothic"/>
                <a:ea typeface="Century Gothic"/>
                <a:cs typeface="Century Gothic"/>
                <a:sym typeface="Century Gothic"/>
              </a:defRPr>
            </a:lvl3pPr>
            <a:lvl4pPr marL="0" marR="0" lvl="3" indent="0" algn="ctr" rtl="0">
              <a:spcBef>
                <a:spcPts val="0"/>
              </a:spcBef>
              <a:buNone/>
              <a:defRPr sz="2800" b="0" i="0">
                <a:solidFill>
                  <a:schemeClr val="lt1"/>
                </a:solidFill>
                <a:latin typeface="Century Gothic"/>
                <a:ea typeface="Century Gothic"/>
                <a:cs typeface="Century Gothic"/>
                <a:sym typeface="Century Gothic"/>
              </a:defRPr>
            </a:lvl4pPr>
            <a:lvl5pPr marL="0" marR="0" lvl="4" indent="0" algn="ctr" rtl="0">
              <a:spcBef>
                <a:spcPts val="0"/>
              </a:spcBef>
              <a:buNone/>
              <a:defRPr sz="2800" b="0" i="0">
                <a:solidFill>
                  <a:schemeClr val="lt1"/>
                </a:solidFill>
                <a:latin typeface="Century Gothic"/>
                <a:ea typeface="Century Gothic"/>
                <a:cs typeface="Century Gothic"/>
                <a:sym typeface="Century Gothic"/>
              </a:defRPr>
            </a:lvl5pPr>
            <a:lvl6pPr marL="0" marR="0" lvl="5" indent="0" algn="ctr" rtl="0">
              <a:spcBef>
                <a:spcPts val="0"/>
              </a:spcBef>
              <a:buNone/>
              <a:defRPr sz="2800" b="0" i="0">
                <a:solidFill>
                  <a:schemeClr val="lt1"/>
                </a:solidFill>
                <a:latin typeface="Century Gothic"/>
                <a:ea typeface="Century Gothic"/>
                <a:cs typeface="Century Gothic"/>
                <a:sym typeface="Century Gothic"/>
              </a:defRPr>
            </a:lvl6pPr>
            <a:lvl7pPr marL="0" marR="0" lvl="6" indent="0" algn="ctr" rtl="0">
              <a:spcBef>
                <a:spcPts val="0"/>
              </a:spcBef>
              <a:buNone/>
              <a:defRPr sz="2800" b="0" i="0">
                <a:solidFill>
                  <a:schemeClr val="lt1"/>
                </a:solidFill>
                <a:latin typeface="Century Gothic"/>
                <a:ea typeface="Century Gothic"/>
                <a:cs typeface="Century Gothic"/>
                <a:sym typeface="Century Gothic"/>
              </a:defRPr>
            </a:lvl7pPr>
            <a:lvl8pPr marL="0" marR="0" lvl="7" indent="0" algn="ctr" rtl="0">
              <a:spcBef>
                <a:spcPts val="0"/>
              </a:spcBef>
              <a:buNone/>
              <a:defRPr sz="2800" b="0" i="0">
                <a:solidFill>
                  <a:schemeClr val="lt1"/>
                </a:solidFill>
                <a:latin typeface="Century Gothic"/>
                <a:ea typeface="Century Gothic"/>
                <a:cs typeface="Century Gothic"/>
                <a:sym typeface="Century Gothic"/>
              </a:defRPr>
            </a:lvl8pPr>
            <a:lvl9pPr marL="0" marR="0" lvl="8" indent="0" algn="ctr" rtl="0">
              <a:spcBef>
                <a:spcPts val="0"/>
              </a:spcBef>
              <a:buNone/>
              <a:defRPr sz="2800" b="0" i="0">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1154953" y="1447800"/>
            <a:ext cx="3401064" cy="14478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2"/>
              </a:buClr>
              <a:buSzPts val="2400"/>
              <a:buFont typeface="Century Gothic"/>
              <a:buNone/>
              <a:defRPr sz="24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62" name="Shape 62"/>
          <p:cNvSpPr txBox="1">
            <a:spLocks noGrp="1"/>
          </p:cNvSpPr>
          <p:nvPr>
            <p:ph type="body" idx="1"/>
          </p:nvPr>
        </p:nvSpPr>
        <p:spPr>
          <a:xfrm>
            <a:off x="4784616" y="1447800"/>
            <a:ext cx="5195997" cy="4572000"/>
          </a:xfrm>
          <a:prstGeom prst="rect">
            <a:avLst/>
          </a:prstGeom>
          <a:noFill/>
          <a:ln>
            <a:noFill/>
          </a:ln>
        </p:spPr>
        <p:txBody>
          <a:bodyPr spcFirstLastPara="1" wrap="square" lIns="91425" tIns="91425" rIns="91425" bIns="91425" anchor="ctr" anchorCtr="0"/>
          <a:lstStyle>
            <a:lvl1pPr marL="457200" marR="0" lvl="0" indent="-330200" algn="l" rtl="0">
              <a:spcBef>
                <a:spcPts val="1000"/>
              </a:spcBef>
              <a:spcAft>
                <a:spcPts val="0"/>
              </a:spcAft>
              <a:buClr>
                <a:srgbClr val="86D1D8"/>
              </a:buClr>
              <a:buSzPts val="16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914400" marR="0" lvl="1" indent="-320040" algn="l" rtl="0">
              <a:spcBef>
                <a:spcPts val="1000"/>
              </a:spcBef>
              <a:spcAft>
                <a:spcPts val="0"/>
              </a:spcAft>
              <a:buClr>
                <a:srgbClr val="86D1D8"/>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371600" marR="0" lvl="2" indent="-309880" algn="l" rtl="0">
              <a:spcBef>
                <a:spcPts val="1000"/>
              </a:spcBef>
              <a:spcAft>
                <a:spcPts val="0"/>
              </a:spcAft>
              <a:buClr>
                <a:srgbClr val="86D1D8"/>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828800" marR="0" lvl="3" indent="-299719"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286000" marR="0" lvl="4"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743200" marR="0" lvl="5"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3200400" marR="0" lvl="6"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657600" marR="0" lvl="7"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4114800" marR="0" lvl="8"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63" name="Shape 63"/>
          <p:cNvSpPr txBox="1">
            <a:spLocks noGrp="1"/>
          </p:cNvSpPr>
          <p:nvPr>
            <p:ph type="body" idx="2"/>
          </p:nvPr>
        </p:nvSpPr>
        <p:spPr>
          <a:xfrm>
            <a:off x="1154953" y="3129280"/>
            <a:ext cx="3401063" cy="2895599"/>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960"/>
              <a:buFont typeface="Noto Sans Symbols"/>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800"/>
              <a:buFont typeface="Noto Sans Symbols"/>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64" name="Shape 64"/>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65" name="Shape 65"/>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66" name="Shape 6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a:solidFill>
                  <a:schemeClr val="lt1"/>
                </a:solidFill>
                <a:latin typeface="Century Gothic"/>
                <a:ea typeface="Century Gothic"/>
                <a:cs typeface="Century Gothic"/>
                <a:sym typeface="Century Gothic"/>
              </a:defRPr>
            </a:lvl1pPr>
            <a:lvl2pPr marL="0" marR="0" lvl="1" indent="0" algn="ctr" rtl="0">
              <a:spcBef>
                <a:spcPts val="0"/>
              </a:spcBef>
              <a:buNone/>
              <a:defRPr sz="2800" b="0" i="0">
                <a:solidFill>
                  <a:schemeClr val="lt1"/>
                </a:solidFill>
                <a:latin typeface="Century Gothic"/>
                <a:ea typeface="Century Gothic"/>
                <a:cs typeface="Century Gothic"/>
                <a:sym typeface="Century Gothic"/>
              </a:defRPr>
            </a:lvl2pPr>
            <a:lvl3pPr marL="0" marR="0" lvl="2" indent="0" algn="ctr" rtl="0">
              <a:spcBef>
                <a:spcPts val="0"/>
              </a:spcBef>
              <a:buNone/>
              <a:defRPr sz="2800" b="0" i="0">
                <a:solidFill>
                  <a:schemeClr val="lt1"/>
                </a:solidFill>
                <a:latin typeface="Century Gothic"/>
                <a:ea typeface="Century Gothic"/>
                <a:cs typeface="Century Gothic"/>
                <a:sym typeface="Century Gothic"/>
              </a:defRPr>
            </a:lvl3pPr>
            <a:lvl4pPr marL="0" marR="0" lvl="3" indent="0" algn="ctr" rtl="0">
              <a:spcBef>
                <a:spcPts val="0"/>
              </a:spcBef>
              <a:buNone/>
              <a:defRPr sz="2800" b="0" i="0">
                <a:solidFill>
                  <a:schemeClr val="lt1"/>
                </a:solidFill>
                <a:latin typeface="Century Gothic"/>
                <a:ea typeface="Century Gothic"/>
                <a:cs typeface="Century Gothic"/>
                <a:sym typeface="Century Gothic"/>
              </a:defRPr>
            </a:lvl4pPr>
            <a:lvl5pPr marL="0" marR="0" lvl="4" indent="0" algn="ctr" rtl="0">
              <a:spcBef>
                <a:spcPts val="0"/>
              </a:spcBef>
              <a:buNone/>
              <a:defRPr sz="2800" b="0" i="0">
                <a:solidFill>
                  <a:schemeClr val="lt1"/>
                </a:solidFill>
                <a:latin typeface="Century Gothic"/>
                <a:ea typeface="Century Gothic"/>
                <a:cs typeface="Century Gothic"/>
                <a:sym typeface="Century Gothic"/>
              </a:defRPr>
            </a:lvl5pPr>
            <a:lvl6pPr marL="0" marR="0" lvl="5" indent="0" algn="ctr" rtl="0">
              <a:spcBef>
                <a:spcPts val="0"/>
              </a:spcBef>
              <a:buNone/>
              <a:defRPr sz="2800" b="0" i="0">
                <a:solidFill>
                  <a:schemeClr val="lt1"/>
                </a:solidFill>
                <a:latin typeface="Century Gothic"/>
                <a:ea typeface="Century Gothic"/>
                <a:cs typeface="Century Gothic"/>
                <a:sym typeface="Century Gothic"/>
              </a:defRPr>
            </a:lvl6pPr>
            <a:lvl7pPr marL="0" marR="0" lvl="6" indent="0" algn="ctr" rtl="0">
              <a:spcBef>
                <a:spcPts val="0"/>
              </a:spcBef>
              <a:buNone/>
              <a:defRPr sz="2800" b="0" i="0">
                <a:solidFill>
                  <a:schemeClr val="lt1"/>
                </a:solidFill>
                <a:latin typeface="Century Gothic"/>
                <a:ea typeface="Century Gothic"/>
                <a:cs typeface="Century Gothic"/>
                <a:sym typeface="Century Gothic"/>
              </a:defRPr>
            </a:lvl7pPr>
            <a:lvl8pPr marL="0" marR="0" lvl="7" indent="0" algn="ctr" rtl="0">
              <a:spcBef>
                <a:spcPts val="0"/>
              </a:spcBef>
              <a:buNone/>
              <a:defRPr sz="2800" b="0" i="0">
                <a:solidFill>
                  <a:schemeClr val="lt1"/>
                </a:solidFill>
                <a:latin typeface="Century Gothic"/>
                <a:ea typeface="Century Gothic"/>
                <a:cs typeface="Century Gothic"/>
                <a:sym typeface="Century Gothic"/>
              </a:defRPr>
            </a:lvl8pPr>
            <a:lvl9pPr marL="0" marR="0" lvl="8" indent="0" algn="ctr" rtl="0">
              <a:spcBef>
                <a:spcPts val="0"/>
              </a:spcBef>
              <a:buNone/>
              <a:defRPr sz="2800" b="0" i="0">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1153907" y="1854192"/>
            <a:ext cx="5092906" cy="1574808"/>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2"/>
              </a:buClr>
              <a:buSzPts val="3600"/>
              <a:buFont typeface="Century Gothic"/>
              <a:buNone/>
              <a:defRPr sz="36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69" name="Shape 69"/>
          <p:cNvSpPr>
            <a:spLocks noGrp="1"/>
          </p:cNvSpPr>
          <p:nvPr>
            <p:ph type="pic" idx="2"/>
          </p:nvPr>
        </p:nvSpPr>
        <p:spPr>
          <a:xfrm>
            <a:off x="6949546" y="1143000"/>
            <a:ext cx="3200400" cy="4572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91425" rIns="91425" bIns="91425" anchor="t" anchorCtr="0"/>
          <a:lstStyle>
            <a:lvl1pPr marR="0" lvl="0" algn="ctr"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1pPr>
            <a:lvl2pPr marR="0" lvl="1"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2pPr>
            <a:lvl3pPr marR="0" lvl="2"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4pPr>
            <a:lvl5pPr marR="0" lvl="4"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5pPr>
            <a:lvl6pPr marR="0" lvl="5"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6pPr>
            <a:lvl7pPr marR="0" lvl="6"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7pPr>
            <a:lvl8pPr marR="0" lvl="7"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8pPr>
            <a:lvl9pPr marR="0" lvl="8"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70" name="Shape 70"/>
          <p:cNvSpPr txBox="1">
            <a:spLocks noGrp="1"/>
          </p:cNvSpPr>
          <p:nvPr>
            <p:ph type="body" idx="1"/>
          </p:nvPr>
        </p:nvSpPr>
        <p:spPr>
          <a:xfrm>
            <a:off x="1154954" y="3657600"/>
            <a:ext cx="5084979" cy="1371600"/>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960"/>
              <a:buFont typeface="Noto Sans Symbols"/>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800"/>
              <a:buFont typeface="Noto Sans Symbols"/>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71" name="Shape 71"/>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72" name="Shape 72"/>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73" name="Shape 73"/>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a:solidFill>
                  <a:schemeClr val="lt1"/>
                </a:solidFill>
                <a:latin typeface="Century Gothic"/>
                <a:ea typeface="Century Gothic"/>
                <a:cs typeface="Century Gothic"/>
                <a:sym typeface="Century Gothic"/>
              </a:defRPr>
            </a:lvl1pPr>
            <a:lvl2pPr marL="0" marR="0" lvl="1" indent="0" algn="ctr" rtl="0">
              <a:spcBef>
                <a:spcPts val="0"/>
              </a:spcBef>
              <a:buNone/>
              <a:defRPr sz="2800" b="0" i="0">
                <a:solidFill>
                  <a:schemeClr val="lt1"/>
                </a:solidFill>
                <a:latin typeface="Century Gothic"/>
                <a:ea typeface="Century Gothic"/>
                <a:cs typeface="Century Gothic"/>
                <a:sym typeface="Century Gothic"/>
              </a:defRPr>
            </a:lvl2pPr>
            <a:lvl3pPr marL="0" marR="0" lvl="2" indent="0" algn="ctr" rtl="0">
              <a:spcBef>
                <a:spcPts val="0"/>
              </a:spcBef>
              <a:buNone/>
              <a:defRPr sz="2800" b="0" i="0">
                <a:solidFill>
                  <a:schemeClr val="lt1"/>
                </a:solidFill>
                <a:latin typeface="Century Gothic"/>
                <a:ea typeface="Century Gothic"/>
                <a:cs typeface="Century Gothic"/>
                <a:sym typeface="Century Gothic"/>
              </a:defRPr>
            </a:lvl3pPr>
            <a:lvl4pPr marL="0" marR="0" lvl="3" indent="0" algn="ctr" rtl="0">
              <a:spcBef>
                <a:spcPts val="0"/>
              </a:spcBef>
              <a:buNone/>
              <a:defRPr sz="2800" b="0" i="0">
                <a:solidFill>
                  <a:schemeClr val="lt1"/>
                </a:solidFill>
                <a:latin typeface="Century Gothic"/>
                <a:ea typeface="Century Gothic"/>
                <a:cs typeface="Century Gothic"/>
                <a:sym typeface="Century Gothic"/>
              </a:defRPr>
            </a:lvl4pPr>
            <a:lvl5pPr marL="0" marR="0" lvl="4" indent="0" algn="ctr" rtl="0">
              <a:spcBef>
                <a:spcPts val="0"/>
              </a:spcBef>
              <a:buNone/>
              <a:defRPr sz="2800" b="0" i="0">
                <a:solidFill>
                  <a:schemeClr val="lt1"/>
                </a:solidFill>
                <a:latin typeface="Century Gothic"/>
                <a:ea typeface="Century Gothic"/>
                <a:cs typeface="Century Gothic"/>
                <a:sym typeface="Century Gothic"/>
              </a:defRPr>
            </a:lvl5pPr>
            <a:lvl6pPr marL="0" marR="0" lvl="5" indent="0" algn="ctr" rtl="0">
              <a:spcBef>
                <a:spcPts val="0"/>
              </a:spcBef>
              <a:buNone/>
              <a:defRPr sz="2800" b="0" i="0">
                <a:solidFill>
                  <a:schemeClr val="lt1"/>
                </a:solidFill>
                <a:latin typeface="Century Gothic"/>
                <a:ea typeface="Century Gothic"/>
                <a:cs typeface="Century Gothic"/>
                <a:sym typeface="Century Gothic"/>
              </a:defRPr>
            </a:lvl6pPr>
            <a:lvl7pPr marL="0" marR="0" lvl="6" indent="0" algn="ctr" rtl="0">
              <a:spcBef>
                <a:spcPts val="0"/>
              </a:spcBef>
              <a:buNone/>
              <a:defRPr sz="2800" b="0" i="0">
                <a:solidFill>
                  <a:schemeClr val="lt1"/>
                </a:solidFill>
                <a:latin typeface="Century Gothic"/>
                <a:ea typeface="Century Gothic"/>
                <a:cs typeface="Century Gothic"/>
                <a:sym typeface="Century Gothic"/>
              </a:defRPr>
            </a:lvl7pPr>
            <a:lvl8pPr marL="0" marR="0" lvl="7" indent="0" algn="ctr" rtl="0">
              <a:spcBef>
                <a:spcPts val="0"/>
              </a:spcBef>
              <a:buNone/>
              <a:defRPr sz="2800" b="0" i="0">
                <a:solidFill>
                  <a:schemeClr val="lt1"/>
                </a:solidFill>
                <a:latin typeface="Century Gothic"/>
                <a:ea typeface="Century Gothic"/>
                <a:cs typeface="Century Gothic"/>
                <a:sym typeface="Century Gothic"/>
              </a:defRPr>
            </a:lvl8pPr>
            <a:lvl9pPr marL="0" marR="0" lvl="8" indent="0" algn="ctr" rtl="0">
              <a:spcBef>
                <a:spcPts val="0"/>
              </a:spcBef>
              <a:buNone/>
              <a:defRPr sz="2800" b="0" i="0">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9">
            <a:alphaModFix/>
          </a:blip>
          <a:stretch>
            <a:fillRect/>
          </a:stretch>
        </a:blipFill>
        <a:effectLst/>
      </p:bgPr>
    </p:bg>
    <p:spTree>
      <p:nvGrpSpPr>
        <p:cNvPr id="1" name="Shape 5"/>
        <p:cNvGrpSpPr/>
        <p:nvPr/>
      </p:nvGrpSpPr>
      <p:grpSpPr>
        <a:xfrm>
          <a:off x="0" y="0"/>
          <a:ext cx="0" cy="0"/>
          <a:chOff x="0" y="0"/>
          <a:chExt cx="0" cy="0"/>
        </a:xfrm>
      </p:grpSpPr>
      <p:pic>
        <p:nvPicPr>
          <p:cNvPr id="6" name="Shape 6"/>
          <p:cNvPicPr preferRelativeResize="0"/>
          <p:nvPr/>
        </p:nvPicPr>
        <p:blipFill rotWithShape="1">
          <a:blip r:embed="rId20">
            <a:alphaModFix/>
          </a:blip>
          <a:srcRect l="3613"/>
          <a:stretch/>
        </p:blipFill>
        <p:spPr>
          <a:xfrm>
            <a:off x="0" y="2669685"/>
            <a:ext cx="4037012" cy="4188315"/>
          </a:xfrm>
          <a:prstGeom prst="rect">
            <a:avLst/>
          </a:prstGeom>
          <a:noFill/>
          <a:ln>
            <a:noFill/>
          </a:ln>
        </p:spPr>
      </p:pic>
      <p:pic>
        <p:nvPicPr>
          <p:cNvPr id="7" name="Shape 7"/>
          <p:cNvPicPr preferRelativeResize="0"/>
          <p:nvPr/>
        </p:nvPicPr>
        <p:blipFill rotWithShape="1">
          <a:blip r:embed="rId21">
            <a:alphaModFix/>
          </a:blip>
          <a:srcRect l="35640"/>
          <a:stretch/>
        </p:blipFill>
        <p:spPr>
          <a:xfrm>
            <a:off x="0" y="2892347"/>
            <a:ext cx="1522412" cy="2365453"/>
          </a:xfrm>
          <a:prstGeom prst="rect">
            <a:avLst/>
          </a:prstGeom>
          <a:noFill/>
          <a:ln>
            <a:noFill/>
          </a:ln>
        </p:spPr>
      </p:pic>
      <p:sp>
        <p:nvSpPr>
          <p:cNvPr id="8" name="Shape 8"/>
          <p:cNvSpPr/>
          <p:nvPr/>
        </p:nvSpPr>
        <p:spPr>
          <a:xfrm>
            <a:off x="8609012" y="1676400"/>
            <a:ext cx="2819400" cy="2819400"/>
          </a:xfrm>
          <a:prstGeom prst="ellipse">
            <a:avLst/>
          </a:prstGeom>
          <a:gradFill>
            <a:gsLst>
              <a:gs pos="0">
                <a:srgbClr val="4CB9C3">
                  <a:alpha val="6666"/>
                </a:srgbClr>
              </a:gs>
              <a:gs pos="36000">
                <a:srgbClr val="4CB9C3">
                  <a:alpha val="5882"/>
                </a:srgbClr>
              </a:gs>
              <a:gs pos="69000">
                <a:srgbClr val="4CB9C3">
                  <a:alpha val="0"/>
                </a:srgbClr>
              </a:gs>
              <a:gs pos="100000">
                <a:srgbClr val="4CB9C3">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9" name="Shape 9"/>
          <p:cNvPicPr preferRelativeResize="0"/>
          <p:nvPr/>
        </p:nvPicPr>
        <p:blipFill rotWithShape="1">
          <a:blip r:embed="rId22">
            <a:alphaModFix/>
          </a:blip>
          <a:srcRect t="28812"/>
          <a:stretch/>
        </p:blipFill>
        <p:spPr>
          <a:xfrm>
            <a:off x="7999412" y="0"/>
            <a:ext cx="1603387" cy="1141407"/>
          </a:xfrm>
          <a:prstGeom prst="rect">
            <a:avLst/>
          </a:prstGeom>
          <a:noFill/>
          <a:ln>
            <a:noFill/>
          </a:ln>
        </p:spPr>
      </p:pic>
      <p:pic>
        <p:nvPicPr>
          <p:cNvPr id="10" name="Shape 10"/>
          <p:cNvPicPr preferRelativeResize="0"/>
          <p:nvPr/>
        </p:nvPicPr>
        <p:blipFill rotWithShape="1">
          <a:blip r:embed="rId23">
            <a:alphaModFix/>
          </a:blip>
          <a:srcRect b="23320"/>
          <a:stretch/>
        </p:blipFill>
        <p:spPr>
          <a:xfrm>
            <a:off x="8605878" y="6096000"/>
            <a:ext cx="993734" cy="762000"/>
          </a:xfrm>
          <a:prstGeom prst="rect">
            <a:avLst/>
          </a:prstGeom>
          <a:noFill/>
          <a:ln>
            <a:noFill/>
          </a:ln>
        </p:spPr>
      </p:pic>
      <p:sp>
        <p:nvSpPr>
          <p:cNvPr id="11" name="Shape 11"/>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12"/>
          <p:cNvSpPr txBox="1">
            <a:spLocks noGrp="1"/>
          </p:cNvSpPr>
          <p:nvPr>
            <p:ph type="title"/>
          </p:nvPr>
        </p:nvSpPr>
        <p:spPr>
          <a:xfrm>
            <a:off x="646111" y="452718"/>
            <a:ext cx="9404723" cy="140053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3" name="Shape 13"/>
          <p:cNvSpPr txBox="1">
            <a:spLocks noGrp="1"/>
          </p:cNvSpPr>
          <p:nvPr>
            <p:ph type="body" idx="1"/>
          </p:nvPr>
        </p:nvSpPr>
        <p:spPr>
          <a:xfrm>
            <a:off x="1103312" y="2052918"/>
            <a:ext cx="8946541" cy="4195481"/>
          </a:xfrm>
          <a:prstGeom prst="rect">
            <a:avLst/>
          </a:prstGeom>
          <a:noFill/>
          <a:ln>
            <a:noFill/>
          </a:ln>
        </p:spPr>
        <p:txBody>
          <a:bodyPr spcFirstLastPara="1" wrap="square" lIns="91425" tIns="91425" rIns="91425" bIns="91425" anchor="t" anchorCtr="0"/>
          <a:lstStyle>
            <a:lvl1pPr marL="457200" marR="0" lvl="0" indent="-330200" algn="l" rtl="0">
              <a:spcBef>
                <a:spcPts val="1000"/>
              </a:spcBef>
              <a:spcAft>
                <a:spcPts val="0"/>
              </a:spcAft>
              <a:buClr>
                <a:srgbClr val="86D1D8"/>
              </a:buClr>
              <a:buSzPts val="16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914400" marR="0" lvl="1" indent="-320040" algn="l" rtl="0">
              <a:spcBef>
                <a:spcPts val="1000"/>
              </a:spcBef>
              <a:spcAft>
                <a:spcPts val="0"/>
              </a:spcAft>
              <a:buClr>
                <a:srgbClr val="86D1D8"/>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371600" marR="0" lvl="2" indent="-309880" algn="l" rtl="0">
              <a:spcBef>
                <a:spcPts val="1000"/>
              </a:spcBef>
              <a:spcAft>
                <a:spcPts val="0"/>
              </a:spcAft>
              <a:buClr>
                <a:srgbClr val="86D1D8"/>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828800" marR="0" lvl="3" indent="-299719"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286000" marR="0" lvl="4"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743200" marR="0" lvl="5"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3200400" marR="0" lvl="6"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657600" marR="0" lvl="7"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4114800" marR="0" lvl="8"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4" name="Shape 14"/>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5" name="Shape 15"/>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6" name="Shape 1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8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8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8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8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8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8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8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800" b="0" i="0" u="none" strike="noStrike" cap="none">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ctrTitle"/>
          </p:nvPr>
        </p:nvSpPr>
        <p:spPr>
          <a:xfrm>
            <a:off x="1154955" y="1447800"/>
            <a:ext cx="8825658" cy="3329581"/>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lt1"/>
              </a:buClr>
              <a:buSzPts val="7200"/>
              <a:buFont typeface="Century Gothic"/>
              <a:buNone/>
            </a:pPr>
            <a:r>
              <a:rPr lang="en-US" sz="7200" b="0" i="0" u="none" strike="noStrike" cap="none">
                <a:solidFill>
                  <a:schemeClr val="lt1"/>
                </a:solidFill>
                <a:latin typeface="Century Gothic"/>
                <a:ea typeface="Century Gothic"/>
                <a:cs typeface="Century Gothic"/>
                <a:sym typeface="Century Gothic"/>
              </a:rPr>
              <a:t>CRIMINAL</a:t>
            </a:r>
            <a:r>
              <a:rPr lang="en-US" sz="7200" b="0" i="0" u="none" strike="noStrike" cap="none">
                <a:solidFill>
                  <a:srgbClr val="FFFF00"/>
                </a:solidFill>
                <a:latin typeface="Century Gothic"/>
                <a:ea typeface="Century Gothic"/>
                <a:cs typeface="Century Gothic"/>
                <a:sym typeface="Century Gothic"/>
              </a:rPr>
              <a:t> VIOLENCE</a:t>
            </a:r>
            <a:endParaRPr/>
          </a:p>
        </p:txBody>
      </p:sp>
      <p:sp>
        <p:nvSpPr>
          <p:cNvPr id="148" name="Shape 148"/>
          <p:cNvSpPr txBox="1">
            <a:spLocks noGrp="1"/>
          </p:cNvSpPr>
          <p:nvPr>
            <p:ph type="subTitle" idx="1"/>
          </p:nvPr>
        </p:nvSpPr>
        <p:spPr>
          <a:xfrm>
            <a:off x="1154955" y="4777380"/>
            <a:ext cx="8825658" cy="8614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rgbClr val="86D1D8"/>
              </a:buClr>
              <a:buSzPts val="1600"/>
              <a:buFont typeface="Noto Sans Symbols"/>
              <a:buNone/>
            </a:pPr>
            <a:r>
              <a:rPr lang="en-US" sz="2000" b="0" i="0" u="none" strike="noStrike" cap="none">
                <a:solidFill>
                  <a:srgbClr val="86D1D8"/>
                </a:solidFill>
                <a:latin typeface="Century Gothic"/>
                <a:ea typeface="Century Gothic"/>
                <a:cs typeface="Century Gothic"/>
                <a:sym typeface="Century Gothic"/>
              </a:rPr>
              <a:t>PATTERNS, EXPLANATIONS, AND INTERVENTIONS</a:t>
            </a:r>
            <a:endParaRPr/>
          </a:p>
          <a:p>
            <a:pPr marL="0" marR="0" lvl="0" indent="0" algn="r" rtl="0">
              <a:spcBef>
                <a:spcPts val="1000"/>
              </a:spcBef>
              <a:spcAft>
                <a:spcPts val="0"/>
              </a:spcAft>
              <a:buClr>
                <a:srgbClr val="86D1D8"/>
              </a:buClr>
              <a:buSzPts val="1600"/>
              <a:buFont typeface="Noto Sans Symbols"/>
              <a:buNone/>
            </a:pPr>
            <a:r>
              <a:rPr lang="en-US" sz="2000" b="0" i="1" u="none" strike="noStrike" cap="none">
                <a:solidFill>
                  <a:srgbClr val="86D1D8"/>
                </a:solidFill>
                <a:latin typeface="Century Gothic"/>
                <a:ea typeface="Century Gothic"/>
                <a:cs typeface="Century Gothic"/>
                <a:sym typeface="Century Gothic"/>
              </a:rPr>
              <a:t>FOURTH EDITION</a:t>
            </a:r>
            <a:endParaRPr/>
          </a:p>
        </p:txBody>
      </p:sp>
      <p:sp>
        <p:nvSpPr>
          <p:cNvPr id="149" name="Shape 149"/>
          <p:cNvSpPr txBox="1"/>
          <p:nvPr/>
        </p:nvSpPr>
        <p:spPr>
          <a:xfrm>
            <a:off x="8523172" y="3112590"/>
            <a:ext cx="139012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lt1"/>
                </a:solidFill>
                <a:latin typeface="Century Gothic"/>
                <a:ea typeface="Century Gothic"/>
                <a:cs typeface="Century Gothic"/>
                <a:sym typeface="Century Gothic"/>
              </a:rPr>
              <a:t>CHAPTER 6</a:t>
            </a:r>
            <a:endParaRPr/>
          </a:p>
        </p:txBody>
      </p:sp>
      <p:pic>
        <p:nvPicPr>
          <p:cNvPr id="150" name="Shape 150" descr="A textbook titled Criminal Violence: Patterns, Explanations, and Interventions featuring a woman on the cover, behind shattered glass." title="Criminal Violence textbook cover"/>
          <p:cNvPicPr preferRelativeResize="0"/>
          <p:nvPr/>
        </p:nvPicPr>
        <p:blipFill rotWithShape="1">
          <a:blip r:embed="rId3">
            <a:alphaModFix/>
          </a:blip>
          <a:srcRect/>
          <a:stretch/>
        </p:blipFill>
        <p:spPr>
          <a:xfrm>
            <a:off x="8011166" y="159475"/>
            <a:ext cx="2269166" cy="280143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2"/>
              </a:buClr>
              <a:buSzPts val="4200"/>
              <a:buFont typeface="Century Gothic"/>
              <a:buNone/>
            </a:pPr>
            <a:r>
              <a:rPr lang="en-US" sz="4200" b="0" i="0" u="none" strike="noStrike" cap="none">
                <a:solidFill>
                  <a:schemeClr val="lt2"/>
                </a:solidFill>
                <a:latin typeface="Century Gothic"/>
                <a:ea typeface="Century Gothic"/>
                <a:cs typeface="Century Gothic"/>
                <a:sym typeface="Century Gothic"/>
              </a:rPr>
              <a:t>Feminist Theories </a:t>
            </a:r>
            <a:r>
              <a:rPr lang="en-US" sz="1800" b="0" i="1" u="none" strike="noStrike" cap="none">
                <a:solidFill>
                  <a:schemeClr val="lt2"/>
                </a:solidFill>
                <a:latin typeface="Century Gothic"/>
                <a:ea typeface="Century Gothic"/>
                <a:cs typeface="Century Gothic"/>
                <a:sym typeface="Century Gothic"/>
              </a:rPr>
              <a:t>continued</a:t>
            </a:r>
            <a:endParaRPr sz="4200" b="0" i="1" u="none" strike="noStrike" cap="none">
              <a:solidFill>
                <a:schemeClr val="lt2"/>
              </a:solidFill>
              <a:latin typeface="Century Gothic"/>
              <a:ea typeface="Century Gothic"/>
              <a:cs typeface="Century Gothic"/>
              <a:sym typeface="Century Gothic"/>
            </a:endParaRPr>
          </a:p>
        </p:txBody>
      </p:sp>
      <p:sp>
        <p:nvSpPr>
          <p:cNvPr id="204" name="Shape 204"/>
          <p:cNvSpPr txBox="1">
            <a:spLocks noGrp="1"/>
          </p:cNvSpPr>
          <p:nvPr>
            <p:ph type="body" idx="1"/>
          </p:nvPr>
        </p:nvSpPr>
        <p:spPr>
          <a:xfrm>
            <a:off x="413657" y="1736208"/>
            <a:ext cx="11364686" cy="4573152"/>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86D1D8"/>
              </a:buClr>
              <a:buSzPts val="1440"/>
              <a:buFont typeface="Noto Sans Symbols"/>
              <a:buChar char="▶"/>
            </a:pPr>
            <a:r>
              <a:rPr lang="en-US" sz="1800" b="0" i="0" u="none" strike="noStrike" cap="none">
                <a:solidFill>
                  <a:schemeClr val="lt1"/>
                </a:solidFill>
                <a:latin typeface="Century Gothic"/>
                <a:ea typeface="Century Gothic"/>
                <a:cs typeface="Century Gothic"/>
                <a:sym typeface="Century Gothic"/>
              </a:rPr>
              <a:t>Research has largely supported feminist theories.</a:t>
            </a:r>
            <a:endParaRPr/>
          </a:p>
          <a:p>
            <a:pPr marL="342900" marR="0" lvl="0" indent="-342900" algn="l" rtl="0">
              <a:spcBef>
                <a:spcPts val="1000"/>
              </a:spcBef>
              <a:spcAft>
                <a:spcPts val="0"/>
              </a:spcAft>
              <a:buClr>
                <a:srgbClr val="86D1D8"/>
              </a:buClr>
              <a:buSzPts val="1440"/>
              <a:buFont typeface="Noto Sans Symbols"/>
              <a:buChar char="▶"/>
            </a:pPr>
            <a:r>
              <a:rPr lang="en-US" sz="1800" b="0" i="0" u="none" strike="noStrike" cap="none">
                <a:solidFill>
                  <a:schemeClr val="lt1"/>
                </a:solidFill>
                <a:latin typeface="Century Gothic"/>
                <a:ea typeface="Century Gothic"/>
                <a:cs typeface="Century Gothic"/>
                <a:sym typeface="Century Gothic"/>
              </a:rPr>
              <a:t>Sanday: cross cultural study of 156 tribal societies existing between 1750 B.C. – 1960</a:t>
            </a:r>
            <a:endParaRPr/>
          </a:p>
          <a:p>
            <a:pPr marL="742950" marR="0" lvl="1" indent="-285750" algn="l" rtl="0">
              <a:spcBef>
                <a:spcPts val="1000"/>
              </a:spcBef>
              <a:spcAft>
                <a:spcPts val="0"/>
              </a:spcAft>
              <a:buClr>
                <a:srgbClr val="86D1D8"/>
              </a:buClr>
              <a:buSzPts val="1440"/>
              <a:buFont typeface="Noto Sans Symbols"/>
              <a:buChar char="▶"/>
            </a:pPr>
            <a:r>
              <a:rPr lang="en-US" sz="1800" b="0" i="0" u="none" strike="noStrike" cap="none">
                <a:solidFill>
                  <a:schemeClr val="lt1"/>
                </a:solidFill>
                <a:latin typeface="Century Gothic"/>
                <a:ea typeface="Century Gothic"/>
                <a:cs typeface="Century Gothic"/>
                <a:sym typeface="Century Gothic"/>
              </a:rPr>
              <a:t>Rape was rare or absent in 47% of the societies studied, but a frequent and accepted practice against women in 18% of the societies.</a:t>
            </a:r>
            <a:endParaRPr/>
          </a:p>
          <a:p>
            <a:pPr marL="742950" marR="0" lvl="1" indent="-285750" algn="l" rtl="0">
              <a:spcBef>
                <a:spcPts val="1000"/>
              </a:spcBef>
              <a:spcAft>
                <a:spcPts val="0"/>
              </a:spcAft>
              <a:buClr>
                <a:srgbClr val="86D1D8"/>
              </a:buClr>
              <a:buSzPts val="1440"/>
              <a:buFont typeface="Noto Sans Symbols"/>
              <a:buChar char="▶"/>
            </a:pPr>
            <a:r>
              <a:rPr lang="en-US" sz="1800" b="0" i="0" u="none" strike="noStrike" cap="none">
                <a:solidFill>
                  <a:schemeClr val="lt1"/>
                </a:solidFill>
                <a:latin typeface="Century Gothic"/>
                <a:ea typeface="Century Gothic"/>
                <a:cs typeface="Century Gothic"/>
                <a:sym typeface="Century Gothic"/>
              </a:rPr>
              <a:t>In rape-prone societies, female authority and power were low, and masculinity was often expressed by interpersonal violence and toughness.</a:t>
            </a:r>
            <a:endParaRPr/>
          </a:p>
          <a:p>
            <a:pPr marL="342900" marR="0" lvl="0" indent="-342900" algn="l" rtl="0">
              <a:spcBef>
                <a:spcPts val="1000"/>
              </a:spcBef>
              <a:spcAft>
                <a:spcPts val="0"/>
              </a:spcAft>
              <a:buClr>
                <a:srgbClr val="86D1D8"/>
              </a:buClr>
              <a:buSzPts val="1440"/>
              <a:buFont typeface="Noto Sans Symbols"/>
              <a:buChar char="▶"/>
            </a:pPr>
            <a:r>
              <a:rPr lang="en-US" sz="1800" b="0" i="0" u="none" strike="noStrike" cap="none">
                <a:solidFill>
                  <a:schemeClr val="lt1"/>
                </a:solidFill>
                <a:latin typeface="Century Gothic"/>
                <a:ea typeface="Century Gothic"/>
                <a:cs typeface="Century Gothic"/>
                <a:sym typeface="Century Gothic"/>
              </a:rPr>
              <a:t>Malamuth: studied views of males (mostly college students) associated with sexual aggression.</a:t>
            </a:r>
            <a:endParaRPr/>
          </a:p>
          <a:p>
            <a:pPr marL="742950" marR="0" lvl="1" indent="-285750" algn="l" rtl="0">
              <a:spcBef>
                <a:spcPts val="1000"/>
              </a:spcBef>
              <a:spcAft>
                <a:spcPts val="0"/>
              </a:spcAft>
              <a:buClr>
                <a:srgbClr val="86D1D8"/>
              </a:buClr>
              <a:buSzPts val="1440"/>
              <a:buFont typeface="Noto Sans Symbols"/>
              <a:buChar char="▶"/>
            </a:pPr>
            <a:r>
              <a:rPr lang="en-US" sz="1800" b="0" i="0" u="none" strike="noStrike" cap="none">
                <a:solidFill>
                  <a:schemeClr val="lt1"/>
                </a:solidFill>
                <a:latin typeface="Century Gothic"/>
                <a:ea typeface="Century Gothic"/>
                <a:cs typeface="Century Gothic"/>
                <a:sym typeface="Century Gothic"/>
              </a:rPr>
              <a:t>He asked males to report the likelihood that they would commit a rape if they could be assured of not being caught or punished.</a:t>
            </a:r>
            <a:endParaRPr/>
          </a:p>
          <a:p>
            <a:pPr marL="742950" marR="0" lvl="1" indent="-285750" algn="l" rtl="0">
              <a:spcBef>
                <a:spcPts val="1000"/>
              </a:spcBef>
              <a:spcAft>
                <a:spcPts val="0"/>
              </a:spcAft>
              <a:buClr>
                <a:srgbClr val="86D1D8"/>
              </a:buClr>
              <a:buSzPts val="1440"/>
              <a:buFont typeface="Noto Sans Symbols"/>
              <a:buChar char="▶"/>
            </a:pPr>
            <a:r>
              <a:rPr lang="en-US" sz="1800" b="0" i="0" u="none" strike="noStrike" cap="none">
                <a:solidFill>
                  <a:schemeClr val="lt1"/>
                </a:solidFill>
                <a:latin typeface="Century Gothic"/>
                <a:ea typeface="Century Gothic"/>
                <a:cs typeface="Century Gothic"/>
                <a:sym typeface="Century Gothic"/>
              </a:rPr>
              <a:t>About 35% of the respondents across samples indicated some likelihood of raping (LR).</a:t>
            </a:r>
            <a:endParaRPr/>
          </a:p>
          <a:p>
            <a:pPr marL="742950" marR="0" lvl="1" indent="-285750" algn="l" rtl="0">
              <a:spcBef>
                <a:spcPts val="1000"/>
              </a:spcBef>
              <a:spcAft>
                <a:spcPts val="0"/>
              </a:spcAft>
              <a:buClr>
                <a:srgbClr val="86D1D8"/>
              </a:buClr>
              <a:buSzPts val="1440"/>
              <a:buFont typeface="Noto Sans Symbols"/>
              <a:buChar char="▶"/>
            </a:pPr>
            <a:r>
              <a:rPr lang="en-US" sz="1800" b="0" i="0" u="none" strike="noStrike" cap="none">
                <a:solidFill>
                  <a:schemeClr val="lt1"/>
                </a:solidFill>
                <a:latin typeface="Century Gothic"/>
                <a:ea typeface="Century Gothic"/>
                <a:cs typeface="Century Gothic"/>
                <a:sym typeface="Century Gothic"/>
              </a:rPr>
              <a:t>High likelihood of raping (High LR) was associated with callous attitudes toward rape and belief in various rape myths (e.g., that women really enjoy rape in spite of their protests.)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2"/>
              </a:buClr>
              <a:buSzPts val="4200"/>
              <a:buFont typeface="Century Gothic"/>
              <a:buNone/>
            </a:pPr>
            <a:r>
              <a:rPr lang="en-US" sz="4200" b="0" i="0" u="none" strike="noStrike" cap="none">
                <a:solidFill>
                  <a:schemeClr val="lt2"/>
                </a:solidFill>
                <a:latin typeface="Century Gothic"/>
                <a:ea typeface="Century Gothic"/>
                <a:cs typeface="Century Gothic"/>
                <a:sym typeface="Century Gothic"/>
              </a:rPr>
              <a:t>Social Learning Theories</a:t>
            </a:r>
            <a:endParaRPr/>
          </a:p>
        </p:txBody>
      </p:sp>
      <p:sp>
        <p:nvSpPr>
          <p:cNvPr id="210" name="Shape 210"/>
          <p:cNvSpPr txBox="1">
            <a:spLocks noGrp="1"/>
          </p:cNvSpPr>
          <p:nvPr>
            <p:ph type="body" idx="1"/>
          </p:nvPr>
        </p:nvSpPr>
        <p:spPr>
          <a:xfrm>
            <a:off x="646111" y="1330363"/>
            <a:ext cx="11019020" cy="5074919"/>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86D1D8"/>
              </a:buClr>
              <a:buSzPts val="1920"/>
              <a:buFont typeface="Noto Sans Symbols"/>
              <a:buChar char="▶"/>
            </a:pPr>
            <a:r>
              <a:rPr lang="en-US" sz="2400" b="0" i="0" u="none" strike="noStrike" cap="none">
                <a:solidFill>
                  <a:schemeClr val="lt1"/>
                </a:solidFill>
                <a:latin typeface="Century Gothic"/>
                <a:ea typeface="Century Gothic"/>
                <a:cs typeface="Century Gothic"/>
                <a:sym typeface="Century Gothic"/>
              </a:rPr>
              <a:t>Attitudes, beliefs, and behaviors supportive of rape can be </a:t>
            </a:r>
            <a:r>
              <a:rPr lang="en-US" sz="2400" b="0" i="0" u="none" strike="noStrike" cap="none">
                <a:solidFill>
                  <a:srgbClr val="FFFF00"/>
                </a:solidFill>
                <a:latin typeface="Century Gothic"/>
                <a:ea typeface="Century Gothic"/>
                <a:cs typeface="Century Gothic"/>
                <a:sym typeface="Century Gothic"/>
              </a:rPr>
              <a:t>learned and reinforced</a:t>
            </a:r>
            <a:r>
              <a:rPr lang="en-US" sz="2400" b="0" i="0" u="none" strike="noStrike" cap="none">
                <a:solidFill>
                  <a:schemeClr val="lt1"/>
                </a:solidFill>
                <a:latin typeface="Century Gothic"/>
                <a:ea typeface="Century Gothic"/>
                <a:cs typeface="Century Gothic"/>
                <a:sym typeface="Century Gothic"/>
              </a:rPr>
              <a:t> through social interactions.</a:t>
            </a:r>
            <a:endParaRPr/>
          </a:p>
          <a:p>
            <a:pPr marL="742950" marR="0" lvl="1" indent="-285750" algn="l" rtl="0">
              <a:spcBef>
                <a:spcPts val="1000"/>
              </a:spcBef>
              <a:spcAft>
                <a:spcPts val="0"/>
              </a:spcAft>
              <a:buClr>
                <a:srgbClr val="86D1D8"/>
              </a:buClr>
              <a:buSzPts val="1920"/>
              <a:buFont typeface="Noto Sans Symbols"/>
              <a:buChar char="▶"/>
            </a:pPr>
            <a:r>
              <a:rPr lang="en-US" sz="2400" b="0" i="0" u="none" strike="noStrike" cap="none">
                <a:solidFill>
                  <a:schemeClr val="lt1"/>
                </a:solidFill>
                <a:latin typeface="Century Gothic"/>
                <a:ea typeface="Century Gothic"/>
                <a:cs typeface="Century Gothic"/>
                <a:sym typeface="Century Gothic"/>
              </a:rPr>
              <a:t>Beliefs may be reinforced through </a:t>
            </a:r>
            <a:r>
              <a:rPr lang="en-US" sz="2400" b="0" i="0" u="none" strike="noStrike" cap="none">
                <a:solidFill>
                  <a:srgbClr val="FFFF00"/>
                </a:solidFill>
                <a:latin typeface="Century Gothic"/>
                <a:ea typeface="Century Gothic"/>
                <a:cs typeface="Century Gothic"/>
                <a:sym typeface="Century Gothic"/>
              </a:rPr>
              <a:t>socialization</a:t>
            </a:r>
            <a:r>
              <a:rPr lang="en-US" sz="2400" b="0" i="0" u="none" strike="noStrike" cap="none">
                <a:solidFill>
                  <a:schemeClr val="lt1"/>
                </a:solidFill>
                <a:latin typeface="Century Gothic"/>
                <a:ea typeface="Century Gothic"/>
                <a:cs typeface="Century Gothic"/>
                <a:sym typeface="Century Gothic"/>
              </a:rPr>
              <a:t> (in the family, school), </a:t>
            </a:r>
            <a:r>
              <a:rPr lang="en-US" sz="2400" b="0" i="0" u="none" strike="noStrike" cap="none">
                <a:solidFill>
                  <a:srgbClr val="FFFF00"/>
                </a:solidFill>
                <a:latin typeface="Century Gothic"/>
                <a:ea typeface="Century Gothic"/>
                <a:cs typeface="Century Gothic"/>
                <a:sym typeface="Century Gothic"/>
              </a:rPr>
              <a:t>membership in various groups</a:t>
            </a:r>
            <a:r>
              <a:rPr lang="en-US" sz="2400" b="0" i="0" u="none" strike="noStrike" cap="none">
                <a:solidFill>
                  <a:schemeClr val="lt1"/>
                </a:solidFill>
                <a:latin typeface="Century Gothic"/>
                <a:ea typeface="Century Gothic"/>
                <a:cs typeface="Century Gothic"/>
                <a:sym typeface="Century Gothic"/>
              </a:rPr>
              <a:t>, and /or </a:t>
            </a:r>
            <a:r>
              <a:rPr lang="en-US" sz="2400" b="0" i="0" u="none" strike="noStrike" cap="none">
                <a:solidFill>
                  <a:srgbClr val="FFFF00"/>
                </a:solidFill>
                <a:latin typeface="Century Gothic"/>
                <a:ea typeface="Century Gothic"/>
                <a:cs typeface="Century Gothic"/>
                <a:sym typeface="Century Gothic"/>
              </a:rPr>
              <a:t>witnessing</a:t>
            </a:r>
            <a:r>
              <a:rPr lang="en-US" sz="2400" b="0" i="0" u="none" strike="noStrike" cap="none">
                <a:solidFill>
                  <a:schemeClr val="lt1"/>
                </a:solidFill>
                <a:latin typeface="Century Gothic"/>
                <a:ea typeface="Century Gothic"/>
                <a:cs typeface="Century Gothic"/>
                <a:sym typeface="Century Gothic"/>
              </a:rPr>
              <a:t> media portrayals of coercive male-female relationships.</a:t>
            </a:r>
            <a:endParaRPr/>
          </a:p>
          <a:p>
            <a:pPr marL="342900" marR="0" lvl="0" indent="-342900" algn="l" rtl="0">
              <a:spcBef>
                <a:spcPts val="1000"/>
              </a:spcBef>
              <a:spcAft>
                <a:spcPts val="0"/>
              </a:spcAft>
              <a:buClr>
                <a:srgbClr val="86D1D8"/>
              </a:buClr>
              <a:buSzPts val="1920"/>
              <a:buFont typeface="Noto Sans Symbols"/>
              <a:buChar char="▶"/>
            </a:pPr>
            <a:r>
              <a:rPr lang="en-US" sz="2400" b="0" i="0" u="none" strike="noStrike" cap="none">
                <a:solidFill>
                  <a:srgbClr val="FFFF00"/>
                </a:solidFill>
                <a:latin typeface="Century Gothic"/>
                <a:ea typeface="Century Gothic"/>
                <a:cs typeface="Century Gothic"/>
                <a:sym typeface="Century Gothic"/>
              </a:rPr>
              <a:t>Rape Myths</a:t>
            </a:r>
            <a:endParaRPr/>
          </a:p>
          <a:p>
            <a:pPr marL="742950" marR="0" lvl="1" indent="-285750" algn="l" rtl="0">
              <a:spcBef>
                <a:spcPts val="1000"/>
              </a:spcBef>
              <a:spcAft>
                <a:spcPts val="0"/>
              </a:spcAft>
              <a:buClr>
                <a:srgbClr val="86D1D8"/>
              </a:buClr>
              <a:buSzPts val="1920"/>
              <a:buFont typeface="Noto Sans Symbols"/>
              <a:buChar char="▶"/>
            </a:pPr>
            <a:r>
              <a:rPr lang="en-US" sz="2400" b="0" i="0" u="none" strike="noStrike" cap="none">
                <a:solidFill>
                  <a:schemeClr val="lt1"/>
                </a:solidFill>
                <a:latin typeface="Century Gothic"/>
                <a:ea typeface="Century Gothic"/>
                <a:cs typeface="Century Gothic"/>
                <a:sym typeface="Century Gothic"/>
              </a:rPr>
              <a:t>Beliefs that rationalize, justify, or encourage acts of violence toward women.</a:t>
            </a:r>
            <a:endParaRPr/>
          </a:p>
          <a:p>
            <a:pPr marL="742950" marR="0" lvl="1" indent="-285750" algn="l" rtl="0">
              <a:spcBef>
                <a:spcPts val="1000"/>
              </a:spcBef>
              <a:spcAft>
                <a:spcPts val="0"/>
              </a:spcAft>
              <a:buClr>
                <a:srgbClr val="86D1D8"/>
              </a:buClr>
              <a:buSzPts val="1920"/>
              <a:buFont typeface="Noto Sans Symbols"/>
              <a:buChar char="▶"/>
            </a:pPr>
            <a:r>
              <a:rPr lang="en-US" sz="2400" b="0" i="0" u="none" strike="noStrike" cap="none">
                <a:solidFill>
                  <a:schemeClr val="lt1"/>
                </a:solidFill>
                <a:latin typeface="Century Gothic"/>
                <a:ea typeface="Century Gothic"/>
                <a:cs typeface="Century Gothic"/>
                <a:sym typeface="Century Gothic"/>
              </a:rPr>
              <a:t>Belief in rape myths has been found in samples of convicted rapists and non-criminal adult and juvenile males.</a:t>
            </a:r>
            <a:endParaRPr/>
          </a:p>
          <a:p>
            <a:pPr marL="1143000" marR="0" lvl="2" indent="-228600" algn="l" rtl="0">
              <a:spcBef>
                <a:spcPts val="1000"/>
              </a:spcBef>
              <a:spcAft>
                <a:spcPts val="0"/>
              </a:spcAft>
              <a:buClr>
                <a:srgbClr val="86D1D8"/>
              </a:buClr>
              <a:buSzPts val="1920"/>
              <a:buFont typeface="Noto Sans Symbols"/>
              <a:buChar char="▶"/>
            </a:pPr>
            <a:r>
              <a:rPr lang="en-US" sz="2400" b="0" i="0" u="none" strike="noStrike" cap="none">
                <a:solidFill>
                  <a:schemeClr val="lt1"/>
                </a:solidFill>
                <a:latin typeface="Century Gothic"/>
                <a:ea typeface="Century Gothic"/>
                <a:cs typeface="Century Gothic"/>
                <a:sym typeface="Century Gothic"/>
              </a:rPr>
              <a:t>Example: </a:t>
            </a:r>
            <a:r>
              <a:rPr lang="en-US" sz="2400" b="0" i="0" u="none" strike="noStrike" cap="none">
                <a:solidFill>
                  <a:srgbClr val="FFFF00"/>
                </a:solidFill>
                <a:latin typeface="Century Gothic"/>
                <a:ea typeface="Century Gothic"/>
                <a:cs typeface="Century Gothic"/>
                <a:sym typeface="Century Gothic"/>
              </a:rPr>
              <a:t>“No means yes”</a:t>
            </a:r>
            <a:r>
              <a:rPr lang="en-US" sz="2400" b="0" i="0" u="none" strike="noStrike" cap="none">
                <a:solidFill>
                  <a:schemeClr val="lt1"/>
                </a:solidFill>
                <a:latin typeface="Century Gothic"/>
                <a:ea typeface="Century Gothic"/>
                <a:cs typeface="Century Gothic"/>
                <a:sym typeface="Century Gothic"/>
              </a:rPr>
              <a:t>: the mistaken belief that women make initial protests, but “they never really mean it.”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2"/>
              </a:buClr>
              <a:buSzPts val="4200"/>
              <a:buFont typeface="Century Gothic"/>
              <a:buNone/>
            </a:pPr>
            <a:r>
              <a:rPr lang="en-US" sz="4200" b="0" i="0" u="none" strike="noStrike" cap="none">
                <a:solidFill>
                  <a:schemeClr val="lt2"/>
                </a:solidFill>
                <a:latin typeface="Century Gothic"/>
                <a:ea typeface="Century Gothic"/>
                <a:cs typeface="Century Gothic"/>
                <a:sym typeface="Century Gothic"/>
              </a:rPr>
              <a:t>Interventions</a:t>
            </a:r>
            <a:endParaRPr/>
          </a:p>
        </p:txBody>
      </p:sp>
      <p:sp>
        <p:nvSpPr>
          <p:cNvPr id="216" name="Shape 216"/>
          <p:cNvSpPr txBox="1">
            <a:spLocks noGrp="1"/>
          </p:cNvSpPr>
          <p:nvPr>
            <p:ph type="body" idx="1"/>
          </p:nvPr>
        </p:nvSpPr>
        <p:spPr>
          <a:xfrm>
            <a:off x="822960" y="1319347"/>
            <a:ext cx="10567851" cy="522514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86D1D8"/>
              </a:buClr>
              <a:buSzPts val="1920"/>
              <a:buFont typeface="Noto Sans Symbols"/>
              <a:buChar char="▶"/>
            </a:pPr>
            <a:r>
              <a:rPr lang="en-US" sz="2400" b="0" i="0" u="none" strike="noStrike" cap="none">
                <a:solidFill>
                  <a:schemeClr val="lt1"/>
                </a:solidFill>
                <a:latin typeface="Century Gothic"/>
                <a:ea typeface="Century Gothic"/>
                <a:cs typeface="Century Gothic"/>
                <a:sym typeface="Century Gothic"/>
              </a:rPr>
              <a:t>Historically, rape has been inappropriately defined, investigated, prosecuted, and punished by male-dominated legislative and justice systems (feminist theory).</a:t>
            </a:r>
            <a:endParaRPr/>
          </a:p>
          <a:p>
            <a:pPr marL="342900" marR="0" lvl="0" indent="-342900" algn="l" rtl="0">
              <a:spcBef>
                <a:spcPts val="1000"/>
              </a:spcBef>
              <a:spcAft>
                <a:spcPts val="0"/>
              </a:spcAft>
              <a:buClr>
                <a:srgbClr val="86D1D8"/>
              </a:buClr>
              <a:buSzPts val="1920"/>
              <a:buFont typeface="Noto Sans Symbols"/>
              <a:buChar char="▶"/>
            </a:pPr>
            <a:r>
              <a:rPr lang="en-US" sz="2400" b="0" i="0" u="none" strike="noStrike" cap="none">
                <a:solidFill>
                  <a:srgbClr val="FFFF00"/>
                </a:solidFill>
                <a:latin typeface="Century Gothic"/>
                <a:ea typeface="Century Gothic"/>
                <a:cs typeface="Century Gothic"/>
                <a:sym typeface="Century Gothic"/>
              </a:rPr>
              <a:t>Rape Law Reform </a:t>
            </a:r>
            <a:r>
              <a:rPr lang="en-US" sz="2400" b="0" i="0" u="none" strike="noStrike" cap="none">
                <a:solidFill>
                  <a:schemeClr val="lt1"/>
                </a:solidFill>
                <a:latin typeface="Century Gothic"/>
                <a:ea typeface="Century Gothic"/>
                <a:cs typeface="Century Gothic"/>
                <a:sym typeface="Century Gothic"/>
              </a:rPr>
              <a:t>has proceeded vigorously since the 1970s. By 1980, almost every state in the United States had passed some form of rape law reform.</a:t>
            </a:r>
            <a:endParaRPr/>
          </a:p>
          <a:p>
            <a:pPr marL="342900" marR="0" lvl="0" indent="-342900" algn="l" rtl="0">
              <a:spcBef>
                <a:spcPts val="1000"/>
              </a:spcBef>
              <a:spcAft>
                <a:spcPts val="0"/>
              </a:spcAft>
              <a:buClr>
                <a:srgbClr val="86D1D8"/>
              </a:buClr>
              <a:buSzPts val="1920"/>
              <a:buFont typeface="Noto Sans Symbols"/>
              <a:buChar char="▶"/>
            </a:pPr>
            <a:r>
              <a:rPr lang="en-US" sz="2400" b="0" i="0" u="none" strike="noStrike" cap="none">
                <a:solidFill>
                  <a:schemeClr val="lt1"/>
                </a:solidFill>
                <a:latin typeface="Century Gothic"/>
                <a:ea typeface="Century Gothic"/>
                <a:cs typeface="Century Gothic"/>
                <a:sym typeface="Century Gothic"/>
              </a:rPr>
              <a:t>Rape and sexual offenses are </a:t>
            </a:r>
            <a:r>
              <a:rPr lang="en-US" sz="2400" b="0" i="0" u="none" strike="noStrike" cap="none">
                <a:solidFill>
                  <a:srgbClr val="FFFF00"/>
                </a:solidFill>
                <a:latin typeface="Century Gothic"/>
                <a:ea typeface="Century Gothic"/>
                <a:cs typeface="Century Gothic"/>
                <a:sym typeface="Century Gothic"/>
              </a:rPr>
              <a:t>defined</a:t>
            </a:r>
            <a:r>
              <a:rPr lang="en-US" sz="2400" b="0" i="0" u="none" strike="noStrike" cap="none">
                <a:solidFill>
                  <a:schemeClr val="lt1"/>
                </a:solidFill>
                <a:latin typeface="Century Gothic"/>
                <a:ea typeface="Century Gothic"/>
                <a:cs typeface="Century Gothic"/>
                <a:sym typeface="Century Gothic"/>
              </a:rPr>
              <a:t> in gender-neutral terms that describe the specific behavior involved (replacing outdated, confusing labels that failed to distinguish the actual behavior involved.</a:t>
            </a:r>
            <a:endParaRPr/>
          </a:p>
          <a:p>
            <a:pPr marL="342900" marR="0" lvl="0" indent="-342900" algn="l" rtl="0">
              <a:spcBef>
                <a:spcPts val="1000"/>
              </a:spcBef>
              <a:spcAft>
                <a:spcPts val="0"/>
              </a:spcAft>
              <a:buClr>
                <a:srgbClr val="86D1D8"/>
              </a:buClr>
              <a:buSzPts val="1920"/>
              <a:buFont typeface="Noto Sans Symbols"/>
              <a:buChar char="▶"/>
            </a:pPr>
            <a:r>
              <a:rPr lang="en-US" sz="2400" b="0" i="0" u="none" strike="noStrike" cap="none">
                <a:solidFill>
                  <a:srgbClr val="FFFF00"/>
                </a:solidFill>
                <a:latin typeface="Century Gothic"/>
                <a:ea typeface="Century Gothic"/>
                <a:cs typeface="Century Gothic"/>
                <a:sym typeface="Century Gothic"/>
              </a:rPr>
              <a:t>Rape Shield Laws</a:t>
            </a:r>
            <a:r>
              <a:rPr lang="en-US" sz="2400" b="0" i="0" u="none" strike="noStrike" cap="none">
                <a:solidFill>
                  <a:schemeClr val="lt1"/>
                </a:solidFill>
                <a:latin typeface="Century Gothic"/>
                <a:ea typeface="Century Gothic"/>
                <a:cs typeface="Century Gothic"/>
                <a:sym typeface="Century Gothic"/>
              </a:rPr>
              <a:t>: Those laws that constrain the use of prior sexual history by defense attorneys attempting to establish victim consent.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2"/>
              </a:buClr>
              <a:buSzPts val="4200"/>
              <a:buFont typeface="Century Gothic"/>
              <a:buNone/>
            </a:pPr>
            <a:r>
              <a:rPr lang="en-US" sz="4200" b="0" i="0" u="none" strike="noStrike" cap="none">
                <a:solidFill>
                  <a:schemeClr val="lt2"/>
                </a:solidFill>
                <a:latin typeface="Century Gothic"/>
                <a:ea typeface="Century Gothic"/>
                <a:cs typeface="Century Gothic"/>
                <a:sym typeface="Century Gothic"/>
              </a:rPr>
              <a:t>Incarceration</a:t>
            </a:r>
            <a:endParaRPr/>
          </a:p>
        </p:txBody>
      </p:sp>
      <p:sp>
        <p:nvSpPr>
          <p:cNvPr id="222" name="Shape 222"/>
          <p:cNvSpPr txBox="1">
            <a:spLocks noGrp="1"/>
          </p:cNvSpPr>
          <p:nvPr>
            <p:ph type="body" idx="1"/>
          </p:nvPr>
        </p:nvSpPr>
        <p:spPr>
          <a:xfrm>
            <a:off x="505097" y="1331259"/>
            <a:ext cx="11181806" cy="522629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86D1D8"/>
              </a:buClr>
              <a:buSzPts val="1600"/>
              <a:buFont typeface="Noto Sans Symbols"/>
              <a:buChar char="▶"/>
            </a:pPr>
            <a:r>
              <a:rPr lang="en-US" sz="2000" b="0" i="0" u="none" strike="noStrike" cap="none">
                <a:solidFill>
                  <a:srgbClr val="FFFF00"/>
                </a:solidFill>
                <a:latin typeface="Century Gothic"/>
                <a:ea typeface="Century Gothic"/>
                <a:cs typeface="Century Gothic"/>
                <a:sym typeface="Century Gothic"/>
              </a:rPr>
              <a:t>Question: How often do convicted sex offenders recidivate?</a:t>
            </a:r>
            <a:endParaRPr/>
          </a:p>
          <a:p>
            <a:pPr marL="742950" marR="0" lvl="1" indent="-285750" algn="l" rtl="0">
              <a:spcBef>
                <a:spcPts val="1000"/>
              </a:spcBef>
              <a:spcAft>
                <a:spcPts val="0"/>
              </a:spcAft>
              <a:buClr>
                <a:srgbClr val="86D1D8"/>
              </a:buClr>
              <a:buSzPts val="1440"/>
              <a:buFont typeface="Noto Sans Symbols"/>
              <a:buChar char="▶"/>
            </a:pPr>
            <a:r>
              <a:rPr lang="en-US" sz="1800" b="0" i="0" u="none" strike="noStrike" cap="none">
                <a:solidFill>
                  <a:srgbClr val="FFFF00"/>
                </a:solidFill>
                <a:latin typeface="Century Gothic"/>
                <a:ea typeface="Century Gothic"/>
                <a:cs typeface="Century Gothic"/>
                <a:sym typeface="Century Gothic"/>
              </a:rPr>
              <a:t>Answer: Langan, Schmitt &amp; Durose (2003):</a:t>
            </a:r>
            <a:r>
              <a:rPr lang="en-US" sz="1800" b="0" i="0" u="none" strike="noStrike" cap="none">
                <a:solidFill>
                  <a:schemeClr val="lt1"/>
                </a:solidFill>
                <a:latin typeface="Century Gothic"/>
                <a:ea typeface="Century Gothic"/>
                <a:cs typeface="Century Gothic"/>
                <a:sym typeface="Century Gothic"/>
              </a:rPr>
              <a:t> Study of 9691 male sex offenders released from prison in 15 states in 1994.</a:t>
            </a:r>
            <a:endParaRPr/>
          </a:p>
          <a:p>
            <a:pPr marL="742950" marR="0" lvl="1" indent="-285750" algn="l" rtl="0">
              <a:spcBef>
                <a:spcPts val="1000"/>
              </a:spcBef>
              <a:spcAft>
                <a:spcPts val="0"/>
              </a:spcAft>
              <a:buClr>
                <a:srgbClr val="86D1D8"/>
              </a:buClr>
              <a:buSzPts val="1440"/>
              <a:buFont typeface="Noto Sans Symbols"/>
              <a:buChar char="▶"/>
            </a:pPr>
            <a:r>
              <a:rPr lang="en-US" sz="1800" b="0" i="0" u="none" strike="noStrike" cap="none">
                <a:solidFill>
                  <a:schemeClr val="lt1"/>
                </a:solidFill>
                <a:latin typeface="Century Gothic"/>
                <a:ea typeface="Century Gothic"/>
                <a:cs typeface="Century Gothic"/>
                <a:sym typeface="Century Gothic"/>
              </a:rPr>
              <a:t>The more prior arrests, the greater the likelihood of being rearrested for another sex crime after leaving prison.</a:t>
            </a:r>
            <a:endParaRPr/>
          </a:p>
          <a:p>
            <a:pPr marL="742950" marR="0" lvl="1" indent="-285750" algn="l" rtl="0">
              <a:spcBef>
                <a:spcPts val="1000"/>
              </a:spcBef>
              <a:spcAft>
                <a:spcPts val="0"/>
              </a:spcAft>
              <a:buClr>
                <a:srgbClr val="86D1D8"/>
              </a:buClr>
              <a:buSzPts val="1440"/>
              <a:buFont typeface="Noto Sans Symbols"/>
              <a:buChar char="▶"/>
            </a:pPr>
            <a:r>
              <a:rPr lang="en-US" sz="1800" b="0" i="0" u="none" strike="noStrike" cap="none">
                <a:solidFill>
                  <a:schemeClr val="lt1"/>
                </a:solidFill>
                <a:latin typeface="Century Gothic"/>
                <a:ea typeface="Century Gothic"/>
                <a:cs typeface="Century Gothic"/>
                <a:sym typeface="Century Gothic"/>
              </a:rPr>
              <a:t>During the </a:t>
            </a:r>
            <a:r>
              <a:rPr lang="en-US" sz="1800" b="0" i="0" u="none" strike="noStrike" cap="none">
                <a:solidFill>
                  <a:srgbClr val="FFFF00"/>
                </a:solidFill>
                <a:latin typeface="Century Gothic"/>
                <a:ea typeface="Century Gothic"/>
                <a:cs typeface="Century Gothic"/>
                <a:sym typeface="Century Gothic"/>
              </a:rPr>
              <a:t>3-year follow-up period</a:t>
            </a:r>
            <a:r>
              <a:rPr lang="en-US" sz="1800" b="0" i="0" u="none" strike="noStrike" cap="none">
                <a:solidFill>
                  <a:schemeClr val="lt1"/>
                </a:solidFill>
                <a:latin typeface="Century Gothic"/>
                <a:ea typeface="Century Gothic"/>
                <a:cs typeface="Century Gothic"/>
                <a:sym typeface="Century Gothic"/>
              </a:rPr>
              <a:t>, released sex offenders (5.3%) were four times more likely than non-sex offenders (1.3%) to be rearrested </a:t>
            </a:r>
            <a:r>
              <a:rPr lang="en-US" sz="1800" b="0" i="0" u="none" strike="noStrike" cap="none">
                <a:solidFill>
                  <a:srgbClr val="FFFF00"/>
                </a:solidFill>
                <a:latin typeface="Century Gothic"/>
                <a:ea typeface="Century Gothic"/>
                <a:cs typeface="Century Gothic"/>
                <a:sym typeface="Century Gothic"/>
              </a:rPr>
              <a:t>for a new sex crime</a:t>
            </a:r>
            <a:r>
              <a:rPr lang="en-US" sz="1800" b="0" i="0" u="none" strike="noStrike" cap="none">
                <a:solidFill>
                  <a:schemeClr val="lt1"/>
                </a:solidFill>
                <a:latin typeface="Century Gothic"/>
                <a:ea typeface="Century Gothic"/>
                <a:cs typeface="Century Gothic"/>
                <a:sym typeface="Century Gothic"/>
              </a:rPr>
              <a:t>.</a:t>
            </a:r>
            <a:endParaRPr/>
          </a:p>
          <a:p>
            <a:pPr marL="742950" marR="0" lvl="1" indent="-285750" algn="l" rtl="0">
              <a:spcBef>
                <a:spcPts val="1000"/>
              </a:spcBef>
              <a:spcAft>
                <a:spcPts val="0"/>
              </a:spcAft>
              <a:buClr>
                <a:srgbClr val="86D1D8"/>
              </a:buClr>
              <a:buSzPts val="1440"/>
              <a:buFont typeface="Noto Sans Symbols"/>
              <a:buChar char="▶"/>
            </a:pPr>
            <a:r>
              <a:rPr lang="en-US" sz="1800" b="0" i="0" u="none" strike="noStrike" cap="none">
                <a:solidFill>
                  <a:schemeClr val="lt1"/>
                </a:solidFill>
                <a:latin typeface="Century Gothic"/>
                <a:ea typeface="Century Gothic"/>
                <a:cs typeface="Century Gothic"/>
                <a:sym typeface="Century Gothic"/>
              </a:rPr>
              <a:t>However, </a:t>
            </a:r>
            <a:r>
              <a:rPr lang="en-US" sz="1800" b="0" i="0" u="none" strike="noStrike" cap="none">
                <a:solidFill>
                  <a:srgbClr val="FFFF00"/>
                </a:solidFill>
                <a:latin typeface="Century Gothic"/>
                <a:ea typeface="Century Gothic"/>
                <a:cs typeface="Century Gothic"/>
                <a:sym typeface="Century Gothic"/>
              </a:rPr>
              <a:t>sex offenders had a lower overall rearrest rate </a:t>
            </a:r>
            <a:r>
              <a:rPr lang="en-US" sz="1800" b="0" i="0" u="none" strike="noStrike" cap="none">
                <a:solidFill>
                  <a:schemeClr val="lt1"/>
                </a:solidFill>
                <a:latin typeface="Century Gothic"/>
                <a:ea typeface="Century Gothic"/>
                <a:cs typeface="Century Gothic"/>
                <a:sym typeface="Century Gothic"/>
              </a:rPr>
              <a:t>compared to non-sex offenders.</a:t>
            </a:r>
            <a:endParaRPr/>
          </a:p>
          <a:p>
            <a:pPr marL="1143000" marR="0" lvl="2" indent="-228600" algn="l" rtl="0">
              <a:spcBef>
                <a:spcPts val="1000"/>
              </a:spcBef>
              <a:spcAft>
                <a:spcPts val="0"/>
              </a:spcAft>
              <a:buClr>
                <a:srgbClr val="86D1D8"/>
              </a:buClr>
              <a:buSzPts val="1280"/>
              <a:buFont typeface="Noto Sans Symbols"/>
              <a:buChar char="▶"/>
            </a:pPr>
            <a:r>
              <a:rPr lang="en-US" sz="1600" b="0" i="0" u="none" strike="noStrike" cap="none">
                <a:solidFill>
                  <a:srgbClr val="FFFF00"/>
                </a:solidFill>
                <a:latin typeface="Century Gothic"/>
                <a:ea typeface="Century Gothic"/>
                <a:cs typeface="Century Gothic"/>
                <a:sym typeface="Century Gothic"/>
              </a:rPr>
              <a:t>When rearrests for any type of crime </a:t>
            </a:r>
            <a:r>
              <a:rPr lang="en-US" sz="1600" b="0" i="0" u="none" strike="noStrike" cap="none">
                <a:solidFill>
                  <a:schemeClr val="lt1"/>
                </a:solidFill>
                <a:latin typeface="Century Gothic"/>
                <a:ea typeface="Century Gothic"/>
                <a:cs typeface="Century Gothic"/>
                <a:sym typeface="Century Gothic"/>
              </a:rPr>
              <a:t>(not just sex crimes) were counted, only </a:t>
            </a:r>
            <a:r>
              <a:rPr lang="en-US" sz="1600" b="0" i="0" u="none" strike="noStrike" cap="none">
                <a:solidFill>
                  <a:srgbClr val="FFFF00"/>
                </a:solidFill>
                <a:latin typeface="Century Gothic"/>
                <a:ea typeface="Century Gothic"/>
                <a:cs typeface="Century Gothic"/>
                <a:sym typeface="Century Gothic"/>
              </a:rPr>
              <a:t>43% </a:t>
            </a:r>
            <a:r>
              <a:rPr lang="en-US" sz="1600" b="0" i="0" u="none" strike="noStrike" cap="none">
                <a:solidFill>
                  <a:schemeClr val="lt1"/>
                </a:solidFill>
                <a:latin typeface="Century Gothic"/>
                <a:ea typeface="Century Gothic"/>
                <a:cs typeface="Century Gothic"/>
                <a:sym typeface="Century Gothic"/>
              </a:rPr>
              <a:t>of the 9,691 released sex offenders were rearrested.</a:t>
            </a:r>
            <a:endParaRPr/>
          </a:p>
          <a:p>
            <a:pPr marL="1143000" marR="0" lvl="2" indent="-228600" algn="l" rtl="0">
              <a:spcBef>
                <a:spcPts val="1000"/>
              </a:spcBef>
              <a:spcAft>
                <a:spcPts val="0"/>
              </a:spcAft>
              <a:buClr>
                <a:srgbClr val="86D1D8"/>
              </a:buClr>
              <a:buSzPts val="1280"/>
              <a:buFont typeface="Noto Sans Symbols"/>
              <a:buChar char="▶"/>
            </a:pPr>
            <a:r>
              <a:rPr lang="en-US" sz="1600" b="0" i="0" u="none" strike="noStrike" cap="none">
                <a:solidFill>
                  <a:schemeClr val="lt1"/>
                </a:solidFill>
                <a:latin typeface="Century Gothic"/>
                <a:ea typeface="Century Gothic"/>
                <a:cs typeface="Century Gothic"/>
                <a:sym typeface="Century Gothic"/>
              </a:rPr>
              <a:t>The overall rearrest rate for the 262,420 non-sex offenders was much higher, </a:t>
            </a:r>
            <a:r>
              <a:rPr lang="en-US" sz="1600" b="0" i="0" u="none" strike="noStrike" cap="none">
                <a:solidFill>
                  <a:srgbClr val="FFFF00"/>
                </a:solidFill>
                <a:latin typeface="Century Gothic"/>
                <a:ea typeface="Century Gothic"/>
                <a:cs typeface="Century Gothic"/>
                <a:sym typeface="Century Gothic"/>
              </a:rPr>
              <a:t>68%</a:t>
            </a:r>
            <a:endParaRPr/>
          </a:p>
          <a:p>
            <a:pPr marL="342900" marR="0" lvl="0" indent="-342900" algn="l" rtl="0">
              <a:spcBef>
                <a:spcPts val="1000"/>
              </a:spcBef>
              <a:spcAft>
                <a:spcPts val="0"/>
              </a:spcAft>
              <a:buClr>
                <a:srgbClr val="86D1D8"/>
              </a:buClr>
              <a:buSzPts val="1600"/>
              <a:buFont typeface="Noto Sans Symbols"/>
              <a:buChar char="▶"/>
            </a:pPr>
            <a:r>
              <a:rPr lang="en-US" sz="2000" b="0" i="0" u="none" strike="noStrike" cap="none">
                <a:solidFill>
                  <a:srgbClr val="FFFF00"/>
                </a:solidFill>
                <a:latin typeface="Century Gothic"/>
                <a:ea typeface="Century Gothic"/>
                <a:cs typeface="Century Gothic"/>
                <a:sym typeface="Century Gothic"/>
              </a:rPr>
              <a:t>Conclusion:</a:t>
            </a:r>
            <a:endParaRPr/>
          </a:p>
          <a:p>
            <a:pPr marL="742950" marR="0" lvl="1" indent="-285750" algn="l" rtl="0">
              <a:spcBef>
                <a:spcPts val="1000"/>
              </a:spcBef>
              <a:spcAft>
                <a:spcPts val="0"/>
              </a:spcAft>
              <a:buClr>
                <a:srgbClr val="86D1D8"/>
              </a:buClr>
              <a:buSzPts val="1440"/>
              <a:buFont typeface="Noto Sans Symbols"/>
              <a:buChar char="▶"/>
            </a:pPr>
            <a:r>
              <a:rPr lang="en-US" sz="1800" b="0" i="0" u="none" strike="noStrike" cap="none">
                <a:solidFill>
                  <a:schemeClr val="lt1"/>
                </a:solidFill>
                <a:latin typeface="Century Gothic"/>
                <a:ea typeface="Century Gothic"/>
                <a:cs typeface="Century Gothic"/>
                <a:sym typeface="Century Gothic"/>
              </a:rPr>
              <a:t>Recidivism </a:t>
            </a:r>
            <a:r>
              <a:rPr lang="en-US" sz="1800" b="1" i="1" u="none" strike="noStrike" cap="none">
                <a:solidFill>
                  <a:schemeClr val="lt1"/>
                </a:solidFill>
                <a:latin typeface="Century Gothic"/>
                <a:ea typeface="Century Gothic"/>
                <a:cs typeface="Century Gothic"/>
                <a:sym typeface="Century Gothic"/>
              </a:rPr>
              <a:t>overall</a:t>
            </a:r>
            <a:r>
              <a:rPr lang="en-US" sz="1800" b="0" i="0" u="none" strike="noStrike" cap="none">
                <a:solidFill>
                  <a:schemeClr val="lt1"/>
                </a:solidFill>
                <a:latin typeface="Century Gothic"/>
                <a:ea typeface="Century Gothic"/>
                <a:cs typeface="Century Gothic"/>
                <a:sym typeface="Century Gothic"/>
              </a:rPr>
              <a:t> is high, but recidivism for rape and sexual assault offenders is not especially high.</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2"/>
              </a:buClr>
              <a:buSzPts val="4200"/>
              <a:buFont typeface="Century Gothic"/>
              <a:buNone/>
            </a:pPr>
            <a:r>
              <a:rPr lang="en-US" sz="4200" b="0" i="0" u="none" strike="noStrike" cap="none">
                <a:solidFill>
                  <a:schemeClr val="lt2"/>
                </a:solidFill>
                <a:latin typeface="Century Gothic"/>
                <a:ea typeface="Century Gothic"/>
                <a:cs typeface="Century Gothic"/>
                <a:sym typeface="Century Gothic"/>
              </a:rPr>
              <a:t>Sex Offender Notification &amp; Registration Laws</a:t>
            </a:r>
            <a:endParaRPr/>
          </a:p>
        </p:txBody>
      </p:sp>
      <p:sp>
        <p:nvSpPr>
          <p:cNvPr id="228" name="Shape 228"/>
          <p:cNvSpPr txBox="1">
            <a:spLocks noGrp="1"/>
          </p:cNvSpPr>
          <p:nvPr>
            <p:ph type="body" idx="1"/>
          </p:nvPr>
        </p:nvSpPr>
        <p:spPr>
          <a:xfrm>
            <a:off x="322217" y="2013729"/>
            <a:ext cx="11547565" cy="439155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86D1D8"/>
              </a:buClr>
              <a:buSzPts val="1600"/>
              <a:buFont typeface="Noto Sans Symbols"/>
              <a:buChar char="▶"/>
            </a:pPr>
            <a:r>
              <a:rPr lang="en-US" sz="2000" b="0" i="0" u="none" strike="noStrike" cap="none">
                <a:solidFill>
                  <a:schemeClr val="lt1"/>
                </a:solidFill>
                <a:latin typeface="Century Gothic"/>
                <a:ea typeface="Century Gothic"/>
                <a:cs typeface="Century Gothic"/>
                <a:sym typeface="Century Gothic"/>
              </a:rPr>
              <a:t>These laws usually require released offenders to register with their local law enforcement agency upon release from prison, and allow agencies to publish the addresses of sex offenders (e.g., Meagan’s Law).</a:t>
            </a:r>
            <a:endParaRPr/>
          </a:p>
          <a:p>
            <a:pPr marL="342900" marR="0" lvl="0" indent="-342900" algn="l" rtl="0">
              <a:spcBef>
                <a:spcPts val="1000"/>
              </a:spcBef>
              <a:spcAft>
                <a:spcPts val="0"/>
              </a:spcAft>
              <a:buClr>
                <a:srgbClr val="86D1D8"/>
              </a:buClr>
              <a:buSzPts val="1600"/>
              <a:buFont typeface="Noto Sans Symbols"/>
              <a:buChar char="▶"/>
            </a:pPr>
            <a:r>
              <a:rPr lang="en-US" sz="2000" b="0" i="0" u="none" strike="noStrike" cap="none">
                <a:solidFill>
                  <a:srgbClr val="FFFF00"/>
                </a:solidFill>
                <a:latin typeface="Century Gothic"/>
                <a:ea typeface="Century Gothic"/>
                <a:cs typeface="Century Gothic"/>
                <a:sym typeface="Century Gothic"/>
              </a:rPr>
              <a:t>Goals: </a:t>
            </a:r>
            <a:r>
              <a:rPr lang="en-US" sz="2000" b="0" i="0" u="none" strike="noStrike" cap="none">
                <a:solidFill>
                  <a:schemeClr val="lt1"/>
                </a:solidFill>
                <a:latin typeface="Century Gothic"/>
                <a:ea typeface="Century Gothic"/>
                <a:cs typeface="Century Gothic"/>
                <a:sym typeface="Century Gothic"/>
              </a:rPr>
              <a:t>More closely monitor the whereabouts of convicted sex offenders in the community in order to reduce sex offenses.</a:t>
            </a:r>
            <a:endParaRPr/>
          </a:p>
          <a:p>
            <a:pPr marL="342900" marR="0" lvl="0" indent="-342900" algn="l" rtl="0">
              <a:spcBef>
                <a:spcPts val="1000"/>
              </a:spcBef>
              <a:spcAft>
                <a:spcPts val="0"/>
              </a:spcAft>
              <a:buClr>
                <a:srgbClr val="86D1D8"/>
              </a:buClr>
              <a:buSzPts val="1600"/>
              <a:buFont typeface="Noto Sans Symbols"/>
              <a:buChar char="▶"/>
            </a:pPr>
            <a:r>
              <a:rPr lang="en-US" sz="2000" b="0" i="0" u="none" strike="noStrike" cap="none">
                <a:solidFill>
                  <a:srgbClr val="FFFF00"/>
                </a:solidFill>
                <a:latin typeface="Century Gothic"/>
                <a:ea typeface="Century Gothic"/>
                <a:cs typeface="Century Gothic"/>
                <a:sym typeface="Century Gothic"/>
              </a:rPr>
              <a:t>Walker, et al (2000): </a:t>
            </a:r>
            <a:r>
              <a:rPr lang="en-US" sz="2000" b="0" i="0" u="none" strike="noStrike" cap="none">
                <a:solidFill>
                  <a:schemeClr val="lt1"/>
                </a:solidFill>
                <a:latin typeface="Century Gothic"/>
                <a:ea typeface="Century Gothic"/>
                <a:cs typeface="Century Gothic"/>
                <a:sym typeface="Century Gothic"/>
              </a:rPr>
              <a:t>This study examined the general deterrent effect of these laws on the number of sex offenses committed, as measured by the increase or decrease in the number of rapes in ten states.</a:t>
            </a:r>
            <a:endParaRPr/>
          </a:p>
          <a:p>
            <a:pPr marL="342900" marR="0" lvl="0" indent="-342900" algn="l" rtl="0">
              <a:spcBef>
                <a:spcPts val="1000"/>
              </a:spcBef>
              <a:spcAft>
                <a:spcPts val="0"/>
              </a:spcAft>
              <a:buClr>
                <a:srgbClr val="86D1D8"/>
              </a:buClr>
              <a:buSzPts val="1600"/>
              <a:buFont typeface="Noto Sans Symbols"/>
              <a:buChar char="▶"/>
            </a:pPr>
            <a:r>
              <a:rPr lang="en-US" sz="2000" b="0" i="0" u="none" strike="noStrike" cap="none">
                <a:solidFill>
                  <a:schemeClr val="lt1"/>
                </a:solidFill>
                <a:latin typeface="Century Gothic"/>
                <a:ea typeface="Century Gothic"/>
                <a:cs typeface="Century Gothic"/>
                <a:sym typeface="Century Gothic"/>
              </a:rPr>
              <a:t>Most of the ten states examined showed </a:t>
            </a:r>
            <a:r>
              <a:rPr lang="en-US" sz="2000" b="0" i="0" u="none" strike="noStrike" cap="none">
                <a:solidFill>
                  <a:srgbClr val="FFFF00"/>
                </a:solidFill>
                <a:latin typeface="Century Gothic"/>
                <a:ea typeface="Century Gothic"/>
                <a:cs typeface="Century Gothic"/>
                <a:sym typeface="Century Gothic"/>
              </a:rPr>
              <a:t>no significant difference </a:t>
            </a:r>
            <a:r>
              <a:rPr lang="en-US" sz="2000" b="0" i="0" u="none" strike="noStrike" cap="none">
                <a:solidFill>
                  <a:schemeClr val="lt1"/>
                </a:solidFill>
                <a:latin typeface="Century Gothic"/>
                <a:ea typeface="Century Gothic"/>
                <a:cs typeface="Century Gothic"/>
                <a:sym typeface="Century Gothic"/>
              </a:rPr>
              <a:t>in the average number of rapes committed before and after the passage of laws, however, researchers recommended 1) </a:t>
            </a:r>
            <a:r>
              <a:rPr lang="en-US" sz="2000" b="0" i="0" u="none" strike="noStrike" cap="none">
                <a:solidFill>
                  <a:srgbClr val="FFFF00"/>
                </a:solidFill>
                <a:latin typeface="Century Gothic"/>
                <a:ea typeface="Century Gothic"/>
                <a:cs typeface="Century Gothic"/>
                <a:sym typeface="Century Gothic"/>
              </a:rPr>
              <a:t>longer follow-up periods </a:t>
            </a:r>
            <a:r>
              <a:rPr lang="en-US" sz="2000" b="0" i="0" u="none" strike="noStrike" cap="none">
                <a:solidFill>
                  <a:schemeClr val="lt1"/>
                </a:solidFill>
                <a:latin typeface="Century Gothic"/>
                <a:ea typeface="Century Gothic"/>
                <a:cs typeface="Century Gothic"/>
                <a:sym typeface="Century Gothic"/>
              </a:rPr>
              <a:t>(at least 3 years) and 2) a need to examine </a:t>
            </a:r>
            <a:r>
              <a:rPr lang="en-US" sz="2000" b="0" i="0" u="none" strike="noStrike" cap="none">
                <a:solidFill>
                  <a:srgbClr val="FFFF00"/>
                </a:solidFill>
                <a:latin typeface="Century Gothic"/>
                <a:ea typeface="Century Gothic"/>
                <a:cs typeface="Century Gothic"/>
                <a:sym typeface="Century Gothic"/>
              </a:rPr>
              <a:t>community-level effects</a:t>
            </a:r>
            <a:r>
              <a:rPr lang="en-US" sz="2000" b="0" i="0" u="none" strike="noStrike" cap="none">
                <a:solidFill>
                  <a:schemeClr val="lt1"/>
                </a:solidFill>
                <a:latin typeface="Century Gothic"/>
                <a:ea typeface="Century Gothic"/>
                <a:cs typeface="Century Gothic"/>
                <a:sym typeface="Century Gothic"/>
              </a:rPr>
              <a:t> of laws.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2"/>
              </a:buClr>
              <a:buSzPts val="4200"/>
              <a:buFont typeface="Century Gothic"/>
              <a:buNone/>
            </a:pPr>
            <a:r>
              <a:rPr lang="en-US" sz="4200" b="0" i="0" u="none" strike="noStrike" cap="none">
                <a:solidFill>
                  <a:schemeClr val="lt2"/>
                </a:solidFill>
                <a:latin typeface="Century Gothic"/>
                <a:ea typeface="Century Gothic"/>
                <a:cs typeface="Century Gothic"/>
                <a:sym typeface="Century Gothic"/>
              </a:rPr>
              <a:t>Victim Resistance (Self-Defense)</a:t>
            </a:r>
            <a:endParaRPr sz="4200" b="0" i="1" u="none" strike="noStrike" cap="none">
              <a:solidFill>
                <a:schemeClr val="lt2"/>
              </a:solidFill>
              <a:latin typeface="Century Gothic"/>
              <a:ea typeface="Century Gothic"/>
              <a:cs typeface="Century Gothic"/>
              <a:sym typeface="Century Gothic"/>
            </a:endParaRPr>
          </a:p>
        </p:txBody>
      </p:sp>
      <p:sp>
        <p:nvSpPr>
          <p:cNvPr id="234" name="Shape 234"/>
          <p:cNvSpPr txBox="1">
            <a:spLocks noGrp="1"/>
          </p:cNvSpPr>
          <p:nvPr>
            <p:ph type="body" idx="1"/>
          </p:nvPr>
        </p:nvSpPr>
        <p:spPr>
          <a:xfrm>
            <a:off x="522514" y="1331259"/>
            <a:ext cx="11116492" cy="491278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86D1D8"/>
              </a:buClr>
              <a:buSzPts val="1600"/>
              <a:buFont typeface="Noto Sans Symbols"/>
              <a:buChar char="▶"/>
            </a:pPr>
            <a:r>
              <a:rPr lang="en-US" sz="2000" b="0" i="0" u="none" strike="noStrike" cap="none">
                <a:solidFill>
                  <a:srgbClr val="FFFF00"/>
                </a:solidFill>
                <a:latin typeface="Century Gothic"/>
                <a:ea typeface="Century Gothic"/>
                <a:cs typeface="Century Gothic"/>
                <a:sym typeface="Century Gothic"/>
              </a:rPr>
              <a:t>Bart and O’Brien:</a:t>
            </a:r>
            <a:r>
              <a:rPr lang="en-US" sz="2000" b="0" i="0" u="none" strike="noStrike" cap="none">
                <a:solidFill>
                  <a:schemeClr val="lt1"/>
                </a:solidFill>
                <a:latin typeface="Century Gothic"/>
                <a:ea typeface="Century Gothic"/>
                <a:cs typeface="Century Gothic"/>
                <a:sym typeface="Century Gothic"/>
              </a:rPr>
              <a:t> Researchers interviewed victims about situational variables associated with the rape.</a:t>
            </a:r>
            <a:endParaRPr/>
          </a:p>
          <a:p>
            <a:pPr marL="742950" marR="0" lvl="1" indent="-285750" algn="l" rtl="0">
              <a:spcBef>
                <a:spcPts val="1000"/>
              </a:spcBef>
              <a:spcAft>
                <a:spcPts val="0"/>
              </a:spcAft>
              <a:buClr>
                <a:srgbClr val="86D1D8"/>
              </a:buClr>
              <a:buSzPts val="1440"/>
              <a:buFont typeface="Noto Sans Symbols"/>
              <a:buChar char="▶"/>
            </a:pPr>
            <a:r>
              <a:rPr lang="en-US" sz="1800" b="0" i="0" u="none" strike="noStrike" cap="none">
                <a:solidFill>
                  <a:srgbClr val="FFFF00"/>
                </a:solidFill>
                <a:latin typeface="Century Gothic"/>
                <a:ea typeface="Century Gothic"/>
                <a:cs typeface="Century Gothic"/>
                <a:sym typeface="Century Gothic"/>
              </a:rPr>
              <a:t>Six Possible Defense Strategies:</a:t>
            </a:r>
            <a:r>
              <a:rPr lang="en-US" sz="1800" b="0" i="0" u="none" strike="noStrike" cap="none">
                <a:solidFill>
                  <a:schemeClr val="lt1"/>
                </a:solidFill>
                <a:latin typeface="Century Gothic"/>
                <a:ea typeface="Century Gothic"/>
                <a:cs typeface="Century Gothic"/>
                <a:sym typeface="Century Gothic"/>
              </a:rPr>
              <a:t> 1) flee or try to flee; 2) scream or yell; 3) begging or pleading; 4) “cognitive, verbal” techniques: reasoning with offender making him see her as a person; 5) take advantage of environmental intervention or opportunity; 6) respond with physical force.</a:t>
            </a:r>
            <a:endParaRPr/>
          </a:p>
          <a:p>
            <a:pPr marL="742950" marR="0" lvl="1" indent="-285750" algn="l" rtl="0">
              <a:spcBef>
                <a:spcPts val="1000"/>
              </a:spcBef>
              <a:spcAft>
                <a:spcPts val="0"/>
              </a:spcAft>
              <a:buClr>
                <a:srgbClr val="86D1D8"/>
              </a:buClr>
              <a:buSzPts val="1440"/>
              <a:buFont typeface="Noto Sans Symbols"/>
              <a:buChar char="▶"/>
            </a:pPr>
            <a:r>
              <a:rPr lang="en-US" sz="1800" b="0" i="0" u="none" strike="noStrike" cap="none">
                <a:solidFill>
                  <a:schemeClr val="lt1"/>
                </a:solidFill>
                <a:latin typeface="Century Gothic"/>
                <a:ea typeface="Century Gothic"/>
                <a:cs typeface="Century Gothic"/>
                <a:sym typeface="Century Gothic"/>
              </a:rPr>
              <a:t>Those who avoided rape (n=51), used a greater number of strategies than those who did not (n=43).</a:t>
            </a:r>
            <a:endParaRPr/>
          </a:p>
          <a:p>
            <a:pPr marL="1143000" marR="0" lvl="2" indent="-228600" algn="l" rtl="0">
              <a:spcBef>
                <a:spcPts val="1000"/>
              </a:spcBef>
              <a:spcAft>
                <a:spcPts val="0"/>
              </a:spcAft>
              <a:buClr>
                <a:srgbClr val="86D1D8"/>
              </a:buClr>
              <a:buSzPts val="1280"/>
              <a:buFont typeface="Noto Sans Symbols"/>
              <a:buChar char="▶"/>
            </a:pPr>
            <a:r>
              <a:rPr lang="en-US" sz="1600" b="0" i="0" u="none" strike="noStrike" cap="none">
                <a:solidFill>
                  <a:schemeClr val="lt1"/>
                </a:solidFill>
                <a:latin typeface="Century Gothic"/>
                <a:ea typeface="Century Gothic"/>
                <a:cs typeface="Century Gothic"/>
                <a:sym typeface="Century Gothic"/>
              </a:rPr>
              <a:t>Avoiders were more likely to flee or try to flee, yell, or scream, use physical force, or take advantage of environmental opportunity (e.g., bystander or passing car.)</a:t>
            </a:r>
            <a:endParaRPr/>
          </a:p>
          <a:p>
            <a:pPr marL="742950" marR="0" lvl="1" indent="-285750" algn="l" rtl="0">
              <a:spcBef>
                <a:spcPts val="1000"/>
              </a:spcBef>
              <a:spcAft>
                <a:spcPts val="0"/>
              </a:spcAft>
              <a:buClr>
                <a:srgbClr val="86D1D8"/>
              </a:buClr>
              <a:buSzPts val="1440"/>
              <a:buFont typeface="Noto Sans Symbols"/>
              <a:buChar char="▶"/>
            </a:pPr>
            <a:r>
              <a:rPr lang="en-US" sz="1800" b="0" i="0" u="none" strike="noStrike" cap="none">
                <a:solidFill>
                  <a:srgbClr val="FFFF00"/>
                </a:solidFill>
                <a:latin typeface="Century Gothic"/>
                <a:ea typeface="Century Gothic"/>
                <a:cs typeface="Century Gothic"/>
                <a:sym typeface="Century Gothic"/>
              </a:rPr>
              <a:t>There was no evidence that physical resistance increased the use of force by the rapist.</a:t>
            </a:r>
            <a:endParaRPr/>
          </a:p>
          <a:p>
            <a:pPr marL="742950" marR="0" lvl="1" indent="-285750" algn="l" rtl="0">
              <a:spcBef>
                <a:spcPts val="1000"/>
              </a:spcBef>
              <a:spcAft>
                <a:spcPts val="0"/>
              </a:spcAft>
              <a:buClr>
                <a:srgbClr val="86D1D8"/>
              </a:buClr>
              <a:buSzPts val="1440"/>
              <a:buFont typeface="Noto Sans Symbols"/>
              <a:buChar char="▶"/>
            </a:pPr>
            <a:r>
              <a:rPr lang="en-US" sz="1800" b="0" i="0" u="none" strike="noStrike" cap="none">
                <a:solidFill>
                  <a:srgbClr val="FFFF00"/>
                </a:solidFill>
                <a:latin typeface="Century Gothic"/>
                <a:ea typeface="Century Gothic"/>
                <a:cs typeface="Century Gothic"/>
                <a:sym typeface="Century Gothic"/>
              </a:rPr>
              <a:t>Similar results in NCVS: </a:t>
            </a:r>
            <a:r>
              <a:rPr lang="en-US" sz="1800" b="0" i="0" u="none" strike="noStrike" cap="none">
                <a:solidFill>
                  <a:schemeClr val="lt1"/>
                </a:solidFill>
                <a:latin typeface="Century Gothic"/>
                <a:ea typeface="Century Gothic"/>
                <a:cs typeface="Century Gothic"/>
                <a:sym typeface="Century Gothic"/>
              </a:rPr>
              <a:t>Among victims who took self-protective measures, just over half felt that their actions </a:t>
            </a:r>
            <a:r>
              <a:rPr lang="en-US" sz="1800" b="0" i="0" u="none" strike="noStrike" cap="none">
                <a:solidFill>
                  <a:srgbClr val="FFFF00"/>
                </a:solidFill>
                <a:latin typeface="Century Gothic"/>
                <a:ea typeface="Century Gothic"/>
                <a:cs typeface="Century Gothic"/>
                <a:sym typeface="Century Gothic"/>
              </a:rPr>
              <a:t>helped</a:t>
            </a:r>
            <a:r>
              <a:rPr lang="en-US" sz="1800" b="0" i="0" u="none" strike="noStrike" cap="none">
                <a:solidFill>
                  <a:schemeClr val="lt1"/>
                </a:solidFill>
                <a:latin typeface="Century Gothic"/>
                <a:ea typeface="Century Gothic"/>
                <a:cs typeface="Century Gothic"/>
                <a:sym typeface="Century Gothic"/>
              </a:rPr>
              <a:t> the situation.</a:t>
            </a:r>
            <a:endParaRPr/>
          </a:p>
          <a:p>
            <a:pPr marL="1143000" marR="0" lvl="2" indent="-228600" algn="l" rtl="0">
              <a:spcBef>
                <a:spcPts val="1000"/>
              </a:spcBef>
              <a:spcAft>
                <a:spcPts val="0"/>
              </a:spcAft>
              <a:buClr>
                <a:srgbClr val="86D1D8"/>
              </a:buClr>
              <a:buSzPts val="1280"/>
              <a:buFont typeface="Noto Sans Symbols"/>
              <a:buChar char="▶"/>
            </a:pPr>
            <a:r>
              <a:rPr lang="en-US" sz="1600" b="0" i="0" u="none" strike="noStrike" cap="none">
                <a:solidFill>
                  <a:schemeClr val="lt1"/>
                </a:solidFill>
                <a:latin typeface="Century Gothic"/>
                <a:ea typeface="Century Gothic"/>
                <a:cs typeface="Century Gothic"/>
                <a:sym typeface="Century Gothic"/>
              </a:rPr>
              <a:t>About 1 in 5 victims felt that their actions </a:t>
            </a:r>
            <a:r>
              <a:rPr lang="en-US" sz="1600" b="0" i="0" u="none" strike="noStrike" cap="none">
                <a:solidFill>
                  <a:srgbClr val="FFFF00"/>
                </a:solidFill>
                <a:latin typeface="Century Gothic"/>
                <a:ea typeface="Century Gothic"/>
                <a:cs typeface="Century Gothic"/>
                <a:sym typeface="Century Gothic"/>
              </a:rPr>
              <a:t>worsened</a:t>
            </a:r>
            <a:r>
              <a:rPr lang="en-US" sz="1600" b="0" i="0" u="none" strike="noStrike" cap="none">
                <a:solidFill>
                  <a:schemeClr val="lt1"/>
                </a:solidFill>
                <a:latin typeface="Century Gothic"/>
                <a:ea typeface="Century Gothic"/>
                <a:cs typeface="Century Gothic"/>
                <a:sym typeface="Century Gothic"/>
              </a:rPr>
              <a:t> the situation in some way.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2"/>
              </a:buClr>
              <a:buSzPts val="4200"/>
              <a:buFont typeface="Century Gothic"/>
              <a:buNone/>
            </a:pPr>
            <a:r>
              <a:rPr lang="en-US" sz="4200" b="0" i="0" u="none" strike="noStrike" cap="none">
                <a:solidFill>
                  <a:schemeClr val="lt2"/>
                </a:solidFill>
                <a:latin typeface="Century Gothic"/>
                <a:ea typeface="Century Gothic"/>
                <a:cs typeface="Century Gothic"/>
                <a:sym typeface="Century Gothic"/>
              </a:rPr>
              <a:t>Victim Counseling and Assistance Example</a:t>
            </a:r>
            <a:endParaRPr/>
          </a:p>
        </p:txBody>
      </p:sp>
      <p:sp>
        <p:nvSpPr>
          <p:cNvPr id="240" name="Shape 240"/>
          <p:cNvSpPr txBox="1">
            <a:spLocks noGrp="1"/>
          </p:cNvSpPr>
          <p:nvPr>
            <p:ph type="body" idx="1"/>
          </p:nvPr>
        </p:nvSpPr>
        <p:spPr>
          <a:xfrm>
            <a:off x="431075" y="1853249"/>
            <a:ext cx="11377748" cy="4552034"/>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86D1D8"/>
              </a:buClr>
              <a:buSzPts val="1600"/>
              <a:buFont typeface="Noto Sans Symbols"/>
              <a:buChar char="▶"/>
            </a:pPr>
            <a:r>
              <a:rPr lang="en-US" sz="2000" b="0" i="0" u="none" strike="noStrike" cap="none">
                <a:solidFill>
                  <a:srgbClr val="FFFF00"/>
                </a:solidFill>
                <a:latin typeface="Century Gothic"/>
                <a:ea typeface="Century Gothic"/>
                <a:cs typeface="Century Gothic"/>
                <a:sym typeface="Century Gothic"/>
              </a:rPr>
              <a:t>Women Against Rape (WOAR)</a:t>
            </a:r>
            <a:endParaRPr/>
          </a:p>
          <a:p>
            <a:pPr marL="742950" marR="0" lvl="1" indent="-285750" algn="l" rtl="0">
              <a:spcBef>
                <a:spcPts val="1000"/>
              </a:spcBef>
              <a:spcAft>
                <a:spcPts val="0"/>
              </a:spcAft>
              <a:buClr>
                <a:srgbClr val="86D1D8"/>
              </a:buClr>
              <a:buSzPts val="1600"/>
              <a:buFont typeface="Noto Sans Symbols"/>
              <a:buChar char="▶"/>
            </a:pPr>
            <a:r>
              <a:rPr lang="en-US" sz="2000" b="0" i="0" u="none" strike="noStrike" cap="none">
                <a:solidFill>
                  <a:srgbClr val="FFFF00"/>
                </a:solidFill>
                <a:latin typeface="Century Gothic"/>
                <a:ea typeface="Century Gothic"/>
                <a:cs typeface="Century Gothic"/>
                <a:sym typeface="Century Gothic"/>
              </a:rPr>
              <a:t>Direct Service to Victims: </a:t>
            </a:r>
            <a:r>
              <a:rPr lang="en-US" sz="2000" b="0" i="0" u="none" strike="noStrike" cap="none">
                <a:solidFill>
                  <a:schemeClr val="lt1"/>
                </a:solidFill>
                <a:latin typeface="Century Gothic"/>
                <a:ea typeface="Century Gothic"/>
                <a:cs typeface="Century Gothic"/>
                <a:sym typeface="Century Gothic"/>
              </a:rPr>
              <a:t> Victims and families need specialized information, support, and counseling to deal with medical, legal, and personal aftermath of rape (e.g., crisis counseling, 24-hour telephone hotline, hospital emergency room accompaniment, accompaniment and advocacy for survivors at court, and individual and group counseling for survivors and their families.</a:t>
            </a:r>
            <a:endParaRPr/>
          </a:p>
          <a:p>
            <a:pPr marL="742950" marR="0" lvl="1" indent="-285750" algn="l" rtl="0">
              <a:spcBef>
                <a:spcPts val="1000"/>
              </a:spcBef>
              <a:spcAft>
                <a:spcPts val="0"/>
              </a:spcAft>
              <a:buClr>
                <a:srgbClr val="86D1D8"/>
              </a:buClr>
              <a:buSzPts val="1600"/>
              <a:buFont typeface="Noto Sans Symbols"/>
              <a:buChar char="▶"/>
            </a:pPr>
            <a:r>
              <a:rPr lang="en-US" sz="2000" b="0" i="0" u="none" strike="noStrike" cap="none">
                <a:solidFill>
                  <a:srgbClr val="FFFF00"/>
                </a:solidFill>
                <a:latin typeface="Century Gothic"/>
                <a:ea typeface="Century Gothic"/>
                <a:cs typeface="Century Gothic"/>
                <a:sym typeface="Century Gothic"/>
              </a:rPr>
              <a:t>Community Education &amp; Training:</a:t>
            </a:r>
            <a:r>
              <a:rPr lang="en-US" sz="2000" b="0" i="0" u="none" strike="noStrike" cap="none">
                <a:solidFill>
                  <a:schemeClr val="lt1"/>
                </a:solidFill>
                <a:latin typeface="Century Gothic"/>
                <a:ea typeface="Century Gothic"/>
                <a:cs typeface="Century Gothic"/>
                <a:sym typeface="Century Gothic"/>
              </a:rPr>
              <a:t> WOAR brings educational programs about sexual assault and personal safety to children and adults in classrooms, community centers, and workplaces throughout the Philadelphia area.</a:t>
            </a:r>
            <a:endParaRPr/>
          </a:p>
          <a:p>
            <a:pPr marL="742950" marR="0" lvl="1" indent="-285750" algn="l" rtl="0">
              <a:spcBef>
                <a:spcPts val="1000"/>
              </a:spcBef>
              <a:spcAft>
                <a:spcPts val="0"/>
              </a:spcAft>
              <a:buClr>
                <a:srgbClr val="86D1D8"/>
              </a:buClr>
              <a:buSzPts val="1600"/>
              <a:buFont typeface="Noto Sans Symbols"/>
              <a:buChar char="▶"/>
            </a:pPr>
            <a:r>
              <a:rPr lang="en-US" sz="2000" b="0" i="0" u="none" strike="noStrike" cap="none">
                <a:solidFill>
                  <a:srgbClr val="FFFF00"/>
                </a:solidFill>
                <a:latin typeface="Century Gothic"/>
                <a:ea typeface="Century Gothic"/>
                <a:cs typeface="Century Gothic"/>
                <a:sym typeface="Century Gothic"/>
              </a:rPr>
              <a:t>Advocacy:</a:t>
            </a:r>
            <a:r>
              <a:rPr lang="en-US" sz="2000" b="0" i="0" u="none" strike="noStrike" cap="none">
                <a:solidFill>
                  <a:schemeClr val="lt1"/>
                </a:solidFill>
                <a:latin typeface="Century Gothic"/>
                <a:ea typeface="Century Gothic"/>
                <a:cs typeface="Century Gothic"/>
                <a:sym typeface="Century Gothic"/>
              </a:rPr>
              <a:t> WOAR influenced landmark rulings such as the Pennsylvania Rape Shield Law in 1976, making prior sexual history inadmissible in rape trials.</a:t>
            </a:r>
            <a:endParaRPr/>
          </a:p>
          <a:p>
            <a:pPr marL="742950" marR="0" lvl="1" indent="-285750" algn="l" rtl="0">
              <a:spcBef>
                <a:spcPts val="1000"/>
              </a:spcBef>
              <a:spcAft>
                <a:spcPts val="0"/>
              </a:spcAft>
              <a:buClr>
                <a:srgbClr val="86D1D8"/>
              </a:buClr>
              <a:buSzPts val="1600"/>
              <a:buFont typeface="Noto Sans Symbols"/>
              <a:buChar char="▶"/>
            </a:pPr>
            <a:r>
              <a:rPr lang="en-US" sz="2000" b="0" i="0" u="none" strike="noStrike" cap="none">
                <a:solidFill>
                  <a:schemeClr val="lt1"/>
                </a:solidFill>
                <a:latin typeface="Century Gothic"/>
                <a:ea typeface="Century Gothic"/>
                <a:cs typeface="Century Gothic"/>
                <a:sym typeface="Century Gothic"/>
              </a:rPr>
              <a:t>For further details, go to: </a:t>
            </a:r>
            <a:r>
              <a:rPr lang="en-US" sz="2000" b="0" i="0" u="none" strike="noStrike" cap="none">
                <a:solidFill>
                  <a:srgbClr val="FFFF00"/>
                </a:solidFill>
                <a:latin typeface="Century Gothic"/>
                <a:ea typeface="Century Gothic"/>
                <a:cs typeface="Century Gothic"/>
                <a:sym typeface="Century Gothic"/>
              </a:rPr>
              <a:t>https://www.woar.org/about-woar/</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2"/>
              </a:buClr>
              <a:buSzPts val="4200"/>
              <a:buFont typeface="Century Gothic"/>
              <a:buNone/>
            </a:pPr>
            <a:r>
              <a:rPr lang="en-US" sz="4200" b="0" i="0" u="none" strike="noStrike" cap="none">
                <a:solidFill>
                  <a:schemeClr val="lt2"/>
                </a:solidFill>
                <a:latin typeface="Century Gothic"/>
                <a:ea typeface="Century Gothic"/>
                <a:cs typeface="Century Gothic"/>
                <a:sym typeface="Century Gothic"/>
              </a:rPr>
              <a:t>Sex Offender Treatment Program Examples</a:t>
            </a:r>
            <a:endParaRPr/>
          </a:p>
        </p:txBody>
      </p:sp>
      <p:sp>
        <p:nvSpPr>
          <p:cNvPr id="246" name="Shape 246"/>
          <p:cNvSpPr txBox="1">
            <a:spLocks noGrp="1"/>
          </p:cNvSpPr>
          <p:nvPr>
            <p:ph type="body" idx="1"/>
          </p:nvPr>
        </p:nvSpPr>
        <p:spPr>
          <a:xfrm>
            <a:off x="888274" y="2052918"/>
            <a:ext cx="10371909" cy="4195481"/>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86D1D8"/>
              </a:buClr>
              <a:buSzPts val="1600"/>
              <a:buFont typeface="Noto Sans Symbols"/>
              <a:buChar char="▶"/>
            </a:pPr>
            <a:r>
              <a:rPr lang="en-US" sz="2000" b="0" i="0" u="none" strike="noStrike" cap="none">
                <a:solidFill>
                  <a:schemeClr val="lt1"/>
                </a:solidFill>
                <a:latin typeface="Century Gothic"/>
                <a:ea typeface="Century Gothic"/>
                <a:cs typeface="Century Gothic"/>
                <a:sym typeface="Century Gothic"/>
              </a:rPr>
              <a:t>Comprehensive Treatment: Treatment for sex offenders can significantly lower rates of reoffending, but stronger evaluation research is needed to determine the range and magnitude of treatment effects over time.</a:t>
            </a:r>
            <a:endParaRPr/>
          </a:p>
          <a:p>
            <a:pPr marL="342900" marR="0" lvl="0" indent="-342900" algn="l" rtl="0">
              <a:spcBef>
                <a:spcPts val="1000"/>
              </a:spcBef>
              <a:spcAft>
                <a:spcPts val="0"/>
              </a:spcAft>
              <a:buClr>
                <a:srgbClr val="86D1D8"/>
              </a:buClr>
              <a:buSzPts val="1600"/>
              <a:buFont typeface="Noto Sans Symbols"/>
              <a:buChar char="▶"/>
            </a:pPr>
            <a:r>
              <a:rPr lang="en-US" sz="2000" b="0" i="0" u="none" strike="noStrike" cap="none">
                <a:solidFill>
                  <a:schemeClr val="lt1"/>
                </a:solidFill>
                <a:latin typeface="Century Gothic"/>
                <a:ea typeface="Century Gothic"/>
                <a:cs typeface="Century Gothic"/>
                <a:sym typeface="Century Gothic"/>
              </a:rPr>
              <a:t>Successful treatment models must address:</a:t>
            </a:r>
            <a:endParaRPr/>
          </a:p>
          <a:p>
            <a:pPr marL="742950" marR="0" lvl="1" indent="-285750" algn="l" rtl="0">
              <a:spcBef>
                <a:spcPts val="1000"/>
              </a:spcBef>
              <a:spcAft>
                <a:spcPts val="0"/>
              </a:spcAft>
              <a:buClr>
                <a:srgbClr val="86D1D8"/>
              </a:buClr>
              <a:buSzPts val="1600"/>
              <a:buFont typeface="Noto Sans Symbols"/>
              <a:buChar char="▶"/>
            </a:pPr>
            <a:r>
              <a:rPr lang="en-US" sz="2000" b="0" i="0" u="none" strike="noStrike" cap="none">
                <a:solidFill>
                  <a:schemeClr val="lt1"/>
                </a:solidFill>
                <a:latin typeface="Century Gothic"/>
                <a:ea typeface="Century Gothic"/>
                <a:cs typeface="Century Gothic"/>
                <a:sym typeface="Century Gothic"/>
              </a:rPr>
              <a:t>Deviant sexual interests,</a:t>
            </a:r>
            <a:endParaRPr/>
          </a:p>
          <a:p>
            <a:pPr marL="742950" marR="0" lvl="1" indent="-285750" algn="l" rtl="0">
              <a:spcBef>
                <a:spcPts val="1000"/>
              </a:spcBef>
              <a:spcAft>
                <a:spcPts val="0"/>
              </a:spcAft>
              <a:buClr>
                <a:srgbClr val="86D1D8"/>
              </a:buClr>
              <a:buSzPts val="1600"/>
              <a:buFont typeface="Noto Sans Symbols"/>
              <a:buChar char="▶"/>
            </a:pPr>
            <a:r>
              <a:rPr lang="en-US" sz="2000" b="0" i="0" u="none" strike="noStrike" cap="none">
                <a:solidFill>
                  <a:schemeClr val="lt1"/>
                </a:solidFill>
                <a:latin typeface="Century Gothic"/>
                <a:ea typeface="Century Gothic"/>
                <a:cs typeface="Century Gothic"/>
                <a:sym typeface="Century Gothic"/>
              </a:rPr>
              <a:t>Social skills deficits, and</a:t>
            </a:r>
            <a:endParaRPr/>
          </a:p>
          <a:p>
            <a:pPr marL="742950" marR="0" lvl="1" indent="-285750" algn="l" rtl="0">
              <a:spcBef>
                <a:spcPts val="1000"/>
              </a:spcBef>
              <a:spcAft>
                <a:spcPts val="0"/>
              </a:spcAft>
              <a:buClr>
                <a:srgbClr val="86D1D8"/>
              </a:buClr>
              <a:buSzPts val="1600"/>
              <a:buFont typeface="Noto Sans Symbols"/>
              <a:buChar char="▶"/>
            </a:pPr>
            <a:r>
              <a:rPr lang="en-US" sz="2000" b="0" i="0" u="none" strike="noStrike" cap="none">
                <a:solidFill>
                  <a:schemeClr val="lt1"/>
                </a:solidFill>
                <a:latin typeface="Century Gothic"/>
                <a:ea typeface="Century Gothic"/>
                <a:cs typeface="Century Gothic"/>
                <a:sym typeface="Century Gothic"/>
              </a:rPr>
              <a:t>Cognitive distortions about sexual offending.</a:t>
            </a:r>
            <a:endParaRPr/>
          </a:p>
          <a:p>
            <a:pPr marL="342900" marR="0" lvl="0" indent="-342900" algn="l" rtl="0">
              <a:spcBef>
                <a:spcPts val="1000"/>
              </a:spcBef>
              <a:spcAft>
                <a:spcPts val="0"/>
              </a:spcAft>
              <a:buClr>
                <a:srgbClr val="86D1D8"/>
              </a:buClr>
              <a:buSzPts val="1600"/>
              <a:buFont typeface="Noto Sans Symbols"/>
              <a:buChar char="▶"/>
            </a:pPr>
            <a:r>
              <a:rPr lang="en-US" sz="2000" b="0" i="0" u="none" strike="noStrike" cap="none">
                <a:solidFill>
                  <a:schemeClr val="lt1"/>
                </a:solidFill>
                <a:latin typeface="Century Gothic"/>
                <a:ea typeface="Century Gothic"/>
                <a:cs typeface="Century Gothic"/>
                <a:sym typeface="Century Gothic"/>
              </a:rPr>
              <a:t>Examples:</a:t>
            </a:r>
            <a:endParaRPr/>
          </a:p>
          <a:p>
            <a:pPr marL="742950" marR="0" lvl="1" indent="-285750" algn="l" rtl="0">
              <a:spcBef>
                <a:spcPts val="1000"/>
              </a:spcBef>
              <a:spcAft>
                <a:spcPts val="0"/>
              </a:spcAft>
              <a:buClr>
                <a:srgbClr val="86D1D8"/>
              </a:buClr>
              <a:buSzPts val="1600"/>
              <a:buFont typeface="Noto Sans Symbols"/>
              <a:buChar char="▶"/>
            </a:pPr>
            <a:r>
              <a:rPr lang="en-US" sz="2000" b="0" i="0" u="none" strike="noStrike" cap="none">
                <a:solidFill>
                  <a:schemeClr val="lt1"/>
                </a:solidFill>
                <a:latin typeface="Century Gothic"/>
                <a:ea typeface="Century Gothic"/>
                <a:cs typeface="Century Gothic"/>
                <a:sym typeface="Century Gothic"/>
              </a:rPr>
              <a:t>Vermont Treatment Program for Sexual Aggressors</a:t>
            </a:r>
            <a:endParaRPr/>
          </a:p>
          <a:p>
            <a:pPr marL="742950" marR="0" lvl="1" indent="-285750" algn="l" rtl="0">
              <a:spcBef>
                <a:spcPts val="1000"/>
              </a:spcBef>
              <a:spcAft>
                <a:spcPts val="0"/>
              </a:spcAft>
              <a:buClr>
                <a:srgbClr val="86D1D8"/>
              </a:buClr>
              <a:buSzPts val="1600"/>
              <a:buFont typeface="Noto Sans Symbols"/>
              <a:buChar char="▶"/>
            </a:pPr>
            <a:r>
              <a:rPr lang="en-US" sz="2000" b="0" i="0" u="none" strike="noStrike" cap="none">
                <a:solidFill>
                  <a:schemeClr val="lt1"/>
                </a:solidFill>
                <a:latin typeface="Century Gothic"/>
                <a:ea typeface="Century Gothic"/>
                <a:cs typeface="Century Gothic"/>
                <a:sym typeface="Century Gothic"/>
              </a:rPr>
              <a:t>California Sex Offender Treatment and Evaluation Project (SOTEP)</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2"/>
              </a:buClr>
              <a:buSzPts val="4200"/>
              <a:buFont typeface="Century Gothic"/>
              <a:buNone/>
            </a:pPr>
            <a:r>
              <a:rPr lang="en-US" sz="4200" b="0" i="0" u="none" strike="noStrike" cap="none">
                <a:solidFill>
                  <a:schemeClr val="lt2"/>
                </a:solidFill>
                <a:latin typeface="Century Gothic"/>
                <a:ea typeface="Century Gothic"/>
                <a:cs typeface="Century Gothic"/>
                <a:sym typeface="Century Gothic"/>
              </a:rPr>
              <a:t>Outline</a:t>
            </a:r>
            <a:endParaRPr/>
          </a:p>
        </p:txBody>
      </p:sp>
      <p:sp>
        <p:nvSpPr>
          <p:cNvPr id="156" name="Shape 156"/>
          <p:cNvSpPr txBox="1">
            <a:spLocks noGrp="1"/>
          </p:cNvSpPr>
          <p:nvPr>
            <p:ph type="body" idx="1"/>
          </p:nvPr>
        </p:nvSpPr>
        <p:spPr>
          <a:xfrm>
            <a:off x="2618603" y="1283490"/>
            <a:ext cx="6708277" cy="5121792"/>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86D1D8"/>
              </a:buClr>
              <a:buSzPts val="1600"/>
              <a:buFont typeface="Noto Sans Symbols"/>
              <a:buChar char="▶"/>
            </a:pPr>
            <a:r>
              <a:rPr lang="en-US" sz="2000" b="0" i="0" u="none" strike="noStrike" cap="none">
                <a:solidFill>
                  <a:schemeClr val="lt1"/>
                </a:solidFill>
                <a:latin typeface="Century Gothic"/>
                <a:ea typeface="Century Gothic"/>
                <a:cs typeface="Century Gothic"/>
                <a:sym typeface="Century Gothic"/>
              </a:rPr>
              <a:t>Patterns and Trends</a:t>
            </a:r>
            <a:endParaRPr/>
          </a:p>
          <a:p>
            <a:pPr marL="342900" marR="0" lvl="0" indent="-342900" algn="l" rtl="0">
              <a:spcBef>
                <a:spcPts val="1000"/>
              </a:spcBef>
              <a:spcAft>
                <a:spcPts val="0"/>
              </a:spcAft>
              <a:buClr>
                <a:srgbClr val="86D1D8"/>
              </a:buClr>
              <a:buSzPts val="1600"/>
              <a:buFont typeface="Noto Sans Symbols"/>
              <a:buChar char="▶"/>
            </a:pPr>
            <a:r>
              <a:rPr lang="en-US" sz="2000" b="0" i="0" u="none" strike="noStrike" cap="none">
                <a:solidFill>
                  <a:schemeClr val="lt1"/>
                </a:solidFill>
                <a:latin typeface="Century Gothic"/>
                <a:ea typeface="Century Gothic"/>
                <a:cs typeface="Century Gothic"/>
                <a:sym typeface="Century Gothic"/>
              </a:rPr>
              <a:t>Explanations</a:t>
            </a:r>
            <a:endParaRPr/>
          </a:p>
          <a:p>
            <a:pPr marL="742950" marR="0" lvl="1" indent="-285750" algn="l" rtl="0">
              <a:spcBef>
                <a:spcPts val="1000"/>
              </a:spcBef>
              <a:spcAft>
                <a:spcPts val="0"/>
              </a:spcAft>
              <a:buClr>
                <a:srgbClr val="86D1D8"/>
              </a:buClr>
              <a:buSzPts val="1600"/>
              <a:buFont typeface="Noto Sans Symbols"/>
              <a:buChar char="▶"/>
            </a:pPr>
            <a:r>
              <a:rPr lang="en-US" sz="2000" b="0" i="0" u="none" strike="noStrike" cap="none">
                <a:solidFill>
                  <a:schemeClr val="lt1"/>
                </a:solidFill>
                <a:latin typeface="Century Gothic"/>
                <a:ea typeface="Century Gothic"/>
                <a:cs typeface="Century Gothic"/>
                <a:sym typeface="Century Gothic"/>
              </a:rPr>
              <a:t>Psychoanalytic Theories</a:t>
            </a:r>
            <a:endParaRPr/>
          </a:p>
          <a:p>
            <a:pPr marL="742950" marR="0" lvl="1" indent="-285750" algn="l" rtl="0">
              <a:spcBef>
                <a:spcPts val="1000"/>
              </a:spcBef>
              <a:spcAft>
                <a:spcPts val="0"/>
              </a:spcAft>
              <a:buClr>
                <a:srgbClr val="86D1D8"/>
              </a:buClr>
              <a:buSzPts val="1600"/>
              <a:buFont typeface="Noto Sans Symbols"/>
              <a:buChar char="▶"/>
            </a:pPr>
            <a:r>
              <a:rPr lang="en-US" sz="2000" b="0" i="0" u="none" strike="noStrike" cap="none">
                <a:solidFill>
                  <a:schemeClr val="lt1"/>
                </a:solidFill>
                <a:latin typeface="Century Gothic"/>
                <a:ea typeface="Century Gothic"/>
                <a:cs typeface="Century Gothic"/>
                <a:sym typeface="Century Gothic"/>
              </a:rPr>
              <a:t>Feminist Theories</a:t>
            </a:r>
            <a:endParaRPr/>
          </a:p>
          <a:p>
            <a:pPr marL="742950" marR="0" lvl="1" indent="-285750" algn="l" rtl="0">
              <a:spcBef>
                <a:spcPts val="1000"/>
              </a:spcBef>
              <a:spcAft>
                <a:spcPts val="0"/>
              </a:spcAft>
              <a:buClr>
                <a:srgbClr val="86D1D8"/>
              </a:buClr>
              <a:buSzPts val="1600"/>
              <a:buFont typeface="Noto Sans Symbols"/>
              <a:buChar char="▶"/>
            </a:pPr>
            <a:r>
              <a:rPr lang="en-US" sz="2000" b="0" i="0" u="none" strike="noStrike" cap="none">
                <a:solidFill>
                  <a:schemeClr val="lt1"/>
                </a:solidFill>
                <a:latin typeface="Century Gothic"/>
                <a:ea typeface="Century Gothic"/>
                <a:cs typeface="Century Gothic"/>
                <a:sym typeface="Century Gothic"/>
              </a:rPr>
              <a:t>Social Learning Theories</a:t>
            </a:r>
            <a:endParaRPr/>
          </a:p>
          <a:p>
            <a:pPr marL="342900" marR="0" lvl="0" indent="-342900" algn="l" rtl="0">
              <a:spcBef>
                <a:spcPts val="1000"/>
              </a:spcBef>
              <a:spcAft>
                <a:spcPts val="0"/>
              </a:spcAft>
              <a:buClr>
                <a:srgbClr val="86D1D8"/>
              </a:buClr>
              <a:buSzPts val="1600"/>
              <a:buFont typeface="Noto Sans Symbols"/>
              <a:buChar char="▶"/>
            </a:pPr>
            <a:r>
              <a:rPr lang="en-US" sz="2000" b="0" i="0" u="none" strike="noStrike" cap="none">
                <a:solidFill>
                  <a:schemeClr val="lt1"/>
                </a:solidFill>
                <a:latin typeface="Century Gothic"/>
                <a:ea typeface="Century Gothic"/>
                <a:cs typeface="Century Gothic"/>
                <a:sym typeface="Century Gothic"/>
              </a:rPr>
              <a:t>Interventions</a:t>
            </a:r>
            <a:endParaRPr/>
          </a:p>
          <a:p>
            <a:pPr marL="742950" marR="0" lvl="1" indent="-285750" algn="l" rtl="0">
              <a:spcBef>
                <a:spcPts val="1000"/>
              </a:spcBef>
              <a:spcAft>
                <a:spcPts val="0"/>
              </a:spcAft>
              <a:buClr>
                <a:srgbClr val="86D1D8"/>
              </a:buClr>
              <a:buSzPts val="1600"/>
              <a:buFont typeface="Noto Sans Symbols"/>
              <a:buChar char="▶"/>
            </a:pPr>
            <a:r>
              <a:rPr lang="en-US" sz="2000" b="0" i="0" u="none" strike="noStrike" cap="none">
                <a:solidFill>
                  <a:schemeClr val="lt1"/>
                </a:solidFill>
                <a:latin typeface="Century Gothic"/>
                <a:ea typeface="Century Gothic"/>
                <a:cs typeface="Century Gothic"/>
                <a:sym typeface="Century Gothic"/>
              </a:rPr>
              <a:t>Rape Law Reform</a:t>
            </a:r>
            <a:endParaRPr/>
          </a:p>
          <a:p>
            <a:pPr marL="742950" marR="0" lvl="1" indent="-285750" algn="l" rtl="0">
              <a:spcBef>
                <a:spcPts val="1000"/>
              </a:spcBef>
              <a:spcAft>
                <a:spcPts val="0"/>
              </a:spcAft>
              <a:buClr>
                <a:srgbClr val="86D1D8"/>
              </a:buClr>
              <a:buSzPts val="1600"/>
              <a:buFont typeface="Noto Sans Symbols"/>
              <a:buChar char="▶"/>
            </a:pPr>
            <a:r>
              <a:rPr lang="en-US" sz="2000" b="0" i="0" u="none" strike="noStrike" cap="none">
                <a:solidFill>
                  <a:schemeClr val="lt1"/>
                </a:solidFill>
                <a:latin typeface="Century Gothic"/>
                <a:ea typeface="Century Gothic"/>
                <a:cs typeface="Century Gothic"/>
                <a:sym typeface="Century Gothic"/>
              </a:rPr>
              <a:t>Incarceration</a:t>
            </a:r>
            <a:endParaRPr/>
          </a:p>
          <a:p>
            <a:pPr marL="742950" marR="0" lvl="1" indent="-285750" algn="l" rtl="0">
              <a:spcBef>
                <a:spcPts val="1000"/>
              </a:spcBef>
              <a:spcAft>
                <a:spcPts val="0"/>
              </a:spcAft>
              <a:buClr>
                <a:srgbClr val="86D1D8"/>
              </a:buClr>
              <a:buSzPts val="1600"/>
              <a:buFont typeface="Noto Sans Symbols"/>
              <a:buChar char="▶"/>
            </a:pPr>
            <a:r>
              <a:rPr lang="en-US" sz="2000" b="0" i="0" u="none" strike="noStrike" cap="none">
                <a:solidFill>
                  <a:schemeClr val="lt1"/>
                </a:solidFill>
                <a:latin typeface="Century Gothic"/>
                <a:ea typeface="Century Gothic"/>
                <a:cs typeface="Century Gothic"/>
                <a:sym typeface="Century Gothic"/>
              </a:rPr>
              <a:t>Sex Offender Notification Laws</a:t>
            </a:r>
            <a:endParaRPr/>
          </a:p>
          <a:p>
            <a:pPr marL="742950" marR="0" lvl="1" indent="-285750" algn="l" rtl="0">
              <a:spcBef>
                <a:spcPts val="1000"/>
              </a:spcBef>
              <a:spcAft>
                <a:spcPts val="0"/>
              </a:spcAft>
              <a:buClr>
                <a:srgbClr val="86D1D8"/>
              </a:buClr>
              <a:buSzPts val="1600"/>
              <a:buFont typeface="Noto Sans Symbols"/>
              <a:buChar char="▶"/>
            </a:pPr>
            <a:r>
              <a:rPr lang="en-US" sz="2000" b="0" i="0" u="none" strike="noStrike" cap="none">
                <a:solidFill>
                  <a:schemeClr val="lt1"/>
                </a:solidFill>
                <a:latin typeface="Century Gothic"/>
                <a:ea typeface="Century Gothic"/>
                <a:cs typeface="Century Gothic"/>
                <a:sym typeface="Century Gothic"/>
              </a:rPr>
              <a:t>Victim Resistance</a:t>
            </a:r>
            <a:endParaRPr/>
          </a:p>
          <a:p>
            <a:pPr marL="742950" marR="0" lvl="1" indent="-285750" algn="l" rtl="0">
              <a:spcBef>
                <a:spcPts val="1000"/>
              </a:spcBef>
              <a:spcAft>
                <a:spcPts val="0"/>
              </a:spcAft>
              <a:buClr>
                <a:srgbClr val="86D1D8"/>
              </a:buClr>
              <a:buSzPts val="1600"/>
              <a:buFont typeface="Noto Sans Symbols"/>
              <a:buChar char="▶"/>
            </a:pPr>
            <a:r>
              <a:rPr lang="en-US" sz="2000" b="0" i="0" u="none" strike="noStrike" cap="none">
                <a:solidFill>
                  <a:schemeClr val="lt1"/>
                </a:solidFill>
                <a:latin typeface="Century Gothic"/>
                <a:ea typeface="Century Gothic"/>
                <a:cs typeface="Century Gothic"/>
                <a:sym typeface="Century Gothic"/>
              </a:rPr>
              <a:t>Victim Counseling and Assistance</a:t>
            </a:r>
            <a:endParaRPr/>
          </a:p>
          <a:p>
            <a:pPr marL="742950" marR="0" lvl="1" indent="-285750" algn="l" rtl="0">
              <a:spcBef>
                <a:spcPts val="1000"/>
              </a:spcBef>
              <a:spcAft>
                <a:spcPts val="0"/>
              </a:spcAft>
              <a:buClr>
                <a:srgbClr val="86D1D8"/>
              </a:buClr>
              <a:buSzPts val="1600"/>
              <a:buFont typeface="Noto Sans Symbols"/>
              <a:buChar char="▶"/>
            </a:pPr>
            <a:r>
              <a:rPr lang="en-US" sz="2000" b="0" i="0" u="none" strike="noStrike" cap="none">
                <a:solidFill>
                  <a:schemeClr val="lt1"/>
                </a:solidFill>
                <a:latin typeface="Century Gothic"/>
                <a:ea typeface="Century Gothic"/>
                <a:cs typeface="Century Gothic"/>
                <a:sym typeface="Century Gothic"/>
              </a:rPr>
              <a:t>Sex Offender Treatment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2"/>
              </a:buClr>
              <a:buSzPts val="4200"/>
              <a:buFont typeface="Century Gothic"/>
              <a:buNone/>
            </a:pPr>
            <a:r>
              <a:rPr lang="en-US" sz="4200" b="0" i="0" u="none" strike="noStrike" cap="none">
                <a:solidFill>
                  <a:schemeClr val="lt2"/>
                </a:solidFill>
                <a:latin typeface="Century Gothic"/>
                <a:ea typeface="Century Gothic"/>
                <a:cs typeface="Century Gothic"/>
                <a:sym typeface="Century Gothic"/>
              </a:rPr>
              <a:t>Definitions</a:t>
            </a:r>
            <a:endParaRPr/>
          </a:p>
        </p:txBody>
      </p:sp>
      <p:sp>
        <p:nvSpPr>
          <p:cNvPr id="162" name="Shape 162"/>
          <p:cNvSpPr txBox="1">
            <a:spLocks noGrp="1"/>
          </p:cNvSpPr>
          <p:nvPr>
            <p:ph type="body" idx="1"/>
          </p:nvPr>
        </p:nvSpPr>
        <p:spPr>
          <a:xfrm>
            <a:off x="1622729" y="1713284"/>
            <a:ext cx="8946541" cy="4195481"/>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86D1D8"/>
              </a:buClr>
              <a:buSzPts val="2240"/>
              <a:buFont typeface="Noto Sans Symbols"/>
              <a:buChar char="▶"/>
            </a:pPr>
            <a:r>
              <a:rPr lang="en-US" sz="2800" b="0" i="0" u="none" strike="noStrike" cap="none">
                <a:solidFill>
                  <a:schemeClr val="lt1"/>
                </a:solidFill>
                <a:latin typeface="Century Gothic"/>
                <a:ea typeface="Century Gothic"/>
                <a:cs typeface="Century Gothic"/>
                <a:sym typeface="Century Gothic"/>
              </a:rPr>
              <a:t>NCVS: most detailed data on rape and sexual assaults</a:t>
            </a:r>
            <a:endParaRPr/>
          </a:p>
          <a:p>
            <a:pPr marL="342900" marR="0" lvl="0" indent="-342900" algn="l" rtl="0">
              <a:spcBef>
                <a:spcPts val="1000"/>
              </a:spcBef>
              <a:spcAft>
                <a:spcPts val="0"/>
              </a:spcAft>
              <a:buClr>
                <a:srgbClr val="86D1D8"/>
              </a:buClr>
              <a:buSzPts val="2240"/>
              <a:buFont typeface="Noto Sans Symbols"/>
              <a:buChar char="▶"/>
            </a:pPr>
            <a:r>
              <a:rPr lang="en-US" sz="2800" b="0" i="0" u="none" strike="noStrike" cap="none">
                <a:solidFill>
                  <a:schemeClr val="lt1"/>
                </a:solidFill>
                <a:latin typeface="Century Gothic"/>
                <a:ea typeface="Century Gothic"/>
                <a:cs typeface="Century Gothic"/>
                <a:sym typeface="Century Gothic"/>
              </a:rPr>
              <a:t>“Rape” is forced sexual intercourse; victim may be male or female; offender may be of the same sex or a different sex from the victim.</a:t>
            </a:r>
            <a:endParaRPr/>
          </a:p>
          <a:p>
            <a:pPr marL="342900" marR="0" lvl="0" indent="-342900" algn="l" rtl="0">
              <a:spcBef>
                <a:spcPts val="1000"/>
              </a:spcBef>
              <a:spcAft>
                <a:spcPts val="0"/>
              </a:spcAft>
              <a:buClr>
                <a:srgbClr val="86D1D8"/>
              </a:buClr>
              <a:buSzPts val="2240"/>
              <a:buFont typeface="Noto Sans Symbols"/>
              <a:buChar char="▶"/>
            </a:pPr>
            <a:r>
              <a:rPr lang="en-US" sz="2800" b="0" i="0" u="none" strike="noStrike" cap="none">
                <a:solidFill>
                  <a:schemeClr val="lt1"/>
                </a:solidFill>
                <a:latin typeface="Century Gothic"/>
                <a:ea typeface="Century Gothic"/>
                <a:cs typeface="Century Gothic"/>
                <a:sym typeface="Century Gothic"/>
              </a:rPr>
              <a:t>“Sexual Assault” refers to a wide range of victimizations involving unwanted sexual contact (e.g., grabbing, touching, fondling).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2"/>
              </a:buClr>
              <a:buSzPts val="4200"/>
              <a:buFont typeface="Century Gothic"/>
              <a:buNone/>
            </a:pPr>
            <a:r>
              <a:rPr lang="en-US" sz="4200" b="0" i="0" u="none" strike="noStrike" cap="none">
                <a:solidFill>
                  <a:schemeClr val="lt2"/>
                </a:solidFill>
                <a:latin typeface="Century Gothic"/>
                <a:ea typeface="Century Gothic"/>
                <a:cs typeface="Century Gothic"/>
                <a:sym typeface="Century Gothic"/>
              </a:rPr>
              <a:t>Patterns: Offenders</a:t>
            </a:r>
            <a:endParaRPr/>
          </a:p>
        </p:txBody>
      </p:sp>
      <p:sp>
        <p:nvSpPr>
          <p:cNvPr id="168" name="Shape 168"/>
          <p:cNvSpPr txBox="1">
            <a:spLocks noGrp="1"/>
          </p:cNvSpPr>
          <p:nvPr>
            <p:ph type="body" idx="1"/>
          </p:nvPr>
        </p:nvSpPr>
        <p:spPr>
          <a:xfrm>
            <a:off x="770710" y="1504407"/>
            <a:ext cx="10775180" cy="490087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86D1D8"/>
              </a:buClr>
              <a:buSzPts val="1600"/>
              <a:buFont typeface="Noto Sans Symbols"/>
              <a:buChar char="▶"/>
            </a:pPr>
            <a:r>
              <a:rPr lang="en-US" sz="2000" b="0" i="0" u="none" strike="noStrike" cap="none">
                <a:solidFill>
                  <a:srgbClr val="FFFF00"/>
                </a:solidFill>
                <a:latin typeface="Century Gothic"/>
                <a:ea typeface="Century Gothic"/>
                <a:cs typeface="Century Gothic"/>
                <a:sym typeface="Century Gothic"/>
              </a:rPr>
              <a:t>Gender:</a:t>
            </a:r>
            <a:endParaRPr/>
          </a:p>
          <a:p>
            <a:pPr marL="742950" marR="0" lvl="1" indent="-285750" algn="l" rtl="0">
              <a:spcBef>
                <a:spcPts val="1000"/>
              </a:spcBef>
              <a:spcAft>
                <a:spcPts val="0"/>
              </a:spcAft>
              <a:buClr>
                <a:srgbClr val="86D1D8"/>
              </a:buClr>
              <a:buSzPts val="1600"/>
              <a:buFont typeface="Noto Sans Symbols"/>
              <a:buChar char="▶"/>
            </a:pPr>
            <a:r>
              <a:rPr lang="en-US" sz="2000" b="0" i="0" u="none" strike="noStrike" cap="none">
                <a:solidFill>
                  <a:schemeClr val="lt1"/>
                </a:solidFill>
                <a:latin typeface="Century Gothic"/>
                <a:ea typeface="Century Gothic"/>
                <a:cs typeface="Century Gothic"/>
                <a:sym typeface="Century Gothic"/>
              </a:rPr>
              <a:t>99 in 100 rapists are male.</a:t>
            </a:r>
            <a:endParaRPr/>
          </a:p>
          <a:p>
            <a:pPr marL="342900" marR="0" lvl="0" indent="-342900" algn="l" rtl="0">
              <a:spcBef>
                <a:spcPts val="1000"/>
              </a:spcBef>
              <a:spcAft>
                <a:spcPts val="0"/>
              </a:spcAft>
              <a:buClr>
                <a:srgbClr val="86D1D8"/>
              </a:buClr>
              <a:buSzPts val="1600"/>
              <a:buFont typeface="Noto Sans Symbols"/>
              <a:buChar char="▶"/>
            </a:pPr>
            <a:r>
              <a:rPr lang="en-US" sz="2000" b="0" i="0" u="none" strike="noStrike" cap="none">
                <a:solidFill>
                  <a:srgbClr val="FFFF00"/>
                </a:solidFill>
                <a:latin typeface="Century Gothic"/>
                <a:ea typeface="Century Gothic"/>
                <a:cs typeface="Century Gothic"/>
                <a:sym typeface="Century Gothic"/>
              </a:rPr>
              <a:t>Race:</a:t>
            </a:r>
            <a:endParaRPr/>
          </a:p>
          <a:p>
            <a:pPr marL="742950" marR="0" lvl="1" indent="-285750" algn="l" rtl="0">
              <a:spcBef>
                <a:spcPts val="1000"/>
              </a:spcBef>
              <a:spcAft>
                <a:spcPts val="0"/>
              </a:spcAft>
              <a:buClr>
                <a:srgbClr val="86D1D8"/>
              </a:buClr>
              <a:buSzPts val="1600"/>
              <a:buFont typeface="Noto Sans Symbols"/>
              <a:buChar char="▶"/>
            </a:pPr>
            <a:r>
              <a:rPr lang="en-US" sz="2000" b="0" i="0" u="none" strike="noStrike" cap="none">
                <a:solidFill>
                  <a:schemeClr val="lt1"/>
                </a:solidFill>
                <a:latin typeface="Century Gothic"/>
                <a:ea typeface="Century Gothic"/>
                <a:cs typeface="Century Gothic"/>
                <a:sym typeface="Century Gothic"/>
              </a:rPr>
              <a:t>66% of rapists are white.</a:t>
            </a:r>
            <a:endParaRPr/>
          </a:p>
          <a:p>
            <a:pPr marL="742950" marR="0" lvl="1" indent="-285750" algn="l" rtl="0">
              <a:spcBef>
                <a:spcPts val="1000"/>
              </a:spcBef>
              <a:spcAft>
                <a:spcPts val="0"/>
              </a:spcAft>
              <a:buClr>
                <a:srgbClr val="86D1D8"/>
              </a:buClr>
              <a:buSzPts val="1600"/>
              <a:buFont typeface="Noto Sans Symbols"/>
              <a:buChar char="▶"/>
            </a:pPr>
            <a:r>
              <a:rPr lang="en-US" sz="2000" b="0" i="0" u="none" strike="noStrike" cap="none">
                <a:solidFill>
                  <a:schemeClr val="lt1"/>
                </a:solidFill>
                <a:latin typeface="Century Gothic"/>
                <a:ea typeface="Century Gothic"/>
                <a:cs typeface="Century Gothic"/>
                <a:sym typeface="Century Gothic"/>
              </a:rPr>
              <a:t>Other sex offenses: 74% of arrestees are white.</a:t>
            </a:r>
            <a:endParaRPr/>
          </a:p>
          <a:p>
            <a:pPr marL="342900" marR="0" lvl="0" indent="-342900" algn="l" rtl="0">
              <a:spcBef>
                <a:spcPts val="1000"/>
              </a:spcBef>
              <a:spcAft>
                <a:spcPts val="0"/>
              </a:spcAft>
              <a:buClr>
                <a:srgbClr val="86D1D8"/>
              </a:buClr>
              <a:buSzPts val="1600"/>
              <a:buFont typeface="Noto Sans Symbols"/>
              <a:buChar char="▶"/>
            </a:pPr>
            <a:r>
              <a:rPr lang="en-US" sz="2000" b="0" i="0" u="none" strike="noStrike" cap="none">
                <a:solidFill>
                  <a:srgbClr val="FFFF00"/>
                </a:solidFill>
                <a:latin typeface="Century Gothic"/>
                <a:ea typeface="Century Gothic"/>
                <a:cs typeface="Century Gothic"/>
                <a:sym typeface="Century Gothic"/>
              </a:rPr>
              <a:t>Age:</a:t>
            </a:r>
            <a:endParaRPr/>
          </a:p>
          <a:p>
            <a:pPr marL="742950" marR="0" lvl="1" indent="-285750" algn="l" rtl="0">
              <a:spcBef>
                <a:spcPts val="1000"/>
              </a:spcBef>
              <a:spcAft>
                <a:spcPts val="0"/>
              </a:spcAft>
              <a:buClr>
                <a:srgbClr val="86D1D8"/>
              </a:buClr>
              <a:buSzPts val="1600"/>
              <a:buFont typeface="Noto Sans Symbols"/>
              <a:buChar char="▶"/>
            </a:pPr>
            <a:r>
              <a:rPr lang="en-US" sz="2000" b="0" i="0" u="none" strike="noStrike" cap="none">
                <a:solidFill>
                  <a:schemeClr val="lt1"/>
                </a:solidFill>
                <a:latin typeface="Century Gothic"/>
                <a:ea typeface="Century Gothic"/>
                <a:cs typeface="Century Gothic"/>
                <a:sym typeface="Century Gothic"/>
              </a:rPr>
              <a:t>Average age is early 30s.</a:t>
            </a:r>
            <a:endParaRPr/>
          </a:p>
          <a:p>
            <a:pPr marL="742950" marR="0" lvl="1" indent="-285750" algn="l" rtl="0">
              <a:spcBef>
                <a:spcPts val="1000"/>
              </a:spcBef>
              <a:spcAft>
                <a:spcPts val="0"/>
              </a:spcAft>
              <a:buClr>
                <a:srgbClr val="86D1D8"/>
              </a:buClr>
              <a:buSzPts val="1600"/>
              <a:buFont typeface="Noto Sans Symbols"/>
              <a:buChar char="▶"/>
            </a:pPr>
            <a:r>
              <a:rPr lang="en-US" sz="2000" b="0" i="0" u="none" strike="noStrike" cap="none">
                <a:solidFill>
                  <a:schemeClr val="lt1"/>
                </a:solidFill>
                <a:latin typeface="Century Gothic"/>
                <a:ea typeface="Century Gothic"/>
                <a:cs typeface="Century Gothic"/>
                <a:sym typeface="Century Gothic"/>
              </a:rPr>
              <a:t>About 69% of offenders were 21+ at the time of the offense;</a:t>
            </a:r>
            <a:endParaRPr/>
          </a:p>
          <a:p>
            <a:pPr marL="742950" marR="0" lvl="1" indent="-285750" algn="l" rtl="0">
              <a:spcBef>
                <a:spcPts val="1000"/>
              </a:spcBef>
              <a:spcAft>
                <a:spcPts val="0"/>
              </a:spcAft>
              <a:buClr>
                <a:srgbClr val="86D1D8"/>
              </a:buClr>
              <a:buSzPts val="1600"/>
              <a:buFont typeface="Noto Sans Symbols"/>
              <a:buChar char="▶"/>
            </a:pPr>
            <a:r>
              <a:rPr lang="en-US" sz="2000" b="0" i="0" u="none" strike="noStrike" cap="none">
                <a:solidFill>
                  <a:schemeClr val="lt1"/>
                </a:solidFill>
                <a:latin typeface="Century Gothic"/>
                <a:ea typeface="Century Gothic"/>
                <a:cs typeface="Century Gothic"/>
                <a:sym typeface="Century Gothic"/>
              </a:rPr>
              <a:t>31% were under 21.</a:t>
            </a:r>
            <a:endParaRPr/>
          </a:p>
          <a:p>
            <a:pPr marL="342900" marR="0" lvl="0" indent="-342900" algn="l" rtl="0">
              <a:spcBef>
                <a:spcPts val="1000"/>
              </a:spcBef>
              <a:spcAft>
                <a:spcPts val="0"/>
              </a:spcAft>
              <a:buClr>
                <a:srgbClr val="86D1D8"/>
              </a:buClr>
              <a:buSzPts val="1600"/>
              <a:buFont typeface="Noto Sans Symbols"/>
              <a:buChar char="▶"/>
            </a:pPr>
            <a:r>
              <a:rPr lang="en-US" sz="2000" b="0" i="0" u="none" strike="noStrike" cap="none">
                <a:solidFill>
                  <a:srgbClr val="FFFF00"/>
                </a:solidFill>
                <a:latin typeface="Century Gothic"/>
                <a:ea typeface="Century Gothic"/>
                <a:cs typeface="Century Gothic"/>
                <a:sym typeface="Century Gothic"/>
              </a:rPr>
              <a:t>Note:</a:t>
            </a:r>
            <a:r>
              <a:rPr lang="en-US" sz="2000" b="0" i="0" u="none" strike="noStrike" cap="none">
                <a:solidFill>
                  <a:schemeClr val="lt1"/>
                </a:solidFill>
                <a:latin typeface="Century Gothic"/>
                <a:ea typeface="Century Gothic"/>
                <a:cs typeface="Century Gothic"/>
                <a:sym typeface="Century Gothic"/>
              </a:rPr>
              <a:t> A majority of adult rapists committed their first offense by the age of 16. Most went undetected; others were not treated as serious, violent crimes.</a:t>
            </a:r>
            <a:br>
              <a:rPr lang="en-US" sz="2000" b="0" i="0" u="none" strike="noStrike" cap="none">
                <a:solidFill>
                  <a:schemeClr val="lt1"/>
                </a:solidFill>
                <a:latin typeface="Century Gothic"/>
                <a:ea typeface="Century Gothic"/>
                <a:cs typeface="Century Gothic"/>
                <a:sym typeface="Century Gothic"/>
              </a:rPr>
            </a:br>
            <a:endParaRPr sz="2000" b="0" i="0" u="none" strike="noStrike" cap="none">
              <a:solidFill>
                <a:schemeClr val="lt1"/>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2"/>
              </a:buClr>
              <a:buSzPts val="4200"/>
              <a:buFont typeface="Century Gothic"/>
              <a:buNone/>
            </a:pPr>
            <a:r>
              <a:rPr lang="en-US" sz="4200" b="0" i="0" u="none" strike="noStrike" cap="none">
                <a:solidFill>
                  <a:schemeClr val="lt2"/>
                </a:solidFill>
                <a:latin typeface="Century Gothic"/>
                <a:ea typeface="Century Gothic"/>
                <a:cs typeface="Century Gothic"/>
                <a:sym typeface="Century Gothic"/>
              </a:rPr>
              <a:t>Patterns: Offenses</a:t>
            </a:r>
            <a:endParaRPr/>
          </a:p>
        </p:txBody>
      </p:sp>
      <p:sp>
        <p:nvSpPr>
          <p:cNvPr id="174" name="Shape 174"/>
          <p:cNvSpPr txBox="1">
            <a:spLocks noGrp="1"/>
          </p:cNvSpPr>
          <p:nvPr>
            <p:ph type="body" idx="1"/>
          </p:nvPr>
        </p:nvSpPr>
        <p:spPr>
          <a:xfrm>
            <a:off x="646111" y="1240971"/>
            <a:ext cx="10953706" cy="5164311"/>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86D1D8"/>
              </a:buClr>
              <a:buSzPts val="1920"/>
              <a:buFont typeface="Noto Sans Symbols"/>
              <a:buChar char="▶"/>
            </a:pPr>
            <a:r>
              <a:rPr lang="en-US" sz="2400" b="0" i="0" u="none" strike="noStrike" cap="none">
                <a:solidFill>
                  <a:srgbClr val="FFFF00"/>
                </a:solidFill>
                <a:latin typeface="Century Gothic"/>
                <a:ea typeface="Century Gothic"/>
                <a:cs typeface="Century Gothic"/>
                <a:sym typeface="Century Gothic"/>
              </a:rPr>
              <a:t>Clearance Rates:</a:t>
            </a:r>
            <a:r>
              <a:rPr lang="en-US" sz="2400" b="0" i="0" u="none" strike="noStrike" cap="none">
                <a:solidFill>
                  <a:schemeClr val="lt1"/>
                </a:solidFill>
                <a:latin typeface="Century Gothic"/>
                <a:ea typeface="Century Gothic"/>
                <a:cs typeface="Century Gothic"/>
                <a:sym typeface="Century Gothic"/>
              </a:rPr>
              <a:t> </a:t>
            </a:r>
            <a:endParaRPr/>
          </a:p>
          <a:p>
            <a:pPr marL="742950" marR="0" lvl="1" indent="-285750" algn="l" rtl="0">
              <a:spcBef>
                <a:spcPts val="1000"/>
              </a:spcBef>
              <a:spcAft>
                <a:spcPts val="0"/>
              </a:spcAft>
              <a:buClr>
                <a:srgbClr val="86D1D8"/>
              </a:buClr>
              <a:buSzPts val="1920"/>
              <a:buFont typeface="Noto Sans Symbols"/>
              <a:buChar char="▶"/>
            </a:pPr>
            <a:r>
              <a:rPr lang="en-US" sz="2400" b="0" i="0" u="none" strike="noStrike" cap="none">
                <a:solidFill>
                  <a:schemeClr val="lt1"/>
                </a:solidFill>
                <a:latin typeface="Century Gothic"/>
                <a:ea typeface="Century Gothic"/>
                <a:cs typeface="Century Gothic"/>
                <a:sym typeface="Century Gothic"/>
              </a:rPr>
              <a:t>Only about 42% of reported rapes were cleared by an arrest.</a:t>
            </a:r>
            <a:endParaRPr/>
          </a:p>
          <a:p>
            <a:pPr marL="342900" marR="0" lvl="0" indent="-342900" algn="l" rtl="0">
              <a:spcBef>
                <a:spcPts val="1000"/>
              </a:spcBef>
              <a:spcAft>
                <a:spcPts val="0"/>
              </a:spcAft>
              <a:buClr>
                <a:srgbClr val="86D1D8"/>
              </a:buClr>
              <a:buSzPts val="1920"/>
              <a:buFont typeface="Noto Sans Symbols"/>
              <a:buChar char="▶"/>
            </a:pPr>
            <a:r>
              <a:rPr lang="en-US" sz="2400" b="0" i="0" u="none" strike="noStrike" cap="none">
                <a:solidFill>
                  <a:srgbClr val="FFFF00"/>
                </a:solidFill>
                <a:latin typeface="Century Gothic"/>
                <a:ea typeface="Century Gothic"/>
                <a:cs typeface="Century Gothic"/>
                <a:sym typeface="Century Gothic"/>
              </a:rPr>
              <a:t>Place: </a:t>
            </a:r>
            <a:r>
              <a:rPr lang="en-US" sz="2400" b="0" i="0" u="none" strike="noStrike" cap="none">
                <a:solidFill>
                  <a:schemeClr val="lt1"/>
                </a:solidFill>
                <a:latin typeface="Century Gothic"/>
                <a:ea typeface="Century Gothic"/>
                <a:cs typeface="Century Gothic"/>
                <a:sym typeface="Century Gothic"/>
              </a:rPr>
              <a:t>Rape occurs more frequently at times and places where </a:t>
            </a:r>
            <a:r>
              <a:rPr lang="en-US" sz="2400" b="0" i="1" u="none" strike="noStrike" cap="none">
                <a:solidFill>
                  <a:schemeClr val="lt1"/>
                </a:solidFill>
                <a:latin typeface="Century Gothic"/>
                <a:ea typeface="Century Gothic"/>
                <a:cs typeface="Century Gothic"/>
                <a:sym typeface="Century Gothic"/>
              </a:rPr>
              <a:t>potential offenders and victims converge in the absence of capable guardians </a:t>
            </a:r>
            <a:r>
              <a:rPr lang="en-US" sz="2400" b="0" i="0" u="none" strike="noStrike" cap="none">
                <a:solidFill>
                  <a:schemeClr val="lt1"/>
                </a:solidFill>
                <a:latin typeface="Century Gothic"/>
                <a:ea typeface="Century Gothic"/>
                <a:cs typeface="Century Gothic"/>
                <a:sym typeface="Century Gothic"/>
              </a:rPr>
              <a:t>(i.e., </a:t>
            </a:r>
            <a:r>
              <a:rPr lang="en-US" sz="2400" b="0" i="0" u="none" strike="noStrike" cap="none">
                <a:solidFill>
                  <a:srgbClr val="FFFF00"/>
                </a:solidFill>
                <a:latin typeface="Century Gothic"/>
                <a:ea typeface="Century Gothic"/>
                <a:cs typeface="Century Gothic"/>
                <a:sym typeface="Century Gothic"/>
              </a:rPr>
              <a:t>Routine Activities Theory</a:t>
            </a:r>
            <a:r>
              <a:rPr lang="en-US" sz="2400" b="0" i="0" u="none" strike="noStrike" cap="none">
                <a:solidFill>
                  <a:schemeClr val="lt1"/>
                </a:solidFill>
                <a:latin typeface="Century Gothic"/>
                <a:ea typeface="Century Gothic"/>
                <a:cs typeface="Century Gothic"/>
                <a:sym typeface="Century Gothic"/>
              </a:rPr>
              <a:t>)</a:t>
            </a:r>
            <a:endParaRPr/>
          </a:p>
          <a:p>
            <a:pPr marL="742950" marR="0" lvl="1" indent="-285750" algn="l" rtl="0">
              <a:spcBef>
                <a:spcPts val="1000"/>
              </a:spcBef>
              <a:spcAft>
                <a:spcPts val="0"/>
              </a:spcAft>
              <a:buClr>
                <a:srgbClr val="86D1D8"/>
              </a:buClr>
              <a:buSzPts val="1920"/>
              <a:buFont typeface="Noto Sans Symbols"/>
              <a:buChar char="▶"/>
            </a:pPr>
            <a:r>
              <a:rPr lang="en-US" sz="2400" b="0" i="0" u="none" strike="noStrike" cap="none">
                <a:solidFill>
                  <a:schemeClr val="lt1"/>
                </a:solidFill>
                <a:latin typeface="Century Gothic"/>
                <a:ea typeface="Century Gothic"/>
                <a:cs typeface="Century Gothic"/>
                <a:sym typeface="Century Gothic"/>
              </a:rPr>
              <a:t>More rapes occur in summer; people are outdoors and moving around.</a:t>
            </a:r>
            <a:endParaRPr/>
          </a:p>
          <a:p>
            <a:pPr marL="742950" marR="0" lvl="1" indent="-285750" algn="l" rtl="0">
              <a:spcBef>
                <a:spcPts val="1000"/>
              </a:spcBef>
              <a:spcAft>
                <a:spcPts val="0"/>
              </a:spcAft>
              <a:buClr>
                <a:srgbClr val="86D1D8"/>
              </a:buClr>
              <a:buSzPts val="1920"/>
              <a:buFont typeface="Noto Sans Symbols"/>
              <a:buChar char="▶"/>
            </a:pPr>
            <a:r>
              <a:rPr lang="en-US" sz="2400" b="0" i="0" u="none" strike="noStrike" cap="none">
                <a:solidFill>
                  <a:schemeClr val="lt1"/>
                </a:solidFill>
                <a:latin typeface="Century Gothic"/>
                <a:ea typeface="Century Gothic"/>
                <a:cs typeface="Century Gothic"/>
                <a:sym typeface="Century Gothic"/>
              </a:rPr>
              <a:t>Rape is more likely to occur during times when people are off work. About 2/3 of rapes/sexual assaults occur between 6:00 pm to 6:00 am.</a:t>
            </a:r>
            <a:endParaRPr/>
          </a:p>
          <a:p>
            <a:pPr marL="742950" marR="0" lvl="1" indent="-285750" algn="l" rtl="0">
              <a:spcBef>
                <a:spcPts val="1000"/>
              </a:spcBef>
              <a:spcAft>
                <a:spcPts val="0"/>
              </a:spcAft>
              <a:buClr>
                <a:srgbClr val="86D1D8"/>
              </a:buClr>
              <a:buSzPts val="1920"/>
              <a:buFont typeface="Noto Sans Symbols"/>
              <a:buChar char="▶"/>
            </a:pPr>
            <a:r>
              <a:rPr lang="en-US" sz="2400" b="0" i="0" u="none" strike="noStrike" cap="none">
                <a:solidFill>
                  <a:schemeClr val="lt1"/>
                </a:solidFill>
                <a:latin typeface="Century Gothic"/>
                <a:ea typeface="Century Gothic"/>
                <a:cs typeface="Century Gothic"/>
                <a:sym typeface="Century Gothic"/>
              </a:rPr>
              <a:t>Nearly 5 out of 10 rape/sexual assault incidents occurred in victim’s own home or at the home of a friend, relative, or neighbor.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2"/>
              </a:buClr>
              <a:buSzPts val="4200"/>
              <a:buFont typeface="Century Gothic"/>
              <a:buNone/>
            </a:pPr>
            <a:r>
              <a:rPr lang="en-US" sz="4200" b="0" i="0" u="none" strike="noStrike" cap="none">
                <a:solidFill>
                  <a:schemeClr val="lt2"/>
                </a:solidFill>
                <a:latin typeface="Century Gothic"/>
                <a:ea typeface="Century Gothic"/>
                <a:cs typeface="Century Gothic"/>
                <a:sym typeface="Century Gothic"/>
              </a:rPr>
              <a:t>Explanations: Psychoanalytic Theories</a:t>
            </a:r>
            <a:endParaRPr/>
          </a:p>
        </p:txBody>
      </p:sp>
      <p:sp>
        <p:nvSpPr>
          <p:cNvPr id="180" name="Shape 180"/>
          <p:cNvSpPr txBox="1">
            <a:spLocks noGrp="1"/>
          </p:cNvSpPr>
          <p:nvPr>
            <p:ph type="body" idx="1"/>
          </p:nvPr>
        </p:nvSpPr>
        <p:spPr>
          <a:xfrm>
            <a:off x="404949" y="1853248"/>
            <a:ext cx="11234057" cy="4756558"/>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86D1D8"/>
              </a:buClr>
              <a:buSzPts val="1600"/>
              <a:buFont typeface="Noto Sans Symbols"/>
              <a:buChar char="▶"/>
            </a:pPr>
            <a:r>
              <a:rPr lang="en-US" sz="2000" b="0" i="0" u="none" strike="noStrike" cap="none">
                <a:solidFill>
                  <a:srgbClr val="FFFF00"/>
                </a:solidFill>
                <a:latin typeface="Century Gothic"/>
                <a:ea typeface="Century Gothic"/>
                <a:cs typeface="Century Gothic"/>
                <a:sym typeface="Century Gothic"/>
              </a:rPr>
              <a:t>Sexual Trauma: </a:t>
            </a:r>
            <a:r>
              <a:rPr lang="en-US" sz="2000" b="0" i="0" u="none" strike="noStrike" cap="none">
                <a:solidFill>
                  <a:schemeClr val="lt1"/>
                </a:solidFill>
                <a:latin typeface="Century Gothic"/>
                <a:ea typeface="Century Gothic"/>
                <a:cs typeface="Century Gothic"/>
                <a:sym typeface="Century Gothic"/>
              </a:rPr>
              <a:t>Some offenders, not all, experienced sexual trauma or victimization as a child.</a:t>
            </a:r>
            <a:endParaRPr/>
          </a:p>
          <a:p>
            <a:pPr marL="742950" marR="0" lvl="1" indent="-285750" algn="l" rtl="0">
              <a:spcBef>
                <a:spcPts val="1000"/>
              </a:spcBef>
              <a:spcAft>
                <a:spcPts val="0"/>
              </a:spcAft>
              <a:buClr>
                <a:srgbClr val="86D1D8"/>
              </a:buClr>
              <a:buSzPts val="1440"/>
              <a:buFont typeface="Noto Sans Symbols"/>
              <a:buChar char="▶"/>
            </a:pPr>
            <a:r>
              <a:rPr lang="en-US" sz="1800" b="0" i="0" u="none" strike="noStrike" cap="none">
                <a:solidFill>
                  <a:schemeClr val="lt1"/>
                </a:solidFill>
                <a:latin typeface="Century Gothic"/>
                <a:ea typeface="Century Gothic"/>
                <a:cs typeface="Century Gothic"/>
                <a:sym typeface="Century Gothic"/>
              </a:rPr>
              <a:t>Sex Offenders were substantially more likely than any other category of offenders to report having been abused physically or sexually while growing up, although only 1/3 of the offenders report that they ever had been physically or sexually abused.</a:t>
            </a:r>
            <a:endParaRPr/>
          </a:p>
          <a:p>
            <a:pPr marL="342900" marR="0" lvl="0" indent="-342900" algn="l" rtl="0">
              <a:spcBef>
                <a:spcPts val="1000"/>
              </a:spcBef>
              <a:spcAft>
                <a:spcPts val="0"/>
              </a:spcAft>
              <a:buClr>
                <a:srgbClr val="86D1D8"/>
              </a:buClr>
              <a:buSzPts val="1600"/>
              <a:buFont typeface="Noto Sans Symbols"/>
              <a:buChar char="▶"/>
            </a:pPr>
            <a:r>
              <a:rPr lang="en-US" sz="2000" b="0" i="0" u="none" strike="noStrike" cap="none">
                <a:solidFill>
                  <a:srgbClr val="FFFF00"/>
                </a:solidFill>
                <a:latin typeface="Century Gothic"/>
                <a:ea typeface="Century Gothic"/>
                <a:cs typeface="Century Gothic"/>
                <a:sym typeface="Century Gothic"/>
              </a:rPr>
              <a:t>Alcohol and Drug Use:</a:t>
            </a:r>
            <a:r>
              <a:rPr lang="en-US" sz="2000" b="0" i="0" u="none" strike="noStrike" cap="none">
                <a:solidFill>
                  <a:schemeClr val="lt1"/>
                </a:solidFill>
                <a:latin typeface="Century Gothic"/>
                <a:ea typeface="Century Gothic"/>
                <a:cs typeface="Century Gothic"/>
                <a:sym typeface="Century Gothic"/>
              </a:rPr>
              <a:t> common, but symptomatic of those unable to cope with the demands and stresses of adult life (both lower inhibitions, but are not necessarily causal factors).</a:t>
            </a:r>
            <a:endParaRPr/>
          </a:p>
          <a:p>
            <a:pPr marL="342900" marR="0" lvl="0" indent="-342900" algn="l" rtl="0">
              <a:spcBef>
                <a:spcPts val="1000"/>
              </a:spcBef>
              <a:spcAft>
                <a:spcPts val="0"/>
              </a:spcAft>
              <a:buClr>
                <a:srgbClr val="86D1D8"/>
              </a:buClr>
              <a:buSzPts val="1600"/>
              <a:buFont typeface="Noto Sans Symbols"/>
              <a:buChar char="▶"/>
            </a:pPr>
            <a:r>
              <a:rPr lang="en-US" sz="2000" b="0" i="0" u="none" strike="noStrike" cap="none">
                <a:solidFill>
                  <a:srgbClr val="FFFF00"/>
                </a:solidFill>
                <a:latin typeface="Century Gothic"/>
                <a:ea typeface="Century Gothic"/>
                <a:cs typeface="Century Gothic"/>
                <a:sym typeface="Century Gothic"/>
              </a:rPr>
              <a:t>Early Childhood Development: </a:t>
            </a:r>
            <a:r>
              <a:rPr lang="en-US" sz="2000" b="0" i="0" u="none" strike="noStrike" cap="none">
                <a:solidFill>
                  <a:schemeClr val="lt1"/>
                </a:solidFill>
                <a:latin typeface="Century Gothic"/>
                <a:ea typeface="Century Gothic"/>
                <a:cs typeface="Century Gothic"/>
                <a:sym typeface="Century Gothic"/>
              </a:rPr>
              <a:t>“his unfulfilled needs for acceptance, attention, and intimacy result in depression…” (Groth)</a:t>
            </a:r>
            <a:endParaRPr/>
          </a:p>
          <a:p>
            <a:pPr marL="342900" marR="0" lvl="0" indent="-342900" algn="l" rtl="0">
              <a:spcBef>
                <a:spcPts val="1000"/>
              </a:spcBef>
              <a:spcAft>
                <a:spcPts val="0"/>
              </a:spcAft>
              <a:buClr>
                <a:srgbClr val="86D1D8"/>
              </a:buClr>
              <a:buSzPts val="1600"/>
              <a:buFont typeface="Noto Sans Symbols"/>
              <a:buChar char="▶"/>
            </a:pPr>
            <a:r>
              <a:rPr lang="en-US" sz="2000" b="0" i="0" u="none" strike="noStrike" cap="none">
                <a:solidFill>
                  <a:srgbClr val="FFFF00"/>
                </a:solidFill>
                <a:latin typeface="Century Gothic"/>
                <a:ea typeface="Century Gothic"/>
                <a:cs typeface="Century Gothic"/>
                <a:sym typeface="Century Gothic"/>
              </a:rPr>
              <a:t>Poor Social Relationships: Poor social skills, high anxiety in dealing with other people. </a:t>
            </a:r>
            <a:r>
              <a:rPr lang="en-US" sz="2000" b="0" i="0" u="none" strike="noStrike" cap="none">
                <a:solidFill>
                  <a:schemeClr val="lt1"/>
                </a:solidFill>
                <a:latin typeface="Century Gothic"/>
                <a:ea typeface="Century Gothic"/>
                <a:cs typeface="Century Gothic"/>
                <a:sym typeface="Century Gothic"/>
              </a:rPr>
              <a:t>The rapist has often failed to develop successful interpersonal relationships.</a:t>
            </a:r>
            <a:endParaRPr/>
          </a:p>
          <a:p>
            <a:pPr marL="342900" marR="0" lvl="0" indent="-342900" algn="l" rtl="0">
              <a:spcBef>
                <a:spcPts val="1000"/>
              </a:spcBef>
              <a:spcAft>
                <a:spcPts val="0"/>
              </a:spcAft>
              <a:buClr>
                <a:srgbClr val="86D1D8"/>
              </a:buClr>
              <a:buSzPts val="1600"/>
              <a:buFont typeface="Noto Sans Symbols"/>
              <a:buChar char="▶"/>
            </a:pPr>
            <a:r>
              <a:rPr lang="en-US" sz="2000" b="0" i="0" u="none" strike="noStrike" cap="none">
                <a:solidFill>
                  <a:srgbClr val="FFFF00"/>
                </a:solidFill>
                <a:latin typeface="Century Gothic"/>
                <a:ea typeface="Century Gothic"/>
                <a:cs typeface="Century Gothic"/>
                <a:sym typeface="Century Gothic"/>
              </a:rPr>
              <a:t>Insecurity </a:t>
            </a:r>
            <a:r>
              <a:rPr lang="en-US" sz="2000" b="0" i="0" u="none" strike="noStrike" cap="none">
                <a:solidFill>
                  <a:schemeClr val="lt1"/>
                </a:solidFill>
                <a:latin typeface="Century Gothic"/>
                <a:ea typeface="Century Gothic"/>
                <a:cs typeface="Century Gothic"/>
                <a:sym typeface="Century Gothic"/>
              </a:rPr>
              <a:t>about masculine identity; failures in multiple areas of life.</a:t>
            </a:r>
            <a:endParaRPr sz="2000" b="0" i="0" u="none" strike="noStrike" cap="none">
              <a:solidFill>
                <a:srgbClr val="FFFF00"/>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2"/>
              </a:buClr>
              <a:buSzPts val="4200"/>
              <a:buFont typeface="Century Gothic"/>
              <a:buNone/>
            </a:pPr>
            <a:r>
              <a:rPr lang="en-US" sz="4200" b="0" i="0" u="none" strike="noStrike" cap="none">
                <a:solidFill>
                  <a:schemeClr val="lt2"/>
                </a:solidFill>
                <a:latin typeface="Century Gothic"/>
                <a:ea typeface="Century Gothic"/>
                <a:cs typeface="Century Gothic"/>
                <a:sym typeface="Century Gothic"/>
              </a:rPr>
              <a:t>Psychoanalytic Theories: Typology of Rapists</a:t>
            </a:r>
            <a:endParaRPr/>
          </a:p>
        </p:txBody>
      </p:sp>
      <p:sp>
        <p:nvSpPr>
          <p:cNvPr id="186" name="Shape 186"/>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86D1D8"/>
              </a:buClr>
              <a:buSzPts val="1600"/>
              <a:buFont typeface="Noto Sans Symbols"/>
              <a:buChar char="▶"/>
            </a:pPr>
            <a:r>
              <a:rPr lang="en-US" sz="2000" b="0" i="0" u="none" strike="noStrike" cap="none">
                <a:solidFill>
                  <a:srgbClr val="FFFF00"/>
                </a:solidFill>
                <a:latin typeface="Century Gothic"/>
                <a:ea typeface="Century Gothic"/>
                <a:cs typeface="Century Gothic"/>
                <a:sym typeface="Century Gothic"/>
              </a:rPr>
              <a:t>Power Reassurance </a:t>
            </a:r>
            <a:r>
              <a:rPr lang="en-US" sz="2000" b="0" i="0" u="none" strike="noStrike" cap="none">
                <a:solidFill>
                  <a:schemeClr val="lt1"/>
                </a:solidFill>
                <a:latin typeface="Century Gothic"/>
                <a:ea typeface="Century Gothic"/>
                <a:cs typeface="Century Gothic"/>
                <a:sym typeface="Century Gothic"/>
              </a:rPr>
              <a:t>(Compensatory):</a:t>
            </a:r>
            <a:endParaRPr/>
          </a:p>
          <a:p>
            <a:pPr marL="742950" marR="0" lvl="1" indent="-285750" algn="l" rtl="0">
              <a:spcBef>
                <a:spcPts val="1000"/>
              </a:spcBef>
              <a:spcAft>
                <a:spcPts val="0"/>
              </a:spcAft>
              <a:buClr>
                <a:srgbClr val="86D1D8"/>
              </a:buClr>
              <a:buSzPts val="1440"/>
              <a:buFont typeface="Noto Sans Symbols"/>
              <a:buChar char="▶"/>
            </a:pPr>
            <a:r>
              <a:rPr lang="en-US" sz="1800" b="0" i="0" u="none" strike="noStrike" cap="none">
                <a:solidFill>
                  <a:schemeClr val="lt1"/>
                </a:solidFill>
                <a:latin typeface="Century Gothic"/>
                <a:ea typeface="Century Gothic"/>
                <a:cs typeface="Century Gothic"/>
                <a:sym typeface="Century Gothic"/>
              </a:rPr>
              <a:t>Suggests an underlying lack of confidence and inadequacy and a misguided belief that the sex act is consensual, expressed through minimal force and low confidence.</a:t>
            </a:r>
            <a:endParaRPr/>
          </a:p>
          <a:p>
            <a:pPr marL="342900" marR="0" lvl="0" indent="-342900" algn="l" rtl="0">
              <a:spcBef>
                <a:spcPts val="1000"/>
              </a:spcBef>
              <a:spcAft>
                <a:spcPts val="0"/>
              </a:spcAft>
              <a:buClr>
                <a:srgbClr val="86D1D8"/>
              </a:buClr>
              <a:buSzPts val="1600"/>
              <a:buFont typeface="Noto Sans Symbols"/>
              <a:buChar char="▶"/>
            </a:pPr>
            <a:r>
              <a:rPr lang="en-US" sz="2000" b="0" i="0" u="none" strike="noStrike" cap="none">
                <a:solidFill>
                  <a:srgbClr val="FFFF00"/>
                </a:solidFill>
                <a:latin typeface="Century Gothic"/>
                <a:ea typeface="Century Gothic"/>
                <a:cs typeface="Century Gothic"/>
                <a:sym typeface="Century Gothic"/>
              </a:rPr>
              <a:t>Power Assertive </a:t>
            </a:r>
            <a:r>
              <a:rPr lang="en-US" sz="2000" b="0" i="0" u="none" strike="noStrike" cap="none">
                <a:solidFill>
                  <a:schemeClr val="lt1"/>
                </a:solidFill>
                <a:latin typeface="Century Gothic"/>
                <a:ea typeface="Century Gothic"/>
                <a:cs typeface="Century Gothic"/>
                <a:sym typeface="Century Gothic"/>
              </a:rPr>
              <a:t>(Exploitive):</a:t>
            </a:r>
            <a:endParaRPr/>
          </a:p>
          <a:p>
            <a:pPr marL="742950" marR="0" lvl="1" indent="-285750" algn="l" rtl="0">
              <a:spcBef>
                <a:spcPts val="1000"/>
              </a:spcBef>
              <a:spcAft>
                <a:spcPts val="0"/>
              </a:spcAft>
              <a:buClr>
                <a:srgbClr val="86D1D8"/>
              </a:buClr>
              <a:buSzPts val="1440"/>
              <a:buFont typeface="Noto Sans Symbols"/>
              <a:buChar char="▶"/>
            </a:pPr>
            <a:r>
              <a:rPr lang="en-US" sz="1800" b="0" i="0" u="none" strike="noStrike" cap="none">
                <a:solidFill>
                  <a:schemeClr val="lt1"/>
                </a:solidFill>
                <a:latin typeface="Century Gothic"/>
                <a:ea typeface="Century Gothic"/>
                <a:cs typeface="Century Gothic"/>
                <a:sym typeface="Century Gothic"/>
              </a:rPr>
              <a:t>Suggests an underlying lack of confidence and inadequacy, expressed through </a:t>
            </a:r>
            <a:r>
              <a:rPr lang="en-US" sz="1800" b="0" i="0" u="none" strike="noStrike" cap="none">
                <a:solidFill>
                  <a:srgbClr val="FFFF00"/>
                </a:solidFill>
                <a:latin typeface="Century Gothic"/>
                <a:ea typeface="Century Gothic"/>
                <a:cs typeface="Century Gothic"/>
                <a:sym typeface="Century Gothic"/>
              </a:rPr>
              <a:t>a need for control, mastery, and humiliation</a:t>
            </a:r>
            <a:r>
              <a:rPr lang="en-US" sz="1800" b="0" i="0" u="none" strike="noStrike" cap="none">
                <a:solidFill>
                  <a:schemeClr val="lt1"/>
                </a:solidFill>
                <a:latin typeface="Century Gothic"/>
                <a:ea typeface="Century Gothic"/>
                <a:cs typeface="Century Gothic"/>
                <a:sym typeface="Century Gothic"/>
              </a:rPr>
              <a:t> of the victim, while demonstrating authority.</a:t>
            </a:r>
            <a:endParaRPr/>
          </a:p>
          <a:p>
            <a:pPr marL="342900" marR="0" lvl="0" indent="-342900" algn="l" rtl="0">
              <a:spcBef>
                <a:spcPts val="1000"/>
              </a:spcBef>
              <a:spcAft>
                <a:spcPts val="0"/>
              </a:spcAft>
              <a:buClr>
                <a:srgbClr val="86D1D8"/>
              </a:buClr>
              <a:buSzPts val="1600"/>
              <a:buFont typeface="Noto Sans Symbols"/>
              <a:buChar char="▶"/>
            </a:pPr>
            <a:r>
              <a:rPr lang="en-US" sz="2000" b="0" i="0" u="none" strike="noStrike" cap="none">
                <a:solidFill>
                  <a:srgbClr val="FFFF00"/>
                </a:solidFill>
                <a:latin typeface="Century Gothic"/>
                <a:ea typeface="Century Gothic"/>
                <a:cs typeface="Century Gothic"/>
                <a:sym typeface="Century Gothic"/>
              </a:rPr>
              <a:t>Anger Retaliatory</a:t>
            </a:r>
            <a:r>
              <a:rPr lang="en-US" sz="2000" b="0" i="0" u="none" strike="noStrike" cap="none">
                <a:solidFill>
                  <a:schemeClr val="lt1"/>
                </a:solidFill>
                <a:latin typeface="Century Gothic"/>
                <a:ea typeface="Century Gothic"/>
                <a:cs typeface="Century Gothic"/>
                <a:sym typeface="Century Gothic"/>
              </a:rPr>
              <a:t>:</a:t>
            </a:r>
            <a:endParaRPr/>
          </a:p>
          <a:p>
            <a:pPr marL="742950" marR="0" lvl="1" indent="-285750" algn="l" rtl="0">
              <a:spcBef>
                <a:spcPts val="1000"/>
              </a:spcBef>
              <a:spcAft>
                <a:spcPts val="0"/>
              </a:spcAft>
              <a:buClr>
                <a:srgbClr val="86D1D8"/>
              </a:buClr>
              <a:buSzPts val="1440"/>
              <a:buFont typeface="Noto Sans Symbols"/>
              <a:buChar char="▶"/>
            </a:pPr>
            <a:r>
              <a:rPr lang="en-US" sz="1800" b="0" i="0" u="none" strike="noStrike" cap="none">
                <a:solidFill>
                  <a:schemeClr val="lt1"/>
                </a:solidFill>
                <a:latin typeface="Century Gothic"/>
                <a:ea typeface="Century Gothic"/>
                <a:cs typeface="Century Gothic"/>
                <a:sym typeface="Century Gothic"/>
              </a:rPr>
              <a:t>Offender behaviors suggest a great deal of </a:t>
            </a:r>
            <a:r>
              <a:rPr lang="en-US" sz="1800" b="0" i="0" u="none" strike="noStrike" cap="none">
                <a:solidFill>
                  <a:srgbClr val="FFFF00"/>
                </a:solidFill>
                <a:latin typeface="Century Gothic"/>
                <a:ea typeface="Century Gothic"/>
                <a:cs typeface="Century Gothic"/>
                <a:sym typeface="Century Gothic"/>
              </a:rPr>
              <a:t>displaced rage </a:t>
            </a:r>
            <a:r>
              <a:rPr lang="en-US" sz="1800" b="0" i="0" u="none" strike="noStrike" cap="none">
                <a:solidFill>
                  <a:schemeClr val="lt1"/>
                </a:solidFill>
                <a:latin typeface="Century Gothic"/>
                <a:ea typeface="Century Gothic"/>
                <a:cs typeface="Century Gothic"/>
                <a:sym typeface="Century Gothic"/>
              </a:rPr>
              <a:t>and violence, toward a specific person, group (women), institution or a symbol of either.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2"/>
              </a:buClr>
              <a:buSzPts val="4200"/>
              <a:buFont typeface="Century Gothic"/>
              <a:buNone/>
            </a:pPr>
            <a:r>
              <a:rPr lang="en-US" sz="4200" b="0" i="0" u="none" strike="noStrike" cap="none">
                <a:solidFill>
                  <a:schemeClr val="lt2"/>
                </a:solidFill>
                <a:latin typeface="Century Gothic"/>
                <a:ea typeface="Century Gothic"/>
                <a:cs typeface="Century Gothic"/>
                <a:sym typeface="Century Gothic"/>
              </a:rPr>
              <a:t>Psychoanalytic Theories: Typology of Rapists </a:t>
            </a:r>
            <a:r>
              <a:rPr lang="en-US" sz="1800" b="0" i="1" u="none" strike="noStrike" cap="none">
                <a:solidFill>
                  <a:schemeClr val="lt2"/>
                </a:solidFill>
                <a:latin typeface="Century Gothic"/>
                <a:ea typeface="Century Gothic"/>
                <a:cs typeface="Century Gothic"/>
                <a:sym typeface="Century Gothic"/>
              </a:rPr>
              <a:t>continued</a:t>
            </a:r>
            <a:endParaRPr sz="4200" b="0" i="1" u="none" strike="noStrike" cap="none">
              <a:solidFill>
                <a:schemeClr val="lt2"/>
              </a:solidFill>
              <a:latin typeface="Century Gothic"/>
              <a:ea typeface="Century Gothic"/>
              <a:cs typeface="Century Gothic"/>
              <a:sym typeface="Century Gothic"/>
            </a:endParaRPr>
          </a:p>
        </p:txBody>
      </p:sp>
      <p:sp>
        <p:nvSpPr>
          <p:cNvPr id="192" name="Shape 192"/>
          <p:cNvSpPr txBox="1">
            <a:spLocks noGrp="1"/>
          </p:cNvSpPr>
          <p:nvPr>
            <p:ph type="body" idx="1"/>
          </p:nvPr>
        </p:nvSpPr>
        <p:spPr>
          <a:xfrm>
            <a:off x="1104293" y="2601559"/>
            <a:ext cx="8946541" cy="2584396"/>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86D1D8"/>
              </a:buClr>
              <a:buSzPts val="1600"/>
              <a:buFont typeface="Noto Sans Symbols"/>
              <a:buChar char="▶"/>
            </a:pPr>
            <a:r>
              <a:rPr lang="en-US" sz="2000" b="0" i="0" u="none" strike="noStrike" cap="none">
                <a:solidFill>
                  <a:srgbClr val="FFFF00"/>
                </a:solidFill>
                <a:latin typeface="Century Gothic"/>
                <a:ea typeface="Century Gothic"/>
                <a:cs typeface="Century Gothic"/>
                <a:sym typeface="Century Gothic"/>
              </a:rPr>
              <a:t>Anger Excitation</a:t>
            </a:r>
            <a:r>
              <a:rPr lang="en-US" sz="2000" b="0" i="0" u="none" strike="noStrike" cap="none">
                <a:solidFill>
                  <a:schemeClr val="lt1"/>
                </a:solidFill>
                <a:latin typeface="Century Gothic"/>
                <a:ea typeface="Century Gothic"/>
                <a:cs typeface="Century Gothic"/>
                <a:sym typeface="Century Gothic"/>
              </a:rPr>
              <a:t> (Sadistic):</a:t>
            </a:r>
            <a:endParaRPr/>
          </a:p>
          <a:p>
            <a:pPr marL="742950" marR="0" lvl="1" indent="-285750" algn="l" rtl="0">
              <a:spcBef>
                <a:spcPts val="1000"/>
              </a:spcBef>
              <a:spcAft>
                <a:spcPts val="0"/>
              </a:spcAft>
              <a:buClr>
                <a:srgbClr val="86D1D8"/>
              </a:buClr>
              <a:buSzPts val="1440"/>
              <a:buFont typeface="Noto Sans Symbols"/>
              <a:buChar char="▶"/>
            </a:pPr>
            <a:r>
              <a:rPr lang="en-US" sz="1800" b="0" i="0" u="none" strike="noStrike" cap="none">
                <a:solidFill>
                  <a:schemeClr val="lt1"/>
                </a:solidFill>
                <a:latin typeface="Century Gothic"/>
                <a:ea typeface="Century Gothic"/>
                <a:cs typeface="Century Gothic"/>
                <a:sym typeface="Century Gothic"/>
              </a:rPr>
              <a:t>The offender gets </a:t>
            </a:r>
            <a:r>
              <a:rPr lang="en-US" sz="1800" b="0" i="0" u="none" strike="noStrike" cap="none">
                <a:solidFill>
                  <a:srgbClr val="FFFF00"/>
                </a:solidFill>
                <a:latin typeface="Century Gothic"/>
                <a:ea typeface="Century Gothic"/>
                <a:cs typeface="Century Gothic"/>
                <a:sym typeface="Century Gothic"/>
              </a:rPr>
              <a:t>sexual gratification or excitement from inflicting pain </a:t>
            </a:r>
            <a:r>
              <a:rPr lang="en-US" sz="1800" b="0" i="0" u="none" strike="noStrike" cap="none">
                <a:solidFill>
                  <a:schemeClr val="lt1"/>
                </a:solidFill>
                <a:latin typeface="Century Gothic"/>
                <a:ea typeface="Century Gothic"/>
                <a:cs typeface="Century Gothic"/>
                <a:sym typeface="Century Gothic"/>
              </a:rPr>
              <a:t>and suffering on the victim.</a:t>
            </a:r>
            <a:endParaRPr/>
          </a:p>
          <a:p>
            <a:pPr marL="342900" marR="0" lvl="0" indent="-342900" algn="l" rtl="0">
              <a:spcBef>
                <a:spcPts val="1000"/>
              </a:spcBef>
              <a:spcAft>
                <a:spcPts val="0"/>
              </a:spcAft>
              <a:buClr>
                <a:srgbClr val="86D1D8"/>
              </a:buClr>
              <a:buSzPts val="1600"/>
              <a:buFont typeface="Noto Sans Symbols"/>
              <a:buChar char="▶"/>
            </a:pPr>
            <a:r>
              <a:rPr lang="en-US" sz="2000" b="0" i="0" u="none" strike="noStrike" cap="none">
                <a:solidFill>
                  <a:srgbClr val="FFFF00"/>
                </a:solidFill>
                <a:latin typeface="Century Gothic"/>
                <a:ea typeface="Century Gothic"/>
                <a:cs typeface="Century Gothic"/>
                <a:sym typeface="Century Gothic"/>
              </a:rPr>
              <a:t>Opportunistic</a:t>
            </a:r>
            <a:r>
              <a:rPr lang="en-US" sz="2000" b="0" i="0" u="none" strike="noStrike" cap="none">
                <a:solidFill>
                  <a:schemeClr val="lt1"/>
                </a:solidFill>
                <a:latin typeface="Century Gothic"/>
                <a:ea typeface="Century Gothic"/>
                <a:cs typeface="Century Gothic"/>
                <a:sym typeface="Century Gothic"/>
              </a:rPr>
              <a:t>:</a:t>
            </a:r>
            <a:endParaRPr/>
          </a:p>
          <a:p>
            <a:pPr marL="742950" marR="0" lvl="1" indent="-285750" algn="l" rtl="0">
              <a:spcBef>
                <a:spcPts val="1000"/>
              </a:spcBef>
              <a:spcAft>
                <a:spcPts val="0"/>
              </a:spcAft>
              <a:buClr>
                <a:srgbClr val="86D1D8"/>
              </a:buClr>
              <a:buSzPts val="1440"/>
              <a:buFont typeface="Noto Sans Symbols"/>
              <a:buChar char="▶"/>
            </a:pPr>
            <a:r>
              <a:rPr lang="en-US" sz="1800" b="0" i="0" u="none" strike="noStrike" cap="none">
                <a:solidFill>
                  <a:schemeClr val="lt1"/>
                </a:solidFill>
                <a:latin typeface="Century Gothic"/>
                <a:ea typeface="Century Gothic"/>
                <a:cs typeface="Century Gothic"/>
                <a:sym typeface="Century Gothic"/>
              </a:rPr>
              <a:t>Offender who is out to satisfy immediate sexual impulses, often while committing another crime such as burglary.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2"/>
              </a:buClr>
              <a:buSzPts val="4200"/>
              <a:buFont typeface="Century Gothic"/>
              <a:buNone/>
            </a:pPr>
            <a:r>
              <a:rPr lang="en-US" sz="4200" b="0" i="0" u="none" strike="noStrike" cap="none">
                <a:solidFill>
                  <a:schemeClr val="lt2"/>
                </a:solidFill>
                <a:latin typeface="Century Gothic"/>
                <a:ea typeface="Century Gothic"/>
                <a:cs typeface="Century Gothic"/>
                <a:sym typeface="Century Gothic"/>
              </a:rPr>
              <a:t>Feminist Theories</a:t>
            </a:r>
            <a:endParaRPr/>
          </a:p>
        </p:txBody>
      </p:sp>
      <p:sp>
        <p:nvSpPr>
          <p:cNvPr id="198" name="Shape 198"/>
          <p:cNvSpPr txBox="1">
            <a:spLocks noGrp="1"/>
          </p:cNvSpPr>
          <p:nvPr>
            <p:ph type="body" idx="1"/>
          </p:nvPr>
        </p:nvSpPr>
        <p:spPr>
          <a:xfrm>
            <a:off x="646111" y="1438964"/>
            <a:ext cx="10627135" cy="4966318"/>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86D1D8"/>
              </a:buClr>
              <a:buSzPts val="1600"/>
              <a:buFont typeface="Noto Sans Symbols"/>
              <a:buChar char="▶"/>
            </a:pPr>
            <a:r>
              <a:rPr lang="en-US" sz="2000" b="0" i="0" u="none" strike="noStrike" cap="none">
                <a:solidFill>
                  <a:srgbClr val="FFFF00"/>
                </a:solidFill>
                <a:latin typeface="Century Gothic"/>
                <a:ea typeface="Century Gothic"/>
                <a:cs typeface="Century Gothic"/>
                <a:sym typeface="Century Gothic"/>
              </a:rPr>
              <a:t>Cultural Aspects</a:t>
            </a:r>
            <a:r>
              <a:rPr lang="en-US" sz="2000" b="0" i="0" u="none" strike="noStrike" cap="none">
                <a:solidFill>
                  <a:schemeClr val="lt1"/>
                </a:solidFill>
                <a:latin typeface="Century Gothic"/>
                <a:ea typeface="Century Gothic"/>
                <a:cs typeface="Century Gothic"/>
                <a:sym typeface="Century Gothic"/>
              </a:rPr>
              <a:t>:</a:t>
            </a:r>
            <a:endParaRPr/>
          </a:p>
          <a:p>
            <a:pPr marL="742950" marR="0" lvl="1" indent="-285750" algn="l" rtl="0">
              <a:spcBef>
                <a:spcPts val="1000"/>
              </a:spcBef>
              <a:spcAft>
                <a:spcPts val="0"/>
              </a:spcAft>
              <a:buClr>
                <a:srgbClr val="86D1D8"/>
              </a:buClr>
              <a:buSzPts val="1600"/>
              <a:buFont typeface="Noto Sans Symbols"/>
              <a:buChar char="▶"/>
            </a:pPr>
            <a:r>
              <a:rPr lang="en-US" sz="2000" b="0" i="0" u="none" strike="noStrike" cap="none">
                <a:solidFill>
                  <a:schemeClr val="lt1"/>
                </a:solidFill>
                <a:latin typeface="Century Gothic"/>
                <a:ea typeface="Century Gothic"/>
                <a:cs typeface="Century Gothic"/>
                <a:sym typeface="Century Gothic"/>
              </a:rPr>
              <a:t>May contribute to rape (e.g., patriarchal culture dominated by male attitudes, values, and beliefs)</a:t>
            </a:r>
            <a:endParaRPr/>
          </a:p>
          <a:p>
            <a:pPr marL="1143000" marR="0" lvl="2" indent="-228600" algn="l" rtl="0">
              <a:spcBef>
                <a:spcPts val="1000"/>
              </a:spcBef>
              <a:spcAft>
                <a:spcPts val="0"/>
              </a:spcAft>
              <a:buClr>
                <a:srgbClr val="86D1D8"/>
              </a:buClr>
              <a:buSzPts val="1600"/>
              <a:buFont typeface="Noto Sans Symbols"/>
              <a:buChar char="▶"/>
            </a:pPr>
            <a:r>
              <a:rPr lang="en-US" sz="2000" b="0" i="0" u="none" strike="noStrike" cap="none">
                <a:solidFill>
                  <a:srgbClr val="FFFF00"/>
                </a:solidFill>
                <a:latin typeface="Century Gothic"/>
                <a:ea typeface="Century Gothic"/>
                <a:cs typeface="Century Gothic"/>
                <a:sym typeface="Century Gothic"/>
              </a:rPr>
              <a:t>Brownmiller</a:t>
            </a:r>
            <a:r>
              <a:rPr lang="en-US" sz="2000" b="0" i="0" u="none" strike="noStrike" cap="none">
                <a:solidFill>
                  <a:schemeClr val="lt1"/>
                </a:solidFill>
                <a:latin typeface="Century Gothic"/>
                <a:ea typeface="Century Gothic"/>
                <a:cs typeface="Century Gothic"/>
                <a:sym typeface="Century Gothic"/>
              </a:rPr>
              <a:t>: Men have enjoyed a historical power advantage over women, resulting in the unequal status and unfair treatment of women.</a:t>
            </a:r>
            <a:endParaRPr/>
          </a:p>
          <a:p>
            <a:pPr marL="342900" marR="0" lvl="0" indent="-342900" algn="l" rtl="0">
              <a:spcBef>
                <a:spcPts val="1000"/>
              </a:spcBef>
              <a:spcAft>
                <a:spcPts val="0"/>
              </a:spcAft>
              <a:buClr>
                <a:srgbClr val="86D1D8"/>
              </a:buClr>
              <a:buSzPts val="1600"/>
              <a:buFont typeface="Noto Sans Symbols"/>
              <a:buChar char="▶"/>
            </a:pPr>
            <a:r>
              <a:rPr lang="en-US" sz="2000" b="0" i="0" u="none" strike="noStrike" cap="none">
                <a:solidFill>
                  <a:srgbClr val="FFFF00"/>
                </a:solidFill>
                <a:latin typeface="Century Gothic"/>
                <a:ea typeface="Century Gothic"/>
                <a:cs typeface="Century Gothic"/>
                <a:sym typeface="Century Gothic"/>
              </a:rPr>
              <a:t>Traditional Socialization Patterns</a:t>
            </a:r>
            <a:r>
              <a:rPr lang="en-US" sz="2000" b="0" i="0" u="none" strike="noStrike" cap="none">
                <a:solidFill>
                  <a:schemeClr val="lt1"/>
                </a:solidFill>
                <a:latin typeface="Century Gothic"/>
                <a:ea typeface="Century Gothic"/>
                <a:cs typeface="Century Gothic"/>
                <a:sym typeface="Century Gothic"/>
              </a:rPr>
              <a:t>:</a:t>
            </a:r>
            <a:endParaRPr/>
          </a:p>
          <a:p>
            <a:pPr marL="742950" marR="0" lvl="1" indent="-285750" algn="l" rtl="0">
              <a:spcBef>
                <a:spcPts val="1000"/>
              </a:spcBef>
              <a:spcAft>
                <a:spcPts val="0"/>
              </a:spcAft>
              <a:buClr>
                <a:srgbClr val="86D1D8"/>
              </a:buClr>
              <a:buSzPts val="1600"/>
              <a:buFont typeface="Noto Sans Symbols"/>
              <a:buChar char="▶"/>
            </a:pPr>
            <a:r>
              <a:rPr lang="en-US" sz="2000" b="0" i="0" u="none" strike="noStrike" cap="none">
                <a:solidFill>
                  <a:schemeClr val="lt1"/>
                </a:solidFill>
                <a:latin typeface="Century Gothic"/>
                <a:ea typeface="Century Gothic"/>
                <a:cs typeface="Century Gothic"/>
                <a:sym typeface="Century Gothic"/>
              </a:rPr>
              <a:t>Have encouraged men to associate </a:t>
            </a:r>
            <a:r>
              <a:rPr lang="en-US" sz="2000" b="0" i="1" u="none" strike="noStrike" cap="none">
                <a:solidFill>
                  <a:srgbClr val="FFFF00"/>
                </a:solidFill>
                <a:latin typeface="Century Gothic"/>
                <a:ea typeface="Century Gothic"/>
                <a:cs typeface="Century Gothic"/>
                <a:sym typeface="Century Gothic"/>
              </a:rPr>
              <a:t>masculinity</a:t>
            </a:r>
            <a:r>
              <a:rPr lang="en-US" sz="2000" b="0" i="0" u="none" strike="noStrike" cap="none">
                <a:solidFill>
                  <a:schemeClr val="lt1"/>
                </a:solidFill>
                <a:latin typeface="Century Gothic"/>
                <a:ea typeface="Century Gothic"/>
                <a:cs typeface="Century Gothic"/>
                <a:sym typeface="Century Gothic"/>
              </a:rPr>
              <a:t> with power, dominance, strength, virility, and superiority, and </a:t>
            </a:r>
            <a:r>
              <a:rPr lang="en-US" sz="2000" b="0" i="1" u="none" strike="noStrike" cap="none">
                <a:solidFill>
                  <a:srgbClr val="FFFF00"/>
                </a:solidFill>
                <a:latin typeface="Century Gothic"/>
                <a:ea typeface="Century Gothic"/>
                <a:cs typeface="Century Gothic"/>
                <a:sym typeface="Century Gothic"/>
              </a:rPr>
              <a:t>femininity</a:t>
            </a:r>
            <a:r>
              <a:rPr lang="en-US" sz="2000" b="0" i="0" u="none" strike="noStrike" cap="none">
                <a:solidFill>
                  <a:schemeClr val="lt1"/>
                </a:solidFill>
                <a:latin typeface="Century Gothic"/>
                <a:ea typeface="Century Gothic"/>
                <a:cs typeface="Century Gothic"/>
                <a:sym typeface="Century Gothic"/>
              </a:rPr>
              <a:t> with submissiveness, passivity, and weakness.</a:t>
            </a:r>
            <a:endParaRPr/>
          </a:p>
          <a:p>
            <a:pPr marL="342900" marR="0" lvl="0" indent="-342900" algn="l" rtl="0">
              <a:spcBef>
                <a:spcPts val="1000"/>
              </a:spcBef>
              <a:spcAft>
                <a:spcPts val="0"/>
              </a:spcAft>
              <a:buClr>
                <a:srgbClr val="86D1D8"/>
              </a:buClr>
              <a:buSzPts val="1600"/>
              <a:buFont typeface="Noto Sans Symbols"/>
              <a:buChar char="▶"/>
            </a:pPr>
            <a:r>
              <a:rPr lang="en-US" sz="2000" b="0" i="0" u="none" strike="noStrike" cap="none">
                <a:solidFill>
                  <a:srgbClr val="FFFF00"/>
                </a:solidFill>
                <a:latin typeface="Century Gothic"/>
                <a:ea typeface="Century Gothic"/>
                <a:cs typeface="Century Gothic"/>
                <a:sym typeface="Century Gothic"/>
              </a:rPr>
              <a:t>Cultural Expectations</a:t>
            </a:r>
            <a:endParaRPr/>
          </a:p>
          <a:p>
            <a:pPr marL="742950" marR="0" lvl="1" indent="-285750" algn="l" rtl="0">
              <a:spcBef>
                <a:spcPts val="1000"/>
              </a:spcBef>
              <a:spcAft>
                <a:spcPts val="0"/>
              </a:spcAft>
              <a:buClr>
                <a:srgbClr val="86D1D8"/>
              </a:buClr>
              <a:buSzPts val="1600"/>
              <a:buFont typeface="Noto Sans Symbols"/>
              <a:buChar char="▶"/>
            </a:pPr>
            <a:r>
              <a:rPr lang="en-US" sz="2000" b="0" i="0" u="none" strike="noStrike" cap="none">
                <a:solidFill>
                  <a:schemeClr val="lt1"/>
                </a:solidFill>
                <a:latin typeface="Century Gothic"/>
                <a:ea typeface="Century Gothic"/>
                <a:cs typeface="Century Gothic"/>
                <a:sym typeface="Century Gothic"/>
              </a:rPr>
              <a:t>Including those embodied in male-dominated legislative and justice systems, historically viewed women as little more than male property.</a:t>
            </a:r>
            <a:endParaRPr/>
          </a:p>
        </p:txBody>
      </p:sp>
    </p:spTree>
  </p:cSld>
  <p:clrMapOvr>
    <a:masterClrMapping/>
  </p:clrMapOvr>
</p:sld>
</file>

<file path=ppt/theme/theme1.xml><?xml version="1.0" encoding="utf-8"?>
<a:theme xmlns:a="http://schemas.openxmlformats.org/drawingml/2006/main" name="Ion">
  <a:themeElements>
    <a:clrScheme name="Ion">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1868</Words>
  <Application>Microsoft Office PowerPoint</Application>
  <PresentationFormat>Widescreen</PresentationFormat>
  <Paragraphs>125</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Noto Sans Symbols</vt:lpstr>
      <vt:lpstr>Arial</vt:lpstr>
      <vt:lpstr>Century Gothic</vt:lpstr>
      <vt:lpstr>Ion</vt:lpstr>
      <vt:lpstr>CRIMINAL VIOLENCE</vt:lpstr>
      <vt:lpstr>Outline</vt:lpstr>
      <vt:lpstr>Definitions</vt:lpstr>
      <vt:lpstr>Patterns: Offenders</vt:lpstr>
      <vt:lpstr>Patterns: Offenses</vt:lpstr>
      <vt:lpstr>Explanations: Psychoanalytic Theories</vt:lpstr>
      <vt:lpstr>Psychoanalytic Theories: Typology of Rapists</vt:lpstr>
      <vt:lpstr>Psychoanalytic Theories: Typology of Rapists continued</vt:lpstr>
      <vt:lpstr>Feminist Theories</vt:lpstr>
      <vt:lpstr>Feminist Theories continued</vt:lpstr>
      <vt:lpstr>Social Learning Theories</vt:lpstr>
      <vt:lpstr>Interventions</vt:lpstr>
      <vt:lpstr>Incarceration</vt:lpstr>
      <vt:lpstr>Sex Offender Notification &amp; Registration Laws</vt:lpstr>
      <vt:lpstr>Victim Resistance (Self-Defense)</vt:lpstr>
      <vt:lpstr>Victim Counseling and Assistance Example</vt:lpstr>
      <vt:lpstr>Sex Offender Treatment Program Examples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CRIMINAL VIOLENCE</dc:title>
  <dc:creator>REJANE ALVES</dc:creator>
  <cp:lastModifiedBy>REJANE ALVES</cp:lastModifiedBy>
  <cp:revision>1</cp:revision>
  <dcterms:modified xsi:type="dcterms:W3CDTF">2021-02-18T02:11:13Z</dcterms:modified>
</cp:coreProperties>
</file>