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6" r:id="rId2"/>
    <p:sldId id="261" r:id="rId3"/>
    <p:sldId id="257" r:id="rId4"/>
    <p:sldId id="258" r:id="rId5"/>
    <p:sldId id="259" r:id="rId6"/>
    <p:sldId id="260"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84" autoAdjust="0"/>
    <p:restoredTop sz="94660"/>
  </p:normalViewPr>
  <p:slideViewPr>
    <p:cSldViewPr snapToGrid="0">
      <p:cViewPr varScale="1">
        <p:scale>
          <a:sx n="69" d="100"/>
          <a:sy n="69" d="100"/>
        </p:scale>
        <p:origin x="65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891C88-7D1F-472B-9ABC-63A157720442}" type="datetimeFigureOut">
              <a:rPr lang="en-US" smtClean="0"/>
              <a:t>9/8/2020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EF953C-06B7-4469-A13F-598E8BA7C533}" type="slidenum">
              <a:rPr lang="en-US" smtClean="0"/>
              <a:t>‹#›</a:t>
            </a:fld>
            <a:endParaRPr lang="en-US"/>
          </a:p>
        </p:txBody>
      </p:sp>
    </p:spTree>
    <p:extLst>
      <p:ext uri="{BB962C8B-B14F-4D97-AF65-F5344CB8AC3E}">
        <p14:creationId xmlns:p14="http://schemas.microsoft.com/office/powerpoint/2010/main" val="4740487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everyone, welcome to my presentation today.</a:t>
            </a:r>
          </a:p>
        </p:txBody>
      </p:sp>
      <p:sp>
        <p:nvSpPr>
          <p:cNvPr id="4" name="Slide Number Placeholder 3"/>
          <p:cNvSpPr>
            <a:spLocks noGrp="1"/>
          </p:cNvSpPr>
          <p:nvPr>
            <p:ph type="sldNum" sz="quarter" idx="5"/>
          </p:nvPr>
        </p:nvSpPr>
        <p:spPr/>
        <p:txBody>
          <a:bodyPr/>
          <a:lstStyle/>
          <a:p>
            <a:fld id="{5DEF953C-06B7-4469-A13F-598E8BA7C533}" type="slidenum">
              <a:rPr lang="en-US" smtClean="0"/>
              <a:t>1</a:t>
            </a:fld>
            <a:endParaRPr lang="en-US"/>
          </a:p>
        </p:txBody>
      </p:sp>
    </p:spTree>
    <p:extLst>
      <p:ext uri="{BB962C8B-B14F-4D97-AF65-F5344CB8AC3E}">
        <p14:creationId xmlns:p14="http://schemas.microsoft.com/office/powerpoint/2010/main" val="41042868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presentation will follow in the order of introduction, perceived self, presenting self and conclusion.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DEF953C-06B7-4469-A13F-598E8BA7C533}" type="slidenum">
              <a:rPr lang="en-US" smtClean="0"/>
              <a:t>2</a:t>
            </a:fld>
            <a:endParaRPr lang="en-US"/>
          </a:p>
        </p:txBody>
      </p:sp>
    </p:spTree>
    <p:extLst>
      <p:ext uri="{BB962C8B-B14F-4D97-AF65-F5344CB8AC3E}">
        <p14:creationId xmlns:p14="http://schemas.microsoft.com/office/powerpoint/2010/main" val="2822534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 chapter four, we have learned more about developing appropriate communication skills. Self-image about a person may be created after the first meeting, probably based on physical appearances such as dressing and walking styles. Physical appearance is, therefore, important so that it compliments the character of a person. One must have a positive perception of him/herself because it affects self-esteem. With high positive self-esteem, one can be able to accomplish many goals and aspirations. To present a positive image, it is important to have good communication skills.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DEF953C-06B7-4469-A13F-598E8BA7C533}" type="slidenum">
              <a:rPr lang="en-US" smtClean="0"/>
              <a:t>3</a:t>
            </a:fld>
            <a:endParaRPr lang="en-US"/>
          </a:p>
        </p:txBody>
      </p:sp>
    </p:spTree>
    <p:extLst>
      <p:ext uri="{BB962C8B-B14F-4D97-AF65-F5344CB8AC3E}">
        <p14:creationId xmlns:p14="http://schemas.microsoft.com/office/powerpoint/2010/main" val="5312428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 hold some myself as possessing some positive attributes which have enabled me to achieve a milestone in dealing with daily life situations. I no longer have self-esteem issues because my self-perception has changed after focusing on the positive side of myself. I am ambitious because I have big dreams of achieving more than I have today, both in education and other life aspects. Industrious, because I always try to engage in various activities and seek to improve my life. I am also outgoing, especially with peers and relatives. I work hard both academically and economically.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DEF953C-06B7-4469-A13F-598E8BA7C533}" type="slidenum">
              <a:rPr lang="en-US" smtClean="0"/>
              <a:t>4</a:t>
            </a:fld>
            <a:endParaRPr lang="en-US"/>
          </a:p>
        </p:txBody>
      </p:sp>
    </p:spTree>
    <p:extLst>
      <p:ext uri="{BB962C8B-B14F-4D97-AF65-F5344CB8AC3E}">
        <p14:creationId xmlns:p14="http://schemas.microsoft.com/office/powerpoint/2010/main" val="30669265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my friends, relatives, and other peers have different perceptions about me. They shared different opinions depending on the kind of relationship that we had with other people. My peers know me as a social person because it’s easy to make or become friendly. Some of the elder relatives consider as role models to the younger ones. Others consider that sometimes I can be arrogant and funny because of the informal language we use around each other. My close friends know that I am concerned and caring about them.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DEF953C-06B7-4469-A13F-598E8BA7C533}" type="slidenum">
              <a:rPr lang="en-US" smtClean="0"/>
              <a:t>5</a:t>
            </a:fld>
            <a:endParaRPr lang="en-US"/>
          </a:p>
        </p:txBody>
      </p:sp>
    </p:spTree>
    <p:extLst>
      <p:ext uri="{BB962C8B-B14F-4D97-AF65-F5344CB8AC3E}">
        <p14:creationId xmlns:p14="http://schemas.microsoft.com/office/powerpoint/2010/main" val="9099398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One must balance character and physical appearance to ensure that non contradicts the other. Other people judge an individual based on how they behave or appear. Self-perception is important for one to have high self-esteem. Presenting self is equally important to one’s character. Thank you for listening.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DEF953C-06B7-4469-A13F-598E8BA7C533}" type="slidenum">
              <a:rPr lang="en-US" smtClean="0"/>
              <a:t>6</a:t>
            </a:fld>
            <a:endParaRPr lang="en-US"/>
          </a:p>
        </p:txBody>
      </p:sp>
    </p:spTree>
    <p:extLst>
      <p:ext uri="{BB962C8B-B14F-4D97-AF65-F5344CB8AC3E}">
        <p14:creationId xmlns:p14="http://schemas.microsoft.com/office/powerpoint/2010/main" val="3887490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21A31D3-81FA-4545-B4E7-8B519CEB9806}" type="datetimeFigureOut">
              <a:rPr lang="en-US" smtClean="0"/>
              <a:t>9/8/2020</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E2E09A4D-3103-4D80-90BE-EAAC59F1665D}"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14310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1A31D3-81FA-4545-B4E7-8B519CEB9806}" type="datetimeFigureOut">
              <a:rPr lang="en-US" smtClean="0"/>
              <a:t>9/8/2020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E09A4D-3103-4D80-90BE-EAAC59F1665D}"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463959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1A31D3-81FA-4545-B4E7-8B519CEB9806}" type="datetimeFigureOut">
              <a:rPr lang="en-US" smtClean="0"/>
              <a:t>9/8/2020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E09A4D-3103-4D80-90BE-EAAC59F1665D}"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054225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21A31D3-81FA-4545-B4E7-8B519CEB9806}" type="datetimeFigureOut">
              <a:rPr lang="en-US" smtClean="0"/>
              <a:t>9/8/2020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E09A4D-3103-4D80-90BE-EAAC59F1665D}"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147944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21A31D3-81FA-4545-B4E7-8B519CEB9806}" type="datetimeFigureOut">
              <a:rPr lang="en-US" smtClean="0"/>
              <a:t>9/8/2020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E09A4D-3103-4D80-90BE-EAAC59F1665D}"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18508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21A31D3-81FA-4545-B4E7-8B519CEB9806}" type="datetimeFigureOut">
              <a:rPr lang="en-US" smtClean="0"/>
              <a:t>9/8/2020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E09A4D-3103-4D80-90BE-EAAC59F1665D}"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45174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1A31D3-81FA-4545-B4E7-8B519CEB9806}" type="datetimeFigureOut">
              <a:rPr lang="en-US" smtClean="0"/>
              <a:t>9/8/2020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E09A4D-3103-4D80-90BE-EAAC59F1665D}" type="slidenum">
              <a:rPr lang="en-US" smtClean="0"/>
              <a:t>‹#›</a:t>
            </a:fld>
            <a:endParaRPr lang="en-US"/>
          </a:p>
        </p:txBody>
      </p:sp>
    </p:spTree>
    <p:extLst>
      <p:ext uri="{BB962C8B-B14F-4D97-AF65-F5344CB8AC3E}">
        <p14:creationId xmlns:p14="http://schemas.microsoft.com/office/powerpoint/2010/main" val="35330382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21A31D3-81FA-4545-B4E7-8B519CEB9806}" type="datetimeFigureOut">
              <a:rPr lang="en-US" smtClean="0"/>
              <a:t>9/8/2020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E09A4D-3103-4D80-90BE-EAAC59F1665D}"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398808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321A31D3-81FA-4545-B4E7-8B519CEB9806}" type="datetimeFigureOut">
              <a:rPr lang="en-US" smtClean="0"/>
              <a:t>9/8/2020</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E2E09A4D-3103-4D80-90BE-EAAC59F1665D}"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264364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1A31D3-81FA-4545-B4E7-8B519CEB9806}" type="datetimeFigureOut">
              <a:rPr lang="en-US" smtClean="0"/>
              <a:t>9/8/2020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E09A4D-3103-4D80-90BE-EAAC59F1665D}"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677335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1A31D3-81FA-4545-B4E7-8B519CEB9806}" type="datetimeFigureOut">
              <a:rPr lang="en-US" smtClean="0"/>
              <a:t>9/8/2020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E09A4D-3103-4D80-90BE-EAAC59F1665D}"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786483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321A31D3-81FA-4545-B4E7-8B519CEB9806}" type="datetimeFigureOut">
              <a:rPr lang="en-US" smtClean="0"/>
              <a:t>9/8/2020</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E2E09A4D-3103-4D80-90BE-EAAC59F1665D}"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77610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7B712-9CDD-4D23-A642-084AB448EBFB}"/>
              </a:ext>
            </a:extLst>
          </p:cNvPr>
          <p:cNvSpPr>
            <a:spLocks noGrp="1"/>
          </p:cNvSpPr>
          <p:nvPr>
            <p:ph type="ctrTitle"/>
          </p:nvPr>
        </p:nvSpPr>
        <p:spPr/>
        <p:txBody>
          <a:bodyPr/>
          <a:lstStyle/>
          <a:p>
            <a:r>
              <a:rPr lang="en-US" dirty="0"/>
              <a:t>COMMUNICATION.</a:t>
            </a:r>
          </a:p>
        </p:txBody>
      </p:sp>
      <p:sp>
        <p:nvSpPr>
          <p:cNvPr id="3" name="Subtitle 2">
            <a:extLst>
              <a:ext uri="{FF2B5EF4-FFF2-40B4-BE49-F238E27FC236}">
                <a16:creationId xmlns:a16="http://schemas.microsoft.com/office/drawing/2014/main" id="{2564C31D-29DE-4F93-BEE3-ED7B03726951}"/>
              </a:ext>
            </a:extLst>
          </p:cNvPr>
          <p:cNvSpPr>
            <a:spLocks noGrp="1"/>
          </p:cNvSpPr>
          <p:nvPr>
            <p:ph type="subTitle" idx="1"/>
          </p:nvPr>
        </p:nvSpPr>
        <p:spPr/>
        <p:txBody>
          <a:bodyPr/>
          <a:lstStyle/>
          <a:p>
            <a:r>
              <a:rPr lang="en-US" dirty="0"/>
              <a:t>Self and perception.</a:t>
            </a:r>
          </a:p>
        </p:txBody>
      </p:sp>
    </p:spTree>
    <p:extLst>
      <p:ext uri="{BB962C8B-B14F-4D97-AF65-F5344CB8AC3E}">
        <p14:creationId xmlns:p14="http://schemas.microsoft.com/office/powerpoint/2010/main" val="387574133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D86EB-1C71-48C1-9E65-70259A89FC80}"/>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Outline.	</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21D1F3F6-7329-4F25-86F7-A3CF61640866}"/>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Introduction.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Perceived self.</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Presenting self.</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Conclusion.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6302824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11D3A-5C10-4D03-99CB-99510E3E22E5}"/>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introduction.</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2F946B25-E374-4DDA-B417-0F2DDB9B15C3}"/>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Attitude may be developed at first sight.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Physical appearance should complement one’s character.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Self-perception influences self-esteem.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Communications skills enable one to present them appropriately.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437213082"/>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2A582-BE4B-4B9B-894B-FD9E23784F65}"/>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perceived self.</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60C179DE-11A1-4B6D-A0A7-D2344DAF9FD8}"/>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Ambitious.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Industrious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Social.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Hardworking.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7" name="Picture 6">
            <a:extLst>
              <a:ext uri="{FF2B5EF4-FFF2-40B4-BE49-F238E27FC236}">
                <a16:creationId xmlns:a16="http://schemas.microsoft.com/office/drawing/2014/main" id="{D13C67EF-5F17-4C4A-B963-9C16C69F0F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85147" y="2149383"/>
            <a:ext cx="4161190" cy="3183310"/>
          </a:xfrm>
          <a:prstGeom prst="rect">
            <a:avLst/>
          </a:prstGeom>
        </p:spPr>
      </p:pic>
    </p:spTree>
    <p:extLst>
      <p:ext uri="{BB962C8B-B14F-4D97-AF65-F5344CB8AC3E}">
        <p14:creationId xmlns:p14="http://schemas.microsoft.com/office/powerpoint/2010/main" val="28016470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94B6-D367-4767-AB73-8EEBD6D8E695}"/>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presenting self.</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309DEAF4-956C-4039-87FB-E43213DB6B90}"/>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Friends say that I am social because it takes little time to make new friends for me.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Relatives consider me a role model to other younger children.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Some of my peers see me as arrogant and funny.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Friends consider me as caring and concerned.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5" name="Picture 4">
            <a:extLst>
              <a:ext uri="{FF2B5EF4-FFF2-40B4-BE49-F238E27FC236}">
                <a16:creationId xmlns:a16="http://schemas.microsoft.com/office/drawing/2014/main" id="{E4CCE570-5D3A-4199-A0FE-1274ADF895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9579" y="2477294"/>
            <a:ext cx="3048000" cy="3048000"/>
          </a:xfrm>
          <a:prstGeom prst="rect">
            <a:avLst/>
          </a:prstGeom>
        </p:spPr>
      </p:pic>
    </p:spTree>
    <p:extLst>
      <p:ext uri="{BB962C8B-B14F-4D97-AF65-F5344CB8AC3E}">
        <p14:creationId xmlns:p14="http://schemas.microsoft.com/office/powerpoint/2010/main" val="6051465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D3899-6B71-40BE-947B-1C116B2917AE}"/>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conclusion.</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D8195892-EA8A-4F08-8D9A-4EE2BFA11795}"/>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One can be judged based on character or appearance.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Self-perception is important in developing high self-esteem.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Other people understand a person based on how they present themselves.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5" name="Picture 4">
            <a:extLst>
              <a:ext uri="{FF2B5EF4-FFF2-40B4-BE49-F238E27FC236}">
                <a16:creationId xmlns:a16="http://schemas.microsoft.com/office/drawing/2014/main" id="{3E895FBB-E259-4EEC-BC0E-27E32ADABC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6016" y="3487168"/>
            <a:ext cx="3880505" cy="2588852"/>
          </a:xfrm>
          <a:prstGeom prst="rect">
            <a:avLst/>
          </a:prstGeom>
        </p:spPr>
      </p:pic>
    </p:spTree>
    <p:extLst>
      <p:ext uri="{BB962C8B-B14F-4D97-AF65-F5344CB8AC3E}">
        <p14:creationId xmlns:p14="http://schemas.microsoft.com/office/powerpoint/2010/main" val="1751789127"/>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18</TotalTime>
  <Words>526</Words>
  <Application>Microsoft Office PowerPoint</Application>
  <PresentationFormat>Widescreen</PresentationFormat>
  <Paragraphs>38</Paragraphs>
  <Slides>6</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Gill Sans MT</vt:lpstr>
      <vt:lpstr>Times New Roman</vt:lpstr>
      <vt:lpstr>Gallery</vt:lpstr>
      <vt:lpstr>COMMUNICATION.</vt:lpstr>
      <vt:lpstr>Outline.  </vt:lpstr>
      <vt:lpstr>introduction. </vt:lpstr>
      <vt:lpstr>perceived self. </vt:lpstr>
      <vt:lpstr>presenting self. </vt:lpstr>
      <vt:lpstr>conclusion.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COMMUNICATION.</dc:title>
  <dc:creator>kanyi</dc:creator>
  <cp:lastModifiedBy>hp</cp:lastModifiedBy>
  <cp:revision>2</cp:revision>
  <dcterms:created xsi:type="dcterms:W3CDTF">2020-09-08T11:13:49Z</dcterms:created>
  <dcterms:modified xsi:type="dcterms:W3CDTF">2020-09-08T18:44:32Z</dcterms:modified>
</cp:coreProperties>
</file>