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EFD558-780E-4259-BEBE-D1B996F84F25}" type="datetimeFigureOut">
              <a:rPr lang="en-US" smtClean="0"/>
              <a:t>5/26/2020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089A71-A7C4-4E76-90F5-AC73A699FC9A}" type="slidenum">
              <a:rPr lang="en-US" smtClean="0"/>
              <a:t>‹#›</a:t>
            </a:fld>
            <a:endParaRPr lang="en-US"/>
          </a:p>
        </p:txBody>
      </p:sp>
    </p:spTree>
    <p:extLst>
      <p:ext uri="{BB962C8B-B14F-4D97-AF65-F5344CB8AC3E}">
        <p14:creationId xmlns:p14="http://schemas.microsoft.com/office/powerpoint/2010/main" val="29356356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Welcome to today’s presentation,</a:t>
            </a:r>
            <a:r>
              <a:rPr lang="en-US" baseline="0" dirty="0" smtClean="0">
                <a:latin typeface="Times New Roman" pitchFamily="18" charset="0"/>
                <a:cs typeface="Times New Roman" pitchFamily="18" charset="0"/>
              </a:rPr>
              <a:t> we are going to talk more about making food and all what it takes to make food. Cooking is dated back to the early ages where when the practice began. We shall see what are the main requirements needed for cooking.</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E9089A71-A7C4-4E76-90F5-AC73A699FC9A}" type="slidenum">
              <a:rPr lang="en-US" smtClean="0"/>
              <a:t>1</a:t>
            </a:fld>
            <a:endParaRPr lang="en-US"/>
          </a:p>
        </p:txBody>
      </p:sp>
    </p:spTree>
    <p:extLst>
      <p:ext uri="{BB962C8B-B14F-4D97-AF65-F5344CB8AC3E}">
        <p14:creationId xmlns:p14="http://schemas.microsoft.com/office/powerpoint/2010/main" val="720319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Cooking since the old time period can</a:t>
            </a:r>
            <a:r>
              <a:rPr lang="en-US" baseline="0" dirty="0" smtClean="0"/>
              <a:t> be as an art since it requires creativity and knowledge about mixing different ingredients to make food. People have different skills in cooking and every other person aims at improving their own skills either at living places or done professionally by chefs in different restaurant. New advancements have however taken place in the field of </a:t>
            </a:r>
            <a:r>
              <a:rPr lang="en-US" baseline="0" dirty="0" err="1" smtClean="0"/>
              <a:t>coockery</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E9089A71-A7C4-4E76-90F5-AC73A699FC9A}" type="slidenum">
              <a:rPr lang="en-US" smtClean="0"/>
              <a:t>2</a:t>
            </a:fld>
            <a:endParaRPr lang="en-US"/>
          </a:p>
        </p:txBody>
      </p:sp>
    </p:spTree>
    <p:extLst>
      <p:ext uri="{BB962C8B-B14F-4D97-AF65-F5344CB8AC3E}">
        <p14:creationId xmlns:p14="http://schemas.microsoft.com/office/powerpoint/2010/main" val="1704150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Cooking being an art involves cautiously choosing which type of food</a:t>
            </a:r>
            <a:r>
              <a:rPr lang="en-US" baseline="0" dirty="0" smtClean="0"/>
              <a:t> to use as ingredient before cooking. Different ingredients however must comprise of all the groups that comprise a balanced diet so as to promote healthy eating habits. The person cooking must determine the quantity to which depending on the amount of people who are to consume the food. Water however is an essential component of cooking process both as an ingredient and also to ensure </a:t>
            </a:r>
            <a:r>
              <a:rPr lang="en-US" baseline="0" dirty="0" err="1" smtClean="0"/>
              <a:t>cleaniliness</a:t>
            </a:r>
            <a:r>
              <a:rPr lang="en-US" baseline="0" dirty="0" smtClean="0"/>
              <a:t> and hygiene of the process.</a:t>
            </a:r>
            <a:endParaRPr lang="en-US" dirty="0"/>
          </a:p>
        </p:txBody>
      </p:sp>
      <p:sp>
        <p:nvSpPr>
          <p:cNvPr id="4" name="Slide Number Placeholder 3"/>
          <p:cNvSpPr>
            <a:spLocks noGrp="1"/>
          </p:cNvSpPr>
          <p:nvPr>
            <p:ph type="sldNum" sz="quarter" idx="10"/>
          </p:nvPr>
        </p:nvSpPr>
        <p:spPr/>
        <p:txBody>
          <a:bodyPr/>
          <a:lstStyle/>
          <a:p>
            <a:fld id="{E9089A71-A7C4-4E76-90F5-AC73A699FC9A}" type="slidenum">
              <a:rPr lang="en-US" smtClean="0"/>
              <a:t>3</a:t>
            </a:fld>
            <a:endParaRPr lang="en-US"/>
          </a:p>
        </p:txBody>
      </p:sp>
    </p:spTree>
    <p:extLst>
      <p:ext uri="{BB962C8B-B14F-4D97-AF65-F5344CB8AC3E}">
        <p14:creationId xmlns:p14="http://schemas.microsoft.com/office/powerpoint/2010/main" val="6549580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Different methods can be used for cooking depending on the ingredients</a:t>
            </a:r>
            <a:r>
              <a:rPr lang="en-US" baseline="0" dirty="0" smtClean="0"/>
              <a:t> being used. All the methods however will also depend on the time available and skills of the cook. Vegetables require less heat so steaming is preferable while cereals will need to undergo boiling first. The method used however will determine the quality of food prepared, best method must be chosen for the best food. </a:t>
            </a:r>
            <a:endParaRPr lang="en-US" dirty="0"/>
          </a:p>
        </p:txBody>
      </p:sp>
      <p:sp>
        <p:nvSpPr>
          <p:cNvPr id="4" name="Slide Number Placeholder 3"/>
          <p:cNvSpPr>
            <a:spLocks noGrp="1"/>
          </p:cNvSpPr>
          <p:nvPr>
            <p:ph type="sldNum" sz="quarter" idx="10"/>
          </p:nvPr>
        </p:nvSpPr>
        <p:spPr/>
        <p:txBody>
          <a:bodyPr/>
          <a:lstStyle/>
          <a:p>
            <a:fld id="{E9089A71-A7C4-4E76-90F5-AC73A699FC9A}" type="slidenum">
              <a:rPr lang="en-US" smtClean="0"/>
              <a:t>4</a:t>
            </a:fld>
            <a:endParaRPr lang="en-US"/>
          </a:p>
        </p:txBody>
      </p:sp>
    </p:spTree>
    <p:extLst>
      <p:ext uri="{BB962C8B-B14F-4D97-AF65-F5344CB8AC3E}">
        <p14:creationId xmlns:p14="http://schemas.microsoft.com/office/powerpoint/2010/main" val="1999365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Cooking has different benefits</a:t>
            </a:r>
            <a:r>
              <a:rPr lang="en-US" baseline="0" dirty="0" smtClean="0"/>
              <a:t> to both the consumers of cooking process and the cooks themselves. Heating has been proved to kill many disease causing bacteria and hence promoting health among individuals. Apart from the health benefits, cooking has been a source of revenue through employment and income from restaurants. Chefs also have an opportunity to come up with different recipes hence promoting innovation in the cooking field.</a:t>
            </a:r>
            <a:endParaRPr lang="en-US" dirty="0"/>
          </a:p>
        </p:txBody>
      </p:sp>
      <p:sp>
        <p:nvSpPr>
          <p:cNvPr id="4" name="Slide Number Placeholder 3"/>
          <p:cNvSpPr>
            <a:spLocks noGrp="1"/>
          </p:cNvSpPr>
          <p:nvPr>
            <p:ph type="sldNum" sz="quarter" idx="10"/>
          </p:nvPr>
        </p:nvSpPr>
        <p:spPr/>
        <p:txBody>
          <a:bodyPr/>
          <a:lstStyle/>
          <a:p>
            <a:fld id="{E9089A71-A7C4-4E76-90F5-AC73A699FC9A}" type="slidenum">
              <a:rPr lang="en-US" smtClean="0"/>
              <a:t>5</a:t>
            </a:fld>
            <a:endParaRPr lang="en-US"/>
          </a:p>
        </p:txBody>
      </p:sp>
    </p:spTree>
    <p:extLst>
      <p:ext uri="{BB962C8B-B14F-4D97-AF65-F5344CB8AC3E}">
        <p14:creationId xmlns:p14="http://schemas.microsoft.com/office/powerpoint/2010/main" val="1165689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has been new changes and mostly improvements</a:t>
            </a:r>
            <a:r>
              <a:rPr lang="en-US" baseline="0" dirty="0" smtClean="0"/>
              <a:t> in the field of cooking. These trends have made cooking even more interesting and attractive to newbies. There is introduction of cooking competitions and games where different participants cook their recipes aiming to please the judges to win prizes that have been set. New cooking methods and </a:t>
            </a:r>
            <a:r>
              <a:rPr lang="en-US" baseline="0" dirty="0" err="1" smtClean="0"/>
              <a:t>equipments</a:t>
            </a:r>
            <a:r>
              <a:rPr lang="en-US" baseline="0" dirty="0" smtClean="0"/>
              <a:t> have been introduced with the improvement in technology, they include microwaves among others. It has also become very important to observe health eating habits due to increased food related diseases. Restaurants have also improved their cooking standards to cook more and meet the demand of the customers.</a:t>
            </a:r>
            <a:endParaRPr lang="en-US" dirty="0"/>
          </a:p>
        </p:txBody>
      </p:sp>
      <p:sp>
        <p:nvSpPr>
          <p:cNvPr id="4" name="Slide Number Placeholder 3"/>
          <p:cNvSpPr>
            <a:spLocks noGrp="1"/>
          </p:cNvSpPr>
          <p:nvPr>
            <p:ph type="sldNum" sz="quarter" idx="10"/>
          </p:nvPr>
        </p:nvSpPr>
        <p:spPr/>
        <p:txBody>
          <a:bodyPr/>
          <a:lstStyle/>
          <a:p>
            <a:fld id="{E9089A71-A7C4-4E76-90F5-AC73A699FC9A}" type="slidenum">
              <a:rPr lang="en-US" smtClean="0"/>
              <a:t>6</a:t>
            </a:fld>
            <a:endParaRPr lang="en-US"/>
          </a:p>
        </p:txBody>
      </p:sp>
    </p:spTree>
    <p:extLst>
      <p:ext uri="{BB962C8B-B14F-4D97-AF65-F5344CB8AC3E}">
        <p14:creationId xmlns:p14="http://schemas.microsoft.com/office/powerpoint/2010/main" val="1354177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74636F2-81DA-48F2-B5C7-E1C4629DB638}"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2791069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636F2-81DA-48F2-B5C7-E1C4629DB638}"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2556193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4636F2-81DA-48F2-B5C7-E1C4629DB638}"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700113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74636F2-81DA-48F2-B5C7-E1C4629DB638}" type="datetimeFigureOut">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84712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74636F2-81DA-48F2-B5C7-E1C4629DB638}" type="datetimeFigureOut">
              <a:rPr lang="en-US" smtClean="0"/>
              <a:t>5/26/2020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1984200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4636F2-81DA-48F2-B5C7-E1C4629DB638}" type="datetimeFigureOut">
              <a:rPr lang="en-US" smtClean="0"/>
              <a:t>5/26/2020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3585660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4636F2-81DA-48F2-B5C7-E1C4629DB638}" type="datetimeFigureOut">
              <a:rPr lang="en-US" smtClean="0"/>
              <a:t>5/26/2020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15645020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636F2-81DA-48F2-B5C7-E1C4629DB638}" type="datetimeFigureOut">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3072663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4636F2-81DA-48F2-B5C7-E1C4629DB638}" type="datetimeFigureOut">
              <a:rPr lang="en-US" smtClean="0"/>
              <a:t>5/26/2020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114821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636F2-81DA-48F2-B5C7-E1C4629DB638}"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1924095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4636F2-81DA-48F2-B5C7-E1C4629DB638}" type="datetimeFigureOut">
              <a:rPr lang="en-US" smtClean="0"/>
              <a:t>5/26/2020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436DC4-59FC-4EDD-BA0A-46B238881EE8}" type="slidenum">
              <a:rPr lang="en-US" smtClean="0"/>
              <a:t>‹#›</a:t>
            </a:fld>
            <a:endParaRPr lang="en-US"/>
          </a:p>
        </p:txBody>
      </p:sp>
    </p:spTree>
    <p:extLst>
      <p:ext uri="{BB962C8B-B14F-4D97-AF65-F5344CB8AC3E}">
        <p14:creationId xmlns:p14="http://schemas.microsoft.com/office/powerpoint/2010/main" val="13498854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4636F2-81DA-48F2-B5C7-E1C4629DB638}" type="datetimeFigureOut">
              <a:rPr lang="en-US" smtClean="0"/>
              <a:t>5/26/2020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436DC4-59FC-4EDD-BA0A-46B238881EE8}" type="slidenum">
              <a:rPr lang="en-US" smtClean="0"/>
              <a:t>‹#›</a:t>
            </a:fld>
            <a:endParaRPr lang="en-US"/>
          </a:p>
        </p:txBody>
      </p:sp>
    </p:spTree>
    <p:extLst>
      <p:ext uri="{BB962C8B-B14F-4D97-AF65-F5344CB8AC3E}">
        <p14:creationId xmlns:p14="http://schemas.microsoft.com/office/powerpoint/2010/main" val="3705987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COOKING.</a:t>
            </a:r>
            <a:endPar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Subtitle 2"/>
          <p:cNvSpPr>
            <a:spLocks noGrp="1"/>
          </p:cNvSpPr>
          <p:nvPr>
            <p:ph type="subTitle" idx="1"/>
          </p:nvPr>
        </p:nvSpPr>
        <p:spPr/>
        <p:txBody>
          <a:bodyPr/>
          <a:lstStyle/>
          <a:p>
            <a:r>
              <a:rPr lang="en-US" dirty="0" smtClean="0"/>
              <a:t>Art of making food.</a:t>
            </a:r>
            <a:endParaRPr lang="en-US" dirty="0"/>
          </a:p>
        </p:txBody>
      </p:sp>
      <p:sp>
        <p:nvSpPr>
          <p:cNvPr id="5" name="Oval 4"/>
          <p:cNvSpPr/>
          <p:nvPr/>
        </p:nvSpPr>
        <p:spPr>
          <a:xfrm>
            <a:off x="2286000" y="882203"/>
            <a:ext cx="426720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715134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a:t>
            </a:r>
            <a:endParaRPr lang="en-US" dirty="0"/>
          </a:p>
        </p:txBody>
      </p:sp>
      <p:sp>
        <p:nvSpPr>
          <p:cNvPr id="3" name="Content Placeholder 2"/>
          <p:cNvSpPr>
            <a:spLocks noGrp="1"/>
          </p:cNvSpPr>
          <p:nvPr>
            <p:ph idx="1"/>
          </p:nvPr>
        </p:nvSpPr>
        <p:spPr/>
        <p:txBody>
          <a:bodyPr/>
          <a:lstStyle/>
          <a:p>
            <a:r>
              <a:rPr lang="en-US" dirty="0" smtClean="0"/>
              <a:t>It is an art, technology and science of preparing food for consumption.</a:t>
            </a:r>
          </a:p>
          <a:p>
            <a:r>
              <a:rPr lang="en-US" dirty="0" smtClean="0"/>
              <a:t>Takes places at home and in restaurants by chefs.</a:t>
            </a:r>
          </a:p>
          <a:p>
            <a:r>
              <a:rPr lang="en-US" dirty="0" smtClean="0"/>
              <a:t>It is preparation of different ingredients through heat which may be from different sources.</a:t>
            </a:r>
          </a:p>
          <a:p>
            <a:r>
              <a:rPr lang="en-US" dirty="0" smtClean="0"/>
              <a:t>New trends in cooking have taken place.</a:t>
            </a:r>
            <a:endParaRPr lang="en-US" dirty="0"/>
          </a:p>
        </p:txBody>
      </p:sp>
    </p:spTree>
    <p:extLst>
      <p:ext uri="{BB962C8B-B14F-4D97-AF65-F5344CB8AC3E}">
        <p14:creationId xmlns:p14="http://schemas.microsoft.com/office/powerpoint/2010/main" val="419730735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Ingredients.</a:t>
            </a:r>
            <a:endParaRPr lang="en-US" dirty="0"/>
          </a:p>
        </p:txBody>
      </p:sp>
      <p:sp>
        <p:nvSpPr>
          <p:cNvPr id="3" name="Content Placeholder 2"/>
          <p:cNvSpPr>
            <a:spLocks noGrp="1"/>
          </p:cNvSpPr>
          <p:nvPr>
            <p:ph idx="1"/>
          </p:nvPr>
        </p:nvSpPr>
        <p:spPr/>
        <p:txBody>
          <a:bodyPr/>
          <a:lstStyle/>
          <a:p>
            <a:r>
              <a:rPr lang="en-US" dirty="0" smtClean="0"/>
              <a:t>Water.</a:t>
            </a:r>
          </a:p>
          <a:p>
            <a:r>
              <a:rPr lang="en-US" dirty="0" smtClean="0"/>
              <a:t>Proteins.</a:t>
            </a:r>
          </a:p>
          <a:p>
            <a:r>
              <a:rPr lang="en-US" dirty="0" smtClean="0"/>
              <a:t>Carbohydrates.</a:t>
            </a:r>
          </a:p>
          <a:p>
            <a:r>
              <a:rPr lang="en-US" dirty="0" smtClean="0"/>
              <a:t>Vitamins</a:t>
            </a:r>
          </a:p>
          <a:p>
            <a:r>
              <a:rPr lang="en-US" dirty="0" smtClean="0"/>
              <a:t>Fats.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8600" y="2209800"/>
            <a:ext cx="4914476" cy="3604924"/>
          </a:xfrm>
          <a:prstGeom prst="rect">
            <a:avLst/>
          </a:prstGeom>
        </p:spPr>
      </p:pic>
    </p:spTree>
    <p:extLst>
      <p:ext uri="{BB962C8B-B14F-4D97-AF65-F5344CB8AC3E}">
        <p14:creationId xmlns:p14="http://schemas.microsoft.com/office/powerpoint/2010/main" val="2869584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lstStyle/>
          <a:p>
            <a:r>
              <a:rPr lang="en-US" dirty="0" smtClean="0"/>
              <a:t>Baking.</a:t>
            </a:r>
          </a:p>
          <a:p>
            <a:r>
              <a:rPr lang="en-US" dirty="0" smtClean="0"/>
              <a:t>Roasting.</a:t>
            </a:r>
          </a:p>
          <a:p>
            <a:r>
              <a:rPr lang="en-US" dirty="0" smtClean="0"/>
              <a:t>Boiling.</a:t>
            </a:r>
          </a:p>
          <a:p>
            <a:r>
              <a:rPr lang="en-US" dirty="0" smtClean="0"/>
              <a:t>Frying </a:t>
            </a:r>
          </a:p>
          <a:p>
            <a:r>
              <a:rPr lang="en-US" dirty="0" smtClean="0"/>
              <a:t>Steaming.</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1219200"/>
            <a:ext cx="6108700" cy="4865072"/>
          </a:xfrm>
          <a:prstGeom prst="rect">
            <a:avLst/>
          </a:prstGeom>
        </p:spPr>
      </p:pic>
    </p:spTree>
    <p:extLst>
      <p:ext uri="{BB962C8B-B14F-4D97-AF65-F5344CB8AC3E}">
        <p14:creationId xmlns:p14="http://schemas.microsoft.com/office/powerpoint/2010/main" val="1907390961"/>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a:t>
            </a:r>
            <a:endParaRPr lang="en-US" dirty="0"/>
          </a:p>
        </p:txBody>
      </p:sp>
      <p:sp>
        <p:nvSpPr>
          <p:cNvPr id="3" name="Content Placeholder 2"/>
          <p:cNvSpPr>
            <a:spLocks noGrp="1"/>
          </p:cNvSpPr>
          <p:nvPr>
            <p:ph idx="1"/>
          </p:nvPr>
        </p:nvSpPr>
        <p:spPr/>
        <p:txBody>
          <a:bodyPr/>
          <a:lstStyle/>
          <a:p>
            <a:r>
              <a:rPr lang="en-US" dirty="0" smtClean="0"/>
              <a:t>Cooking promotes healthy living.</a:t>
            </a:r>
          </a:p>
          <a:p>
            <a:r>
              <a:rPr lang="en-US" dirty="0" smtClean="0"/>
              <a:t>It is a hobby for some hence its entertaining.</a:t>
            </a:r>
          </a:p>
          <a:p>
            <a:r>
              <a:rPr lang="en-US" dirty="0" smtClean="0"/>
              <a:t>Source of employment.</a:t>
            </a:r>
          </a:p>
          <a:p>
            <a:r>
              <a:rPr lang="en-US" dirty="0" smtClean="0"/>
              <a:t>Promotes creativity and innovation.</a:t>
            </a:r>
            <a:endParaRPr lang="en-US" dirty="0"/>
          </a:p>
        </p:txBody>
      </p:sp>
    </p:spTree>
    <p:extLst>
      <p:ext uri="{BB962C8B-B14F-4D97-AF65-F5344CB8AC3E}">
        <p14:creationId xmlns:p14="http://schemas.microsoft.com/office/powerpoint/2010/main" val="379579434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barn(inVertical)">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Trends in cooking.</a:t>
            </a:r>
            <a:endParaRPr lang="en-US" dirty="0"/>
          </a:p>
        </p:txBody>
      </p:sp>
      <p:sp>
        <p:nvSpPr>
          <p:cNvPr id="3" name="Content Placeholder 2"/>
          <p:cNvSpPr>
            <a:spLocks noGrp="1"/>
          </p:cNvSpPr>
          <p:nvPr>
            <p:ph idx="1"/>
          </p:nvPr>
        </p:nvSpPr>
        <p:spPr/>
        <p:txBody>
          <a:bodyPr/>
          <a:lstStyle/>
          <a:p>
            <a:r>
              <a:rPr lang="en-US" dirty="0" smtClean="0"/>
              <a:t>Cooking competitions/games.</a:t>
            </a:r>
          </a:p>
          <a:p>
            <a:r>
              <a:rPr lang="en-US" dirty="0" smtClean="0"/>
              <a:t>Advanced cooking equipment.</a:t>
            </a:r>
          </a:p>
          <a:p>
            <a:r>
              <a:rPr lang="en-US" dirty="0" smtClean="0"/>
              <a:t>Introduction of new recipes.</a:t>
            </a:r>
          </a:p>
          <a:p>
            <a:r>
              <a:rPr lang="en-US" dirty="0" smtClean="0"/>
              <a:t>Food safety issues.</a:t>
            </a:r>
          </a:p>
          <a:p>
            <a:r>
              <a:rPr lang="en-US" dirty="0" smtClean="0"/>
              <a:t>Commercial cooking</a:t>
            </a:r>
          </a:p>
          <a:p>
            <a:pPr marL="0" indent="0">
              <a:buNone/>
            </a:pP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3419341"/>
            <a:ext cx="4572000" cy="2286000"/>
          </a:xfrm>
          <a:prstGeom prst="rect">
            <a:avLst/>
          </a:prstGeom>
        </p:spPr>
      </p:pic>
    </p:spTree>
    <p:extLst>
      <p:ext uri="{BB962C8B-B14F-4D97-AF65-F5344CB8AC3E}">
        <p14:creationId xmlns:p14="http://schemas.microsoft.com/office/powerpoint/2010/main" val="204495776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TotalTime>
  <Words>585</Words>
  <Application>Microsoft Office PowerPoint</Application>
  <PresentationFormat>On-screen Show (4:3)</PresentationFormat>
  <Paragraphs>42</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Times New Roman</vt:lpstr>
      <vt:lpstr>Office Theme</vt:lpstr>
      <vt:lpstr>COOKING.</vt:lpstr>
      <vt:lpstr>Definition.</vt:lpstr>
      <vt:lpstr>Ingredients.</vt:lpstr>
      <vt:lpstr>Methods.</vt:lpstr>
      <vt:lpstr>Importance.</vt:lpstr>
      <vt:lpstr>Trends in cooking.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COOKING.</dc:title>
  <dc:creator>kanyi</dc:creator>
  <cp:lastModifiedBy>hp</cp:lastModifiedBy>
  <cp:revision>12</cp:revision>
  <dcterms:created xsi:type="dcterms:W3CDTF">2020-05-26T16:43:48Z</dcterms:created>
  <dcterms:modified xsi:type="dcterms:W3CDTF">2020-05-26T18:31:37Z</dcterms:modified>
</cp:coreProperties>
</file>