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5" r:id="rId2"/>
    <p:sldId id="272" r:id="rId3"/>
    <p:sldId id="267" r:id="rId4"/>
    <p:sldId id="278" r:id="rId5"/>
    <p:sldId id="279" r:id="rId6"/>
    <p:sldId id="276" r:id="rId7"/>
    <p:sldId id="277" r:id="rId8"/>
    <p:sldId id="274" r:id="rId9"/>
    <p:sldId id="275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100" d="100"/>
          <a:sy n="100" d="100"/>
        </p:scale>
        <p:origin x="-52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AC1E9-66F4-4016-A511-ED47C8A96CFE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DAA73-6DEB-440B-ADB6-BC753FA54F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DAA73-6DEB-440B-ADB6-BC753FA54F8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4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DAA73-6DEB-440B-ADB6-BC753FA54F8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473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DAA73-6DEB-440B-ADB6-BC753FA54F8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072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DAA73-6DEB-440B-ADB6-BC753FA54F8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473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DAA73-6DEB-440B-ADB6-BC753FA54F8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20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DAA73-6DEB-440B-ADB6-BC753FA54F8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2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ABC9163-40F4-41C1-B94C-97E6E3ED05A0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57DDC3D-1BA0-4764-B6EF-19AA1D9FE6BE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1"/>
            <a:ext cx="8153400" cy="3810000"/>
          </a:xfrm>
        </p:spPr>
        <p:txBody>
          <a:bodyPr>
            <a:normAutofit/>
          </a:bodyPr>
          <a:lstStyle/>
          <a:p>
            <a:pPr marL="0" indent="0"/>
            <a:endParaRPr lang="en-US" sz="2800" dirty="0" smtClean="0"/>
          </a:p>
          <a:p>
            <a:pPr algn="ctr"/>
            <a:r>
              <a:rPr lang="en-US" sz="2800" dirty="0" smtClean="0"/>
              <a:t>Covid-19</a:t>
            </a:r>
            <a:endParaRPr lang="en-US" sz="2800" dirty="0"/>
          </a:p>
          <a:p>
            <a:pPr algn="ctr"/>
            <a:r>
              <a:rPr lang="en-US" sz="2800" dirty="0"/>
              <a:t>Student’s Name</a:t>
            </a:r>
          </a:p>
          <a:p>
            <a:pPr algn="ctr"/>
            <a:r>
              <a:rPr lang="en-US" sz="2800" dirty="0"/>
              <a:t>Institution</a:t>
            </a:r>
          </a:p>
          <a:p>
            <a:pPr algn="ctr"/>
            <a:r>
              <a:rPr lang="en-US" sz="2800" dirty="0"/>
              <a:t>Date</a:t>
            </a:r>
          </a:p>
          <a:p>
            <a:pPr marL="0" indent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3559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MacIntyre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, C. R. (2020). The global spread of THE COVID-19 and pandemic potential. </a:t>
            </a:r>
            <a:r>
              <a:rPr lang="en-US" sz="2000" b="0" i="1" dirty="0">
                <a:latin typeface="Times New Roman" pitchFamily="18" charset="0"/>
                <a:cs typeface="Times New Roman" pitchFamily="18" charset="0"/>
              </a:rPr>
              <a:t>Global Biosecurity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0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(3). </a:t>
            </a: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Salem, M. (2020). The Impact of the COVID-19 Pandemic. </a:t>
            </a:r>
            <a:r>
              <a:rPr lang="en-US" sz="2000" b="0" i="1" dirty="0">
                <a:latin typeface="Times New Roman" pitchFamily="18" charset="0"/>
                <a:cs typeface="Times New Roman" pitchFamily="18" charset="0"/>
              </a:rPr>
              <a:t>GET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0" i="1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(1), 23–23. </a:t>
            </a:r>
          </a:p>
          <a:p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World Health Organization. (2020). </a:t>
            </a:r>
            <a:r>
              <a:rPr lang="en-US" sz="2000" b="0" i="1" dirty="0">
                <a:latin typeface="Times New Roman" pitchFamily="18" charset="0"/>
                <a:cs typeface="Times New Roman" pitchFamily="18" charset="0"/>
              </a:rPr>
              <a:t>Infection prevention and control health-care facility response for COVID-19: a module from the suite of health service capacity assessments in the context of the COVID-19 pandemic: interim guidance, 20 October 2020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(No. WHO/2019-nCoV/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HCF_assessment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/IPC/2020.1). World Health Organization.</a:t>
            </a:r>
          </a:p>
          <a:p>
            <a:endParaRPr lang="en-US" sz="18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457200"/>
            <a:ext cx="7520940" cy="4223277"/>
          </a:xfrm>
        </p:spPr>
        <p:txBody>
          <a:bodyPr>
            <a:normAutofit/>
          </a:bodyPr>
          <a:lstStyle/>
          <a:p>
            <a:pPr marL="0" indent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Background Information etiology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Coronavirus disease is an infectious disease that gets caused by a coronavirus.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The virus that causes COVID-19 normally gets transmitted through droplets from an infected person. </a:t>
            </a:r>
            <a:endParaRPr lang="en-US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Cough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exhales and sneezes from an infected person transmits COVID-19 to another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party</a:t>
            </a:r>
            <a:r>
              <a:rPr lang="en-US" sz="2000" dirty="0"/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MacIntyre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2020). </a:t>
            </a:r>
            <a:endParaRPr lang="en-US" sz="2000" b="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Covid-19 can get prevented through maintaining social distance, washing hands with alcohol based detergents and wearing mask. </a:t>
            </a:r>
            <a:endParaRPr lang="en-US" sz="2000" b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83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533400"/>
            <a:ext cx="7520940" cy="4147077"/>
          </a:xfrm>
        </p:spPr>
        <p:txBody>
          <a:bodyPr>
            <a:normAutofit/>
          </a:bodyPr>
          <a:lstStyle/>
          <a:p>
            <a:pPr marL="0" indent="0" algn="ctr"/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/>
            <a:r>
              <a:rPr lang="en-US" sz="20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Ways of reducing spread of Covid-19</a:t>
            </a:r>
            <a:endParaRPr lang="en-US" sz="2000" b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BRAYO\Desktop\New folder\IMG_20210906_101531_5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447800"/>
            <a:ext cx="43815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76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533400"/>
            <a:ext cx="7520940" cy="4147077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Background information etiology</a:t>
            </a:r>
          </a:p>
          <a:p>
            <a:pPr marL="343800">
              <a:buFont typeface="Arial" pitchFamily="34" charset="0"/>
              <a:buChar char="•"/>
            </a:pP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oronavirus Study Group designated the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coronaviral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as severe acute respiratory syndrome coronavirus 2 based on phylogeny and taxonomy. </a:t>
            </a:r>
          </a:p>
          <a:p>
            <a:pPr marL="343800"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World Health Organization named the disease caused by SARS-COV 2 as COVID-19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(World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Health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Organization, 2020). </a:t>
            </a:r>
          </a:p>
          <a:p>
            <a:pPr marL="343800"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It is believed that bats might have initially hosted COVID-19 which then got transmitted to humans via pangolins sold at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Huanan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market. </a:t>
            </a:r>
          </a:p>
          <a:p>
            <a:pPr marL="343800"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Spike protein is encoded by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coronaviral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genome that binds to angiotensin to convert enzyme 2 receptor. </a:t>
            </a: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0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RAYO\Desktop\New folder\IMG_20210906_110653_5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09600"/>
            <a:ext cx="4495800" cy="424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21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457200"/>
            <a:ext cx="7520940" cy="4223277"/>
          </a:xfrm>
        </p:spPr>
        <p:txBody>
          <a:bodyPr>
            <a:normAutofit/>
          </a:bodyPr>
          <a:lstStyle/>
          <a:p>
            <a:pPr marL="0" indent="0"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Pathogenesis signs and symptoms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Most people attacked by Covid-19 experiences signs and symptoms such as;</a:t>
            </a:r>
          </a:p>
          <a:p>
            <a:pPr marL="0" indent="0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-Fever             -Breathing difficulties           -Vomiting</a:t>
            </a:r>
          </a:p>
          <a:p>
            <a:pPr marL="0" indent="0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-Dry cough      -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Conjuncvitis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(Pink eye)       -Reduced body size</a:t>
            </a:r>
          </a:p>
          <a:p>
            <a:pPr marL="0" indent="0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-Tiredness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       -Low appetite                         -Dyspnea</a:t>
            </a:r>
            <a:endParaRPr lang="en-US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-Radiographic evidence of pneumonia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Frequent coughs get done by people who have contracted Covid-19 from others. 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Patients become weak and often complain of pain around different parts of the body. </a:t>
            </a: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en-US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772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22960" y="457200"/>
            <a:ext cx="7520940" cy="4223277"/>
          </a:xfrm>
        </p:spPr>
        <p:txBody>
          <a:bodyPr>
            <a:normAutofit/>
          </a:bodyPr>
          <a:lstStyle/>
          <a:p>
            <a:pPr algn="ctr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Symptoms of COVID-19</a:t>
            </a:r>
          </a:p>
          <a:p>
            <a:pPr algn="ctr"/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BRAYO\Desktop\New folder\IMG_20210906_101550_7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066800"/>
            <a:ext cx="4572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352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609600"/>
            <a:ext cx="7520940" cy="4070877"/>
          </a:xfrm>
        </p:spPr>
        <p:txBody>
          <a:bodyPr>
            <a:normAutofit lnSpcReduction="10000"/>
          </a:bodyPr>
          <a:lstStyle/>
          <a:p>
            <a:endParaRPr lang="en-US" b="0" dirty="0" smtClean="0"/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Diagnosis treatment options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According to US National Institute of Health, the use of corticosteroid dexamethasone can get used to treat people. They get used on patients with severe Covid-19. 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Also, the use of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casirivimab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imdevimab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can get used to treat people at higher risk of serious illnesses</a:t>
            </a:r>
            <a:r>
              <a:rPr lang="en-US" sz="2000" dirty="0"/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(Salem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2020). People living in nursing homes or prisons needs to get treated. 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The FDA approved the use of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Veklury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to treat Covid-19 patients in hospitals. Outpatients can get the dose of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Veklury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to increase antibodies influence of fighting Covid-19. </a:t>
            </a:r>
            <a:endParaRPr lang="en-US" dirty="0"/>
          </a:p>
          <a:p>
            <a:pPr marL="0" indent="0"/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10704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457200"/>
            <a:ext cx="7520940" cy="4223277"/>
          </a:xfrm>
        </p:spPr>
        <p:txBody>
          <a:bodyPr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Diagnosis of the disease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The use of Covid-19 maps</a:t>
            </a:r>
          </a:p>
          <a:p>
            <a:pPr marL="0" indent="0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The US government uses Covid-19 maps to track hot spots and vaccine rollout. Covid-19 map shows the areas that contain high spread of the disease. Forecasts can get done and help the government track vaccine rates within every state. 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Mayo Clinic News Network</a:t>
            </a:r>
          </a:p>
          <a:p>
            <a:pPr marL="0" indent="0"/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Mayo Clinic is influential in tracking Covid-19 diseases spread within the states in US. Th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e locations in which people get screened would get tracked to assist understand the number of treatments made. The tests made would get used to understand the diagnosis of treatment. </a:t>
            </a:r>
            <a:endParaRPr lang="en-US" sz="2000" b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905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2900</TotalTime>
  <Words>551</Words>
  <Application>Microsoft Office PowerPoint</Application>
  <PresentationFormat>On-screen Show (4:3)</PresentationFormat>
  <Paragraphs>48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</dc:title>
  <dc:creator>admin</dc:creator>
  <cp:lastModifiedBy>BRAYO</cp:lastModifiedBy>
  <cp:revision>558</cp:revision>
  <dcterms:created xsi:type="dcterms:W3CDTF">2017-03-06T17:33:03Z</dcterms:created>
  <dcterms:modified xsi:type="dcterms:W3CDTF">2021-09-06T08:22:03Z</dcterms:modified>
</cp:coreProperties>
</file>