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4/17/20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61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4/17/20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68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4/17/20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849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4/17/20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77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4/17/20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029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4/17/20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20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4/17/20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243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4/17/20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05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4/17/20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49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4/17/20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599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74949-CCAE-45E9-8FF4-899C3D221BDE}" type="datetimeFigureOut">
              <a:rPr lang="en-US" smtClean="0"/>
              <a:t>4/17/20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022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74949-CCAE-45E9-8FF4-899C3D221BDE}" type="datetimeFigureOut">
              <a:rPr lang="en-US" smtClean="0"/>
              <a:t>4/17/20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5761B-1E3B-408C-8157-0C35C591C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18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>
            <a:cxnSpLocks/>
          </p:cNvCxnSpPr>
          <p:nvPr/>
        </p:nvCxnSpPr>
        <p:spPr>
          <a:xfrm flipV="1">
            <a:off x="3165852" y="5528237"/>
            <a:ext cx="1813921" cy="38581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cxnSpLocks/>
          </p:cNvCxnSpPr>
          <p:nvPr/>
        </p:nvCxnSpPr>
        <p:spPr>
          <a:xfrm>
            <a:off x="3832988" y="2695319"/>
            <a:ext cx="1537615" cy="2387609"/>
          </a:xfrm>
          <a:prstGeom prst="straightConnector1">
            <a:avLst/>
          </a:prstGeom>
          <a:ln w="25400">
            <a:solidFill>
              <a:srgbClr val="F6161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2798937" y="1756672"/>
            <a:ext cx="1589927" cy="886948"/>
            <a:chOff x="1524000" y="3124200"/>
            <a:chExt cx="1027713" cy="685800"/>
          </a:xfrm>
        </p:grpSpPr>
        <p:sp>
          <p:nvSpPr>
            <p:cNvPr id="16" name="Rectangle 15"/>
            <p:cNvSpPr/>
            <p:nvPr/>
          </p:nvSpPr>
          <p:spPr>
            <a:xfrm>
              <a:off x="1524000" y="3352800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Planning and management</a:t>
              </a:r>
            </a:p>
            <a:p>
              <a:pPr algn="ctr"/>
              <a:r>
                <a:rPr lang="en-US" sz="7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3 days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784216" y="2174789"/>
            <a:ext cx="1537615" cy="1138776"/>
            <a:chOff x="1524000" y="3124200"/>
            <a:chExt cx="1027713" cy="685800"/>
          </a:xfrm>
        </p:grpSpPr>
        <p:sp>
          <p:nvSpPr>
            <p:cNvPr id="40" name="Rectangle 39"/>
            <p:cNvSpPr/>
            <p:nvPr/>
          </p:nvSpPr>
          <p:spPr>
            <a:xfrm>
              <a:off x="1524000" y="3341604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Post move Verification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5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5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7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145719" y="3361671"/>
            <a:ext cx="2037076" cy="876697"/>
            <a:chOff x="1524000" y="3124200"/>
            <a:chExt cx="1027713" cy="685800"/>
          </a:xfrm>
        </p:grpSpPr>
        <p:sp>
          <p:nvSpPr>
            <p:cNvPr id="72" name="Rectangle 71"/>
            <p:cNvSpPr/>
            <p:nvPr/>
          </p:nvSpPr>
          <p:spPr>
            <a:xfrm>
              <a:off x="1524000" y="3352800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Current state analysis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6196571" y="3597392"/>
            <a:ext cx="1703828" cy="878418"/>
            <a:chOff x="1524000" y="3124200"/>
            <a:chExt cx="1027713" cy="685800"/>
          </a:xfrm>
        </p:grpSpPr>
        <p:sp>
          <p:nvSpPr>
            <p:cNvPr id="102" name="Rectangle 101"/>
            <p:cNvSpPr/>
            <p:nvPr/>
          </p:nvSpPr>
          <p:spPr>
            <a:xfrm>
              <a:off x="1524000" y="3352800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Data Centre Migration</a:t>
              </a: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4979773" y="5082928"/>
            <a:ext cx="1477755" cy="890617"/>
            <a:chOff x="1524000" y="3124200"/>
            <a:chExt cx="1027713" cy="685800"/>
          </a:xfrm>
        </p:grpSpPr>
        <p:sp>
          <p:nvSpPr>
            <p:cNvPr id="148" name="Rectangle 147"/>
            <p:cNvSpPr/>
            <p:nvPr/>
          </p:nvSpPr>
          <p:spPr>
            <a:xfrm>
              <a:off x="1524000" y="3352800"/>
              <a:ext cx="1027713" cy="2286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Data Centre Move strategy</a:t>
              </a: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1524000" y="3124200"/>
              <a:ext cx="344691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1868692" y="3124200"/>
              <a:ext cx="338328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2207020" y="3124200"/>
              <a:ext cx="344693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1524000" y="3581400"/>
              <a:ext cx="344691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1868692" y="3581400"/>
              <a:ext cx="338328" cy="228600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2207020" y="3581400"/>
              <a:ext cx="344693" cy="22860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1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</p:grpSp>
      <p:cxnSp>
        <p:nvCxnSpPr>
          <p:cNvPr id="168" name="Straight Connector 167"/>
          <p:cNvCxnSpPr>
            <a:cxnSpLocks/>
          </p:cNvCxnSpPr>
          <p:nvPr/>
        </p:nvCxnSpPr>
        <p:spPr>
          <a:xfrm flipH="1" flipV="1">
            <a:off x="2020098" y="4272038"/>
            <a:ext cx="1149132" cy="12867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/>
          <p:nvPr/>
        </p:nvCxnSpPr>
        <p:spPr>
          <a:xfrm flipV="1">
            <a:off x="6430781" y="4503958"/>
            <a:ext cx="696919" cy="559275"/>
          </a:xfrm>
          <a:prstGeom prst="straightConnector1">
            <a:avLst/>
          </a:prstGeom>
          <a:ln w="25400">
            <a:solidFill>
              <a:srgbClr val="F6161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Arrow Connector 204"/>
          <p:cNvCxnSpPr>
            <a:cxnSpLocks/>
            <a:endCxn id="44" idx="2"/>
          </p:cNvCxnSpPr>
          <p:nvPr/>
        </p:nvCxnSpPr>
        <p:spPr>
          <a:xfrm flipV="1">
            <a:off x="7868241" y="3313565"/>
            <a:ext cx="173830" cy="332780"/>
          </a:xfrm>
          <a:prstGeom prst="straightConnector1">
            <a:avLst/>
          </a:prstGeom>
          <a:ln w="25400">
            <a:solidFill>
              <a:srgbClr val="F6161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TextBox 230"/>
          <p:cNvSpPr txBox="1"/>
          <p:nvPr/>
        </p:nvSpPr>
        <p:spPr>
          <a:xfrm>
            <a:off x="3974227" y="310957"/>
            <a:ext cx="4551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Path Method (CPM) Network Diagram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4495164" y="835911"/>
            <a:ext cx="53836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Name: __</a:t>
            </a:r>
            <a:r>
              <a:rPr lang="en-US" dirty="0"/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Data Storage and Security Project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Submitted By: _______DayJa Lowe_____________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10476" y="383851"/>
            <a:ext cx="2388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 ___April 17, 2020_____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975" y="310957"/>
            <a:ext cx="29373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Instructions: Use this example as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template for creating your own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CPM network diagram. Add or remove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nodes and arrows to represent your project.</a:t>
            </a:r>
          </a:p>
        </p:txBody>
      </p:sp>
    </p:spTree>
    <p:extLst>
      <p:ext uri="{BB962C8B-B14F-4D97-AF65-F5344CB8AC3E}">
        <p14:creationId xmlns:p14="http://schemas.microsoft.com/office/powerpoint/2010/main" val="3923226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109</Words>
  <Application>Microsoft Macintosh PowerPoint</Application>
  <PresentationFormat>Widescreen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David</dc:creator>
  <cp:lastModifiedBy>DayJa Lowe</cp:lastModifiedBy>
  <cp:revision>20</cp:revision>
  <dcterms:created xsi:type="dcterms:W3CDTF">2017-10-07T22:42:25Z</dcterms:created>
  <dcterms:modified xsi:type="dcterms:W3CDTF">2020-04-18T04:20:20Z</dcterms:modified>
</cp:coreProperties>
</file>