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9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96" autoAdjust="0"/>
    <p:restoredTop sz="94660"/>
  </p:normalViewPr>
  <p:slideViewPr>
    <p:cSldViewPr snapToGrid="0">
      <p:cViewPr varScale="1">
        <p:scale>
          <a:sx n="74" d="100"/>
          <a:sy n="74" d="100"/>
        </p:scale>
        <p:origin x="-468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BFD465C2-EEAE-4364-94CD-0DF4CE538CC9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05203329-8477-4010-B462-DDD155598FBE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7343642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465C2-EEAE-4364-94CD-0DF4CE538CC9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03329-8477-4010-B462-DDD155598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0307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FD465C2-EEAE-4364-94CD-0DF4CE538CC9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5203329-8477-4010-B462-DDD155598FB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1846924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465C2-EEAE-4364-94CD-0DF4CE538CC9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03329-8477-4010-B462-DDD155598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456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465C2-EEAE-4364-94CD-0DF4CE538CC9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03329-8477-4010-B462-DDD155598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678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465C2-EEAE-4364-94CD-0DF4CE538CC9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03329-8477-4010-B462-DDD155598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858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465C2-EEAE-4364-94CD-0DF4CE538CC9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03329-8477-4010-B462-DDD155598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768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FD465C2-EEAE-4364-94CD-0DF4CE538CC9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5203329-8477-4010-B462-DDD155598FB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174175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FD465C2-EEAE-4364-94CD-0DF4CE538CC9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5203329-8477-4010-B462-DDD155598FB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7260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465C2-EEAE-4364-94CD-0DF4CE538CC9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03329-8477-4010-B462-DDD155598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618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465C2-EEAE-4364-94CD-0DF4CE538CC9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03329-8477-4010-B462-DDD155598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206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BFD465C2-EEAE-4364-94CD-0DF4CE538CC9}" type="datetimeFigureOut">
              <a:rPr lang="en-US" smtClean="0"/>
              <a:t>1/20/2021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05203329-8477-4010-B462-DDD155598FB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61010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mission-statement.com/boeing/#:~:text=Boeing's%20mission%20statement%20is%20%E2%80%9CPeople,critical%20element%20of%20this%20company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xmlns="" id="{D3EFC360-1BFD-4B1A-BB79-F29C43A7C0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24206"/>
            <a:ext cx="10515600" cy="616977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Discussion 5</a:t>
            </a:r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The medium of miscommunication in this context is texting.</a:t>
            </a:r>
          </a:p>
          <a:p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One of the tips that could be used to avoid miscommunication through this medium is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by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being concise. Many people find it difficult to digest too much information since they cannot easily separate vital information from other irrelevant aspects (Li &amp; Deng, 2018, p. 284). Individuals are likely to miss the meaning of a message when it is very lengthy because they tend to get the point slowly. Therefore, there is a need to make the message shorter to leave no room for misinterpretation.</a:t>
            </a:r>
          </a:p>
          <a:p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Another technique that could be used to prevent miscommunication through this medium is by using proper grammar and spelling while texting. People are likely to misunderstand text messages that entail a lot of grammar and spelling errors. Some of these errors include misuse of words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misspelling (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Sermsook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Liamnimit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, &amp;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Pochakorn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, 2017, p. 102). It is important to proofread the text message before sending it to the other party to avoid any mistake. 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Part 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2:</a:t>
            </a:r>
          </a:p>
          <a:p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Based on the planned observation for unit 6 assignment, I will observe The Boeing Company. The mission statement of The Boeing Company can be found in this site: </a:t>
            </a:r>
            <a:r>
              <a:rPr lang="en-US" sz="1600" u="sng" dirty="0">
                <a:latin typeface="Times New Roman" pitchFamily="18" charset="0"/>
                <a:cs typeface="Times New Roman" pitchFamily="18" charset="0"/>
                <a:hlinkClick r:id="rId2"/>
              </a:rPr>
              <a:t>https://mission-statement.com/boeing/#:~:text=Boeing's%20mission%20statement%20is%20%E2%80%9CPeople,critical%20element%20of%20this%20company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ctr">
              <a:buNone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References</a:t>
            </a:r>
          </a:p>
          <a:p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Li, J., &amp; Deng, Q. (2018). What influences the effect of texting-based instruction on vocabulary acquisition? Learners’ behavior and perception. 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Computers &amp; Education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125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, 284-307.</a:t>
            </a:r>
          </a:p>
          <a:p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Sermsook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, K.,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Liamnimit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, J., &amp;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Pochakorn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, R. (2017). An Analysis of Errors in Written English Sentences: A Case Study of Thai EFL Students. 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English Language Teaching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(3), 101-110. </a:t>
            </a:r>
          </a:p>
          <a:p>
            <a:pPr marL="0" indent="0">
              <a:buNone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marL="0" indent="0">
              <a:buNone/>
            </a:pPr>
            <a:endParaRPr lang="en-US" sz="16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6327465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TM10001105[[fn=Crop]]</Template>
  <TotalTime>87</TotalTime>
  <Words>258</Words>
  <Application>Microsoft Office PowerPoint</Application>
  <PresentationFormat>Custom</PresentationFormat>
  <Paragraphs>10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Crop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Adding Audio to Slides –  NOTE: Remove this slide before uploading final PowerPoint to Dropbox</dc:title>
  <dc:creator>Kira</dc:creator>
  <cp:lastModifiedBy>user</cp:lastModifiedBy>
  <cp:revision>12</cp:revision>
  <dcterms:created xsi:type="dcterms:W3CDTF">2019-04-02T20:37:36Z</dcterms:created>
  <dcterms:modified xsi:type="dcterms:W3CDTF">2021-01-20T17:32:41Z</dcterms:modified>
</cp:coreProperties>
</file>