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60" r:id="rId7"/>
    <p:sldId id="259" r:id="rId8"/>
    <p:sldId id="261"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F1FC"/>
    <a:srgbClr val="E4F3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3" autoAdjust="0"/>
    <p:restoredTop sz="94660"/>
  </p:normalViewPr>
  <p:slideViewPr>
    <p:cSldViewPr>
      <p:cViewPr varScale="1">
        <p:scale>
          <a:sx n="73" d="100"/>
          <a:sy n="73" d="100"/>
        </p:scale>
        <p:origin x="127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736B67-C2A7-46F6-AEA0-1F2223FE490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2758F3A3-5386-4798-8F58-C9DE75B29650}">
      <dgm:prSet phldrT="[Text]"/>
      <dgm:spPr/>
      <dgm:t>
        <a:bodyPr/>
        <a:lstStyle/>
        <a:p>
          <a:r>
            <a:rPr lang="en-US" b="1" dirty="0"/>
            <a:t>Challenge – Protecting Bank and Credit Card Information.</a:t>
          </a:r>
        </a:p>
        <a:p>
          <a:r>
            <a:rPr lang="en-US" b="1" dirty="0"/>
            <a:t>Risk – Hack of App Releasing Bank and Credit Card Account Numbers of clients.</a:t>
          </a:r>
        </a:p>
      </dgm:t>
    </dgm:pt>
    <dgm:pt modelId="{C4CAA9F3-8A6D-40CE-ADE3-9FCB344B798B}" type="parTrans" cxnId="{C2D0BEDE-9FF5-41D1-9C83-D58966F34D63}">
      <dgm:prSet/>
      <dgm:spPr/>
      <dgm:t>
        <a:bodyPr/>
        <a:lstStyle/>
        <a:p>
          <a:endParaRPr lang="en-US"/>
        </a:p>
      </dgm:t>
    </dgm:pt>
    <dgm:pt modelId="{5BF2A8FE-BFD2-4B30-B9CD-ADD9E1469449}" type="sibTrans" cxnId="{C2D0BEDE-9FF5-41D1-9C83-D58966F34D63}">
      <dgm:prSet/>
      <dgm:spPr/>
      <dgm:t>
        <a:bodyPr/>
        <a:lstStyle/>
        <a:p>
          <a:endParaRPr lang="en-US"/>
        </a:p>
      </dgm:t>
    </dgm:pt>
    <dgm:pt modelId="{1F49B3E5-3717-4865-AF83-391BE24C1169}">
      <dgm:prSet phldrT="[Text]" custT="1"/>
      <dgm:spPr/>
      <dgm:t>
        <a:bodyPr/>
        <a:lstStyle/>
        <a:p>
          <a:r>
            <a:rPr lang="en-US" sz="800" b="1" dirty="0"/>
            <a:t>Acknowledge Hack of Account Information</a:t>
          </a:r>
        </a:p>
      </dgm:t>
    </dgm:pt>
    <dgm:pt modelId="{E3BA9B82-901C-4BDB-964C-1E963C502713}" type="parTrans" cxnId="{912E07FA-2558-4990-86AC-942178B981EA}">
      <dgm:prSet/>
      <dgm:spPr/>
      <dgm:t>
        <a:bodyPr/>
        <a:lstStyle/>
        <a:p>
          <a:endParaRPr lang="en-US"/>
        </a:p>
      </dgm:t>
    </dgm:pt>
    <dgm:pt modelId="{D13CF4D4-4DC0-4ED8-B665-EFE7B76E3D4A}" type="sibTrans" cxnId="{912E07FA-2558-4990-86AC-942178B981EA}">
      <dgm:prSet/>
      <dgm:spPr/>
      <dgm:t>
        <a:bodyPr/>
        <a:lstStyle/>
        <a:p>
          <a:endParaRPr lang="en-US"/>
        </a:p>
      </dgm:t>
    </dgm:pt>
    <dgm:pt modelId="{C5DDDCF3-C5FC-45E5-8CF5-22D1B891984C}">
      <dgm:prSet phldrT="[Text]"/>
      <dgm:spPr/>
      <dgm:t>
        <a:bodyPr/>
        <a:lstStyle/>
        <a:p>
          <a:r>
            <a:rPr lang="en-US" dirty="0"/>
            <a:t>Action:</a:t>
          </a:r>
        </a:p>
        <a:p>
          <a:r>
            <a:rPr lang="en-US" dirty="0"/>
            <a:t>Announce hack to users and prepare for possible restitution</a:t>
          </a:r>
        </a:p>
      </dgm:t>
    </dgm:pt>
    <dgm:pt modelId="{262A8DB9-0DC9-49AF-860F-B88AA9A3E7CA}" type="parTrans" cxnId="{2AAFFB64-9DA9-421B-B635-9F0991B574E2}">
      <dgm:prSet/>
      <dgm:spPr/>
      <dgm:t>
        <a:bodyPr/>
        <a:lstStyle/>
        <a:p>
          <a:endParaRPr lang="en-US"/>
        </a:p>
      </dgm:t>
    </dgm:pt>
    <dgm:pt modelId="{AC191C67-8C2B-4386-93EE-02B996C4A844}" type="sibTrans" cxnId="{2AAFFB64-9DA9-421B-B635-9F0991B574E2}">
      <dgm:prSet/>
      <dgm:spPr/>
      <dgm:t>
        <a:bodyPr/>
        <a:lstStyle/>
        <a:p>
          <a:endParaRPr lang="en-US"/>
        </a:p>
      </dgm:t>
    </dgm:pt>
    <dgm:pt modelId="{CF12E09D-C64E-4F11-9BD5-2C981E6333F1}">
      <dgm:prSet phldrT="[Text]"/>
      <dgm:spPr/>
      <dgm:t>
        <a:bodyPr/>
        <a:lstStyle/>
        <a:p>
          <a:r>
            <a:rPr lang="en-US" dirty="0"/>
            <a:t>Action:</a:t>
          </a:r>
        </a:p>
        <a:p>
          <a:r>
            <a:rPr lang="en-US" dirty="0"/>
            <a:t>Revise app code and increase security protocols to mitigate risk</a:t>
          </a:r>
        </a:p>
      </dgm:t>
    </dgm:pt>
    <dgm:pt modelId="{F1EC1ACF-DB50-4160-8217-AB0B0FFB84A6}" type="parTrans" cxnId="{5D722D52-0D99-4AF7-B402-EBA696043C9B}">
      <dgm:prSet/>
      <dgm:spPr/>
      <dgm:t>
        <a:bodyPr/>
        <a:lstStyle/>
        <a:p>
          <a:endParaRPr lang="en-US"/>
        </a:p>
      </dgm:t>
    </dgm:pt>
    <dgm:pt modelId="{189D06E9-313F-496B-BAE0-CEFFF3CEE422}" type="sibTrans" cxnId="{5D722D52-0D99-4AF7-B402-EBA696043C9B}">
      <dgm:prSet/>
      <dgm:spPr/>
      <dgm:t>
        <a:bodyPr/>
        <a:lstStyle/>
        <a:p>
          <a:endParaRPr lang="en-US"/>
        </a:p>
      </dgm:t>
    </dgm:pt>
    <dgm:pt modelId="{74D3AB59-CBB1-4601-83C3-ACEAAF8716B8}">
      <dgm:prSet phldrT="[Text]" custT="1"/>
      <dgm:spPr/>
      <dgm:t>
        <a:bodyPr/>
        <a:lstStyle/>
        <a:p>
          <a:r>
            <a:rPr lang="en-US" sz="800" b="1" dirty="0"/>
            <a:t>Cover up Hack of Account Information</a:t>
          </a:r>
        </a:p>
      </dgm:t>
    </dgm:pt>
    <dgm:pt modelId="{4E11AC46-C9DE-419C-BC29-B8E393D86F60}" type="parTrans" cxnId="{40646B2A-D0E8-4247-997E-05C03940CEB5}">
      <dgm:prSet/>
      <dgm:spPr/>
      <dgm:t>
        <a:bodyPr/>
        <a:lstStyle/>
        <a:p>
          <a:endParaRPr lang="en-US"/>
        </a:p>
      </dgm:t>
    </dgm:pt>
    <dgm:pt modelId="{0F17A7FD-09E0-4FE6-BFA7-0987261E276E}" type="sibTrans" cxnId="{40646B2A-D0E8-4247-997E-05C03940CEB5}">
      <dgm:prSet/>
      <dgm:spPr/>
      <dgm:t>
        <a:bodyPr/>
        <a:lstStyle/>
        <a:p>
          <a:endParaRPr lang="en-US"/>
        </a:p>
      </dgm:t>
    </dgm:pt>
    <dgm:pt modelId="{C99D6563-2DF7-427A-820B-06D308F9BE76}">
      <dgm:prSet phldrT="[Text]"/>
      <dgm:spPr/>
      <dgm:t>
        <a:bodyPr/>
        <a:lstStyle/>
        <a:p>
          <a:r>
            <a:rPr lang="en-US" dirty="0"/>
            <a:t>Action:</a:t>
          </a:r>
        </a:p>
        <a:p>
          <a:r>
            <a:rPr lang="en-US" dirty="0"/>
            <a:t>Destroy all evidence of hack</a:t>
          </a:r>
        </a:p>
      </dgm:t>
    </dgm:pt>
    <dgm:pt modelId="{EB15834F-CF65-486D-BF7E-71B98B33CBBF}" type="parTrans" cxnId="{125518ED-DE34-445B-A0FF-EA01CB04379D}">
      <dgm:prSet/>
      <dgm:spPr/>
      <dgm:t>
        <a:bodyPr/>
        <a:lstStyle/>
        <a:p>
          <a:endParaRPr lang="en-US"/>
        </a:p>
      </dgm:t>
    </dgm:pt>
    <dgm:pt modelId="{4D200B9F-164F-4A85-96CF-1E5E9FDC0243}" type="sibTrans" cxnId="{125518ED-DE34-445B-A0FF-EA01CB04379D}">
      <dgm:prSet/>
      <dgm:spPr/>
      <dgm:t>
        <a:bodyPr/>
        <a:lstStyle/>
        <a:p>
          <a:endParaRPr lang="en-US"/>
        </a:p>
      </dgm:t>
    </dgm:pt>
    <dgm:pt modelId="{634019E8-F2D1-46C6-942F-FF8A66D19EC0}">
      <dgm:prSet phldrT="[Text]"/>
      <dgm:spPr/>
      <dgm:t>
        <a:bodyPr/>
        <a:lstStyle/>
        <a:p>
          <a:r>
            <a:rPr lang="en-US" dirty="0"/>
            <a:t>Additional Risk: Loss of business and financial losses due to client mistrust</a:t>
          </a:r>
        </a:p>
      </dgm:t>
    </dgm:pt>
    <dgm:pt modelId="{775686CB-0199-43AF-86C8-30F87820EA36}" type="parTrans" cxnId="{645D64BD-0FBF-4816-914E-D545374EC38C}">
      <dgm:prSet/>
      <dgm:spPr/>
      <dgm:t>
        <a:bodyPr/>
        <a:lstStyle/>
        <a:p>
          <a:endParaRPr lang="en-US"/>
        </a:p>
      </dgm:t>
    </dgm:pt>
    <dgm:pt modelId="{0F8D8A87-D765-4635-A64D-65D30C995C56}" type="sibTrans" cxnId="{645D64BD-0FBF-4816-914E-D545374EC38C}">
      <dgm:prSet/>
      <dgm:spPr/>
      <dgm:t>
        <a:bodyPr/>
        <a:lstStyle/>
        <a:p>
          <a:endParaRPr lang="en-US"/>
        </a:p>
      </dgm:t>
    </dgm:pt>
    <dgm:pt modelId="{FE0347D1-FD48-425E-AA7E-D730163ABFC3}">
      <dgm:prSet phldrT="[Text]"/>
      <dgm:spPr/>
      <dgm:t>
        <a:bodyPr/>
        <a:lstStyle/>
        <a:p>
          <a:r>
            <a:rPr lang="en-US" dirty="0"/>
            <a:t>Benefit: </a:t>
          </a:r>
        </a:p>
        <a:p>
          <a:r>
            <a:rPr lang="en-US" dirty="0"/>
            <a:t>Clients continue to use App after canceling cards and changing bank information</a:t>
          </a:r>
        </a:p>
      </dgm:t>
    </dgm:pt>
    <dgm:pt modelId="{E1BE06CC-DE3D-4AB5-827B-61906E7185ED}" type="parTrans" cxnId="{448C0D46-57C4-4200-8F26-1EBA7D63804A}">
      <dgm:prSet/>
      <dgm:spPr/>
      <dgm:t>
        <a:bodyPr/>
        <a:lstStyle/>
        <a:p>
          <a:endParaRPr lang="en-US"/>
        </a:p>
      </dgm:t>
    </dgm:pt>
    <dgm:pt modelId="{AA214999-B251-4EEA-A204-99726AF1B026}" type="sibTrans" cxnId="{448C0D46-57C4-4200-8F26-1EBA7D63804A}">
      <dgm:prSet/>
      <dgm:spPr/>
      <dgm:t>
        <a:bodyPr/>
        <a:lstStyle/>
        <a:p>
          <a:endParaRPr lang="en-US"/>
        </a:p>
      </dgm:t>
    </dgm:pt>
    <dgm:pt modelId="{F81B7CEA-8BF4-45FD-A99A-2C37C5E680B3}" type="pres">
      <dgm:prSet presAssocID="{15736B67-C2A7-46F6-AEA0-1F2223FE4908}" presName="hierChild1" presStyleCnt="0">
        <dgm:presLayoutVars>
          <dgm:chPref val="1"/>
          <dgm:dir/>
          <dgm:animOne val="branch"/>
          <dgm:animLvl val="lvl"/>
          <dgm:resizeHandles/>
        </dgm:presLayoutVars>
      </dgm:prSet>
      <dgm:spPr/>
      <dgm:t>
        <a:bodyPr/>
        <a:lstStyle/>
        <a:p>
          <a:endParaRPr lang="en-US"/>
        </a:p>
      </dgm:t>
    </dgm:pt>
    <dgm:pt modelId="{DC164607-BF63-4CC5-A460-6CF205AB05BE}" type="pres">
      <dgm:prSet presAssocID="{2758F3A3-5386-4798-8F58-C9DE75B29650}" presName="hierRoot1" presStyleCnt="0"/>
      <dgm:spPr/>
    </dgm:pt>
    <dgm:pt modelId="{5A23116D-4B3F-4738-BF4D-E476DDCA6493}" type="pres">
      <dgm:prSet presAssocID="{2758F3A3-5386-4798-8F58-C9DE75B29650}" presName="composite" presStyleCnt="0"/>
      <dgm:spPr/>
    </dgm:pt>
    <dgm:pt modelId="{2D1CC61F-6359-4BF0-AE38-C8F79F9EA700}" type="pres">
      <dgm:prSet presAssocID="{2758F3A3-5386-4798-8F58-C9DE75B29650}" presName="background" presStyleLbl="node0" presStyleIdx="0" presStyleCnt="1"/>
      <dgm:spPr/>
    </dgm:pt>
    <dgm:pt modelId="{DE5C1CAF-D1E7-4C9B-B1B2-7DD32DD7C888}" type="pres">
      <dgm:prSet presAssocID="{2758F3A3-5386-4798-8F58-C9DE75B29650}" presName="text" presStyleLbl="fgAcc0" presStyleIdx="0" presStyleCnt="1" custScaleX="182952">
        <dgm:presLayoutVars>
          <dgm:chPref val="3"/>
        </dgm:presLayoutVars>
      </dgm:prSet>
      <dgm:spPr/>
      <dgm:t>
        <a:bodyPr/>
        <a:lstStyle/>
        <a:p>
          <a:endParaRPr lang="en-US"/>
        </a:p>
      </dgm:t>
    </dgm:pt>
    <dgm:pt modelId="{C0663513-1C2D-4DAE-AF68-62F497B9F7C8}" type="pres">
      <dgm:prSet presAssocID="{2758F3A3-5386-4798-8F58-C9DE75B29650}" presName="hierChild2" presStyleCnt="0"/>
      <dgm:spPr/>
    </dgm:pt>
    <dgm:pt modelId="{752C1BED-C172-45AD-AB00-7135265D647C}" type="pres">
      <dgm:prSet presAssocID="{E3BA9B82-901C-4BDB-964C-1E963C502713}" presName="Name10" presStyleLbl="parChTrans1D2" presStyleIdx="0" presStyleCnt="2"/>
      <dgm:spPr/>
      <dgm:t>
        <a:bodyPr/>
        <a:lstStyle/>
        <a:p>
          <a:endParaRPr lang="en-US"/>
        </a:p>
      </dgm:t>
    </dgm:pt>
    <dgm:pt modelId="{47E49303-4727-4126-BAE4-66A1C9400E83}" type="pres">
      <dgm:prSet presAssocID="{1F49B3E5-3717-4865-AF83-391BE24C1169}" presName="hierRoot2" presStyleCnt="0"/>
      <dgm:spPr/>
    </dgm:pt>
    <dgm:pt modelId="{9615A7E4-B562-4739-9495-EEEC3F5DB534}" type="pres">
      <dgm:prSet presAssocID="{1F49B3E5-3717-4865-AF83-391BE24C1169}" presName="composite2" presStyleCnt="0"/>
      <dgm:spPr/>
    </dgm:pt>
    <dgm:pt modelId="{04B6B2F0-394E-4245-BA9E-0630C42ED960}" type="pres">
      <dgm:prSet presAssocID="{1F49B3E5-3717-4865-AF83-391BE24C1169}" presName="background2" presStyleLbl="node2" presStyleIdx="0" presStyleCnt="2"/>
      <dgm:spPr/>
    </dgm:pt>
    <dgm:pt modelId="{3B4785D1-822A-4A5D-88A9-813F526C20B1}" type="pres">
      <dgm:prSet presAssocID="{1F49B3E5-3717-4865-AF83-391BE24C1169}" presName="text2" presStyleLbl="fgAcc2" presStyleIdx="0" presStyleCnt="2">
        <dgm:presLayoutVars>
          <dgm:chPref val="3"/>
        </dgm:presLayoutVars>
      </dgm:prSet>
      <dgm:spPr/>
      <dgm:t>
        <a:bodyPr/>
        <a:lstStyle/>
        <a:p>
          <a:endParaRPr lang="en-US"/>
        </a:p>
      </dgm:t>
    </dgm:pt>
    <dgm:pt modelId="{F1417873-9931-4828-8334-FC146F5FB898}" type="pres">
      <dgm:prSet presAssocID="{1F49B3E5-3717-4865-AF83-391BE24C1169}" presName="hierChild3" presStyleCnt="0"/>
      <dgm:spPr/>
    </dgm:pt>
    <dgm:pt modelId="{5213C5D3-035F-41AE-AF0B-A3B1CDDEF771}" type="pres">
      <dgm:prSet presAssocID="{262A8DB9-0DC9-49AF-860F-B88AA9A3E7CA}" presName="Name17" presStyleLbl="parChTrans1D3" presStyleIdx="0" presStyleCnt="5"/>
      <dgm:spPr/>
      <dgm:t>
        <a:bodyPr/>
        <a:lstStyle/>
        <a:p>
          <a:endParaRPr lang="en-US"/>
        </a:p>
      </dgm:t>
    </dgm:pt>
    <dgm:pt modelId="{75630C8A-92AA-4FB9-8F94-D3658A066116}" type="pres">
      <dgm:prSet presAssocID="{C5DDDCF3-C5FC-45E5-8CF5-22D1B891984C}" presName="hierRoot3" presStyleCnt="0"/>
      <dgm:spPr/>
    </dgm:pt>
    <dgm:pt modelId="{D30F2CCF-EFDE-49AF-B657-8328890BBB47}" type="pres">
      <dgm:prSet presAssocID="{C5DDDCF3-C5FC-45E5-8CF5-22D1B891984C}" presName="composite3" presStyleCnt="0"/>
      <dgm:spPr/>
    </dgm:pt>
    <dgm:pt modelId="{EFA19A76-2D1F-43DA-AAB1-2B85D9994966}" type="pres">
      <dgm:prSet presAssocID="{C5DDDCF3-C5FC-45E5-8CF5-22D1B891984C}" presName="background3" presStyleLbl="node3" presStyleIdx="0" presStyleCnt="5"/>
      <dgm:spPr/>
    </dgm:pt>
    <dgm:pt modelId="{2FC72558-12F7-4D95-978A-CCA9DFA969F7}" type="pres">
      <dgm:prSet presAssocID="{C5DDDCF3-C5FC-45E5-8CF5-22D1B891984C}" presName="text3" presStyleLbl="fgAcc3" presStyleIdx="0" presStyleCnt="5">
        <dgm:presLayoutVars>
          <dgm:chPref val="3"/>
        </dgm:presLayoutVars>
      </dgm:prSet>
      <dgm:spPr/>
      <dgm:t>
        <a:bodyPr/>
        <a:lstStyle/>
        <a:p>
          <a:endParaRPr lang="en-US"/>
        </a:p>
      </dgm:t>
    </dgm:pt>
    <dgm:pt modelId="{EF9AD9DC-4F44-4FAA-B5E7-B9866FBC5567}" type="pres">
      <dgm:prSet presAssocID="{C5DDDCF3-C5FC-45E5-8CF5-22D1B891984C}" presName="hierChild4" presStyleCnt="0"/>
      <dgm:spPr/>
    </dgm:pt>
    <dgm:pt modelId="{2526A3A9-6CBF-44A9-BEF2-6FBE91328506}" type="pres">
      <dgm:prSet presAssocID="{F1EC1ACF-DB50-4160-8217-AB0B0FFB84A6}" presName="Name17" presStyleLbl="parChTrans1D3" presStyleIdx="1" presStyleCnt="5"/>
      <dgm:spPr/>
      <dgm:t>
        <a:bodyPr/>
        <a:lstStyle/>
        <a:p>
          <a:endParaRPr lang="en-US"/>
        </a:p>
      </dgm:t>
    </dgm:pt>
    <dgm:pt modelId="{034028C9-4079-46CD-93A5-0CB5196C8E81}" type="pres">
      <dgm:prSet presAssocID="{CF12E09D-C64E-4F11-9BD5-2C981E6333F1}" presName="hierRoot3" presStyleCnt="0"/>
      <dgm:spPr/>
    </dgm:pt>
    <dgm:pt modelId="{7C800523-40C0-46E6-973E-6E8ECD4E555C}" type="pres">
      <dgm:prSet presAssocID="{CF12E09D-C64E-4F11-9BD5-2C981E6333F1}" presName="composite3" presStyleCnt="0"/>
      <dgm:spPr/>
    </dgm:pt>
    <dgm:pt modelId="{DFF0B217-0ABB-4709-86AB-69DE196757E1}" type="pres">
      <dgm:prSet presAssocID="{CF12E09D-C64E-4F11-9BD5-2C981E6333F1}" presName="background3" presStyleLbl="node3" presStyleIdx="1" presStyleCnt="5"/>
      <dgm:spPr/>
    </dgm:pt>
    <dgm:pt modelId="{9EA14CC2-FFBB-4430-BDB3-2C30B1F012A7}" type="pres">
      <dgm:prSet presAssocID="{CF12E09D-C64E-4F11-9BD5-2C981E6333F1}" presName="text3" presStyleLbl="fgAcc3" presStyleIdx="1" presStyleCnt="5">
        <dgm:presLayoutVars>
          <dgm:chPref val="3"/>
        </dgm:presLayoutVars>
      </dgm:prSet>
      <dgm:spPr/>
      <dgm:t>
        <a:bodyPr/>
        <a:lstStyle/>
        <a:p>
          <a:endParaRPr lang="en-US"/>
        </a:p>
      </dgm:t>
    </dgm:pt>
    <dgm:pt modelId="{49D9F42E-7964-433A-8C37-6C28D4FDB37E}" type="pres">
      <dgm:prSet presAssocID="{CF12E09D-C64E-4F11-9BD5-2C981E6333F1}" presName="hierChild4" presStyleCnt="0"/>
      <dgm:spPr/>
    </dgm:pt>
    <dgm:pt modelId="{8A9E590C-FAB7-4541-8E9D-737EC3533819}" type="pres">
      <dgm:prSet presAssocID="{E1BE06CC-DE3D-4AB5-827B-61906E7185ED}" presName="Name17" presStyleLbl="parChTrans1D3" presStyleIdx="2" presStyleCnt="5"/>
      <dgm:spPr/>
      <dgm:t>
        <a:bodyPr/>
        <a:lstStyle/>
        <a:p>
          <a:endParaRPr lang="en-US"/>
        </a:p>
      </dgm:t>
    </dgm:pt>
    <dgm:pt modelId="{1C82E362-7A9E-4ECD-85E0-3907E2A14EE2}" type="pres">
      <dgm:prSet presAssocID="{FE0347D1-FD48-425E-AA7E-D730163ABFC3}" presName="hierRoot3" presStyleCnt="0"/>
      <dgm:spPr/>
    </dgm:pt>
    <dgm:pt modelId="{1F79F58F-E978-4A6C-A9F8-20AC80EB42E1}" type="pres">
      <dgm:prSet presAssocID="{FE0347D1-FD48-425E-AA7E-D730163ABFC3}" presName="composite3" presStyleCnt="0"/>
      <dgm:spPr/>
    </dgm:pt>
    <dgm:pt modelId="{E980F776-813B-4C90-BE2E-A628935F1DC1}" type="pres">
      <dgm:prSet presAssocID="{FE0347D1-FD48-425E-AA7E-D730163ABFC3}" presName="background3" presStyleLbl="node3" presStyleIdx="2" presStyleCnt="5"/>
      <dgm:spPr/>
    </dgm:pt>
    <dgm:pt modelId="{8FBA312F-D8E8-4CDD-A16D-E7C4F255B9DE}" type="pres">
      <dgm:prSet presAssocID="{FE0347D1-FD48-425E-AA7E-D730163ABFC3}" presName="text3" presStyleLbl="fgAcc3" presStyleIdx="2" presStyleCnt="5">
        <dgm:presLayoutVars>
          <dgm:chPref val="3"/>
        </dgm:presLayoutVars>
      </dgm:prSet>
      <dgm:spPr/>
      <dgm:t>
        <a:bodyPr/>
        <a:lstStyle/>
        <a:p>
          <a:endParaRPr lang="en-US"/>
        </a:p>
      </dgm:t>
    </dgm:pt>
    <dgm:pt modelId="{39DB798E-AC01-4F1D-96D6-7C5510834279}" type="pres">
      <dgm:prSet presAssocID="{FE0347D1-FD48-425E-AA7E-D730163ABFC3}" presName="hierChild4" presStyleCnt="0"/>
      <dgm:spPr/>
    </dgm:pt>
    <dgm:pt modelId="{2094BB5D-432F-49AF-9CBC-937E3F913ED4}" type="pres">
      <dgm:prSet presAssocID="{4E11AC46-C9DE-419C-BC29-B8E393D86F60}" presName="Name10" presStyleLbl="parChTrans1D2" presStyleIdx="1" presStyleCnt="2"/>
      <dgm:spPr/>
      <dgm:t>
        <a:bodyPr/>
        <a:lstStyle/>
        <a:p>
          <a:endParaRPr lang="en-US"/>
        </a:p>
      </dgm:t>
    </dgm:pt>
    <dgm:pt modelId="{65A5786D-9252-4203-80E2-D6FC4530B517}" type="pres">
      <dgm:prSet presAssocID="{74D3AB59-CBB1-4601-83C3-ACEAAF8716B8}" presName="hierRoot2" presStyleCnt="0"/>
      <dgm:spPr/>
    </dgm:pt>
    <dgm:pt modelId="{DD3EE2B6-368F-4791-B307-4E83A046625D}" type="pres">
      <dgm:prSet presAssocID="{74D3AB59-CBB1-4601-83C3-ACEAAF8716B8}" presName="composite2" presStyleCnt="0"/>
      <dgm:spPr/>
    </dgm:pt>
    <dgm:pt modelId="{693059C0-6007-4249-A1FA-C756B931F4F4}" type="pres">
      <dgm:prSet presAssocID="{74D3AB59-CBB1-4601-83C3-ACEAAF8716B8}" presName="background2" presStyleLbl="node2" presStyleIdx="1" presStyleCnt="2"/>
      <dgm:spPr/>
    </dgm:pt>
    <dgm:pt modelId="{995BBE52-3E50-4A03-9202-9417F8B99E04}" type="pres">
      <dgm:prSet presAssocID="{74D3AB59-CBB1-4601-83C3-ACEAAF8716B8}" presName="text2" presStyleLbl="fgAcc2" presStyleIdx="1" presStyleCnt="2">
        <dgm:presLayoutVars>
          <dgm:chPref val="3"/>
        </dgm:presLayoutVars>
      </dgm:prSet>
      <dgm:spPr/>
      <dgm:t>
        <a:bodyPr/>
        <a:lstStyle/>
        <a:p>
          <a:endParaRPr lang="en-US"/>
        </a:p>
      </dgm:t>
    </dgm:pt>
    <dgm:pt modelId="{30BBFA62-BFD8-4A9D-B6EB-59BB989F55AF}" type="pres">
      <dgm:prSet presAssocID="{74D3AB59-CBB1-4601-83C3-ACEAAF8716B8}" presName="hierChild3" presStyleCnt="0"/>
      <dgm:spPr/>
    </dgm:pt>
    <dgm:pt modelId="{C0ED441B-4CFC-48A7-A62C-A2663AF273B5}" type="pres">
      <dgm:prSet presAssocID="{EB15834F-CF65-486D-BF7E-71B98B33CBBF}" presName="Name17" presStyleLbl="parChTrans1D3" presStyleIdx="3" presStyleCnt="5"/>
      <dgm:spPr/>
      <dgm:t>
        <a:bodyPr/>
        <a:lstStyle/>
        <a:p>
          <a:endParaRPr lang="en-US"/>
        </a:p>
      </dgm:t>
    </dgm:pt>
    <dgm:pt modelId="{7F6B43BE-B73F-449F-8C7B-3C15457A8787}" type="pres">
      <dgm:prSet presAssocID="{C99D6563-2DF7-427A-820B-06D308F9BE76}" presName="hierRoot3" presStyleCnt="0"/>
      <dgm:spPr/>
    </dgm:pt>
    <dgm:pt modelId="{173AAAC2-0488-48FC-9B6E-AEB933EF91A0}" type="pres">
      <dgm:prSet presAssocID="{C99D6563-2DF7-427A-820B-06D308F9BE76}" presName="composite3" presStyleCnt="0"/>
      <dgm:spPr/>
    </dgm:pt>
    <dgm:pt modelId="{2EA8FBF8-7A2F-4284-9DDB-588611115E9B}" type="pres">
      <dgm:prSet presAssocID="{C99D6563-2DF7-427A-820B-06D308F9BE76}" presName="background3" presStyleLbl="node3" presStyleIdx="3" presStyleCnt="5"/>
      <dgm:spPr/>
    </dgm:pt>
    <dgm:pt modelId="{10CE9947-911B-43CA-A26F-4ABCE9B8B408}" type="pres">
      <dgm:prSet presAssocID="{C99D6563-2DF7-427A-820B-06D308F9BE76}" presName="text3" presStyleLbl="fgAcc3" presStyleIdx="3" presStyleCnt="5">
        <dgm:presLayoutVars>
          <dgm:chPref val="3"/>
        </dgm:presLayoutVars>
      </dgm:prSet>
      <dgm:spPr/>
      <dgm:t>
        <a:bodyPr/>
        <a:lstStyle/>
        <a:p>
          <a:endParaRPr lang="en-US"/>
        </a:p>
      </dgm:t>
    </dgm:pt>
    <dgm:pt modelId="{68DBDDD4-5CA6-45E0-82F6-F597D94A7E40}" type="pres">
      <dgm:prSet presAssocID="{C99D6563-2DF7-427A-820B-06D308F9BE76}" presName="hierChild4" presStyleCnt="0"/>
      <dgm:spPr/>
    </dgm:pt>
    <dgm:pt modelId="{F9BB88B9-A840-4DF6-898C-57A8163EEBF3}" type="pres">
      <dgm:prSet presAssocID="{775686CB-0199-43AF-86C8-30F87820EA36}" presName="Name17" presStyleLbl="parChTrans1D3" presStyleIdx="4" presStyleCnt="5"/>
      <dgm:spPr/>
      <dgm:t>
        <a:bodyPr/>
        <a:lstStyle/>
        <a:p>
          <a:endParaRPr lang="en-US"/>
        </a:p>
      </dgm:t>
    </dgm:pt>
    <dgm:pt modelId="{4A98189A-5607-45E7-953D-B990BE7CA2DC}" type="pres">
      <dgm:prSet presAssocID="{634019E8-F2D1-46C6-942F-FF8A66D19EC0}" presName="hierRoot3" presStyleCnt="0"/>
      <dgm:spPr/>
    </dgm:pt>
    <dgm:pt modelId="{8C3B5DC5-1A4C-4DB2-A6C9-F922C7FB2762}" type="pres">
      <dgm:prSet presAssocID="{634019E8-F2D1-46C6-942F-FF8A66D19EC0}" presName="composite3" presStyleCnt="0"/>
      <dgm:spPr/>
    </dgm:pt>
    <dgm:pt modelId="{4300AD65-29F0-4ED9-939A-C543205ED658}" type="pres">
      <dgm:prSet presAssocID="{634019E8-F2D1-46C6-942F-FF8A66D19EC0}" presName="background3" presStyleLbl="node3" presStyleIdx="4" presStyleCnt="5"/>
      <dgm:spPr/>
    </dgm:pt>
    <dgm:pt modelId="{9C2D34A1-7805-4062-960F-9E34D3FBB48E}" type="pres">
      <dgm:prSet presAssocID="{634019E8-F2D1-46C6-942F-FF8A66D19EC0}" presName="text3" presStyleLbl="fgAcc3" presStyleIdx="4" presStyleCnt="5">
        <dgm:presLayoutVars>
          <dgm:chPref val="3"/>
        </dgm:presLayoutVars>
      </dgm:prSet>
      <dgm:spPr/>
      <dgm:t>
        <a:bodyPr/>
        <a:lstStyle/>
        <a:p>
          <a:endParaRPr lang="en-US"/>
        </a:p>
      </dgm:t>
    </dgm:pt>
    <dgm:pt modelId="{B89AAA7E-E2C6-44FC-A6EB-8488B986608D}" type="pres">
      <dgm:prSet presAssocID="{634019E8-F2D1-46C6-942F-FF8A66D19EC0}" presName="hierChild4" presStyleCnt="0"/>
      <dgm:spPr/>
    </dgm:pt>
  </dgm:ptLst>
  <dgm:cxnLst>
    <dgm:cxn modelId="{86D4D5F6-AAAB-4D7D-9F71-A46E528328A4}" type="presOf" srcId="{E1BE06CC-DE3D-4AB5-827B-61906E7185ED}" destId="{8A9E590C-FAB7-4541-8E9D-737EC3533819}" srcOrd="0" destOrd="0" presId="urn:microsoft.com/office/officeart/2005/8/layout/hierarchy1"/>
    <dgm:cxn modelId="{912E07FA-2558-4990-86AC-942178B981EA}" srcId="{2758F3A3-5386-4798-8F58-C9DE75B29650}" destId="{1F49B3E5-3717-4865-AF83-391BE24C1169}" srcOrd="0" destOrd="0" parTransId="{E3BA9B82-901C-4BDB-964C-1E963C502713}" sibTransId="{D13CF4D4-4DC0-4ED8-B665-EFE7B76E3D4A}"/>
    <dgm:cxn modelId="{5D722D52-0D99-4AF7-B402-EBA696043C9B}" srcId="{1F49B3E5-3717-4865-AF83-391BE24C1169}" destId="{CF12E09D-C64E-4F11-9BD5-2C981E6333F1}" srcOrd="1" destOrd="0" parTransId="{F1EC1ACF-DB50-4160-8217-AB0B0FFB84A6}" sibTransId="{189D06E9-313F-496B-BAE0-CEFFF3CEE422}"/>
    <dgm:cxn modelId="{0DB14EE4-2B0B-4841-8817-8ECC0172011B}" type="presOf" srcId="{EB15834F-CF65-486D-BF7E-71B98B33CBBF}" destId="{C0ED441B-4CFC-48A7-A62C-A2663AF273B5}" srcOrd="0" destOrd="0" presId="urn:microsoft.com/office/officeart/2005/8/layout/hierarchy1"/>
    <dgm:cxn modelId="{6F189D7F-AB00-4A62-BFDD-92A054EF7480}" type="presOf" srcId="{2758F3A3-5386-4798-8F58-C9DE75B29650}" destId="{DE5C1CAF-D1E7-4C9B-B1B2-7DD32DD7C888}" srcOrd="0" destOrd="0" presId="urn:microsoft.com/office/officeart/2005/8/layout/hierarchy1"/>
    <dgm:cxn modelId="{795F0E4F-60FB-4F13-B330-D9D9BD3B1E97}" type="presOf" srcId="{1F49B3E5-3717-4865-AF83-391BE24C1169}" destId="{3B4785D1-822A-4A5D-88A9-813F526C20B1}" srcOrd="0" destOrd="0" presId="urn:microsoft.com/office/officeart/2005/8/layout/hierarchy1"/>
    <dgm:cxn modelId="{E7E9E0DA-3463-4DB0-A0B0-A6DDD15A1B30}" type="presOf" srcId="{262A8DB9-0DC9-49AF-860F-B88AA9A3E7CA}" destId="{5213C5D3-035F-41AE-AF0B-A3B1CDDEF771}" srcOrd="0" destOrd="0" presId="urn:microsoft.com/office/officeart/2005/8/layout/hierarchy1"/>
    <dgm:cxn modelId="{3B3561E2-C6F5-4B2A-A93F-D4E60B5913C0}" type="presOf" srcId="{CF12E09D-C64E-4F11-9BD5-2C981E6333F1}" destId="{9EA14CC2-FFBB-4430-BDB3-2C30B1F012A7}" srcOrd="0" destOrd="0" presId="urn:microsoft.com/office/officeart/2005/8/layout/hierarchy1"/>
    <dgm:cxn modelId="{DA63C9A7-5F0D-43EC-A623-F73AC609152D}" type="presOf" srcId="{C5DDDCF3-C5FC-45E5-8CF5-22D1B891984C}" destId="{2FC72558-12F7-4D95-978A-CCA9DFA969F7}" srcOrd="0" destOrd="0" presId="urn:microsoft.com/office/officeart/2005/8/layout/hierarchy1"/>
    <dgm:cxn modelId="{40646B2A-D0E8-4247-997E-05C03940CEB5}" srcId="{2758F3A3-5386-4798-8F58-C9DE75B29650}" destId="{74D3AB59-CBB1-4601-83C3-ACEAAF8716B8}" srcOrd="1" destOrd="0" parTransId="{4E11AC46-C9DE-419C-BC29-B8E393D86F60}" sibTransId="{0F17A7FD-09E0-4FE6-BFA7-0987261E276E}"/>
    <dgm:cxn modelId="{645D64BD-0FBF-4816-914E-D545374EC38C}" srcId="{74D3AB59-CBB1-4601-83C3-ACEAAF8716B8}" destId="{634019E8-F2D1-46C6-942F-FF8A66D19EC0}" srcOrd="1" destOrd="0" parTransId="{775686CB-0199-43AF-86C8-30F87820EA36}" sibTransId="{0F8D8A87-D765-4635-A64D-65D30C995C56}"/>
    <dgm:cxn modelId="{125518ED-DE34-445B-A0FF-EA01CB04379D}" srcId="{74D3AB59-CBB1-4601-83C3-ACEAAF8716B8}" destId="{C99D6563-2DF7-427A-820B-06D308F9BE76}" srcOrd="0" destOrd="0" parTransId="{EB15834F-CF65-486D-BF7E-71B98B33CBBF}" sibTransId="{4D200B9F-164F-4A85-96CF-1E5E9FDC0243}"/>
    <dgm:cxn modelId="{13E93E73-3AE2-4EAA-99EB-B2BDFE3183FD}" type="presOf" srcId="{74D3AB59-CBB1-4601-83C3-ACEAAF8716B8}" destId="{995BBE52-3E50-4A03-9202-9417F8B99E04}" srcOrd="0" destOrd="0" presId="urn:microsoft.com/office/officeart/2005/8/layout/hierarchy1"/>
    <dgm:cxn modelId="{C2D0BEDE-9FF5-41D1-9C83-D58966F34D63}" srcId="{15736B67-C2A7-46F6-AEA0-1F2223FE4908}" destId="{2758F3A3-5386-4798-8F58-C9DE75B29650}" srcOrd="0" destOrd="0" parTransId="{C4CAA9F3-8A6D-40CE-ADE3-9FCB344B798B}" sibTransId="{5BF2A8FE-BFD2-4B30-B9CD-ADD9E1469449}"/>
    <dgm:cxn modelId="{D4306459-4166-4F04-A534-0F2B7237E20C}" type="presOf" srcId="{F1EC1ACF-DB50-4160-8217-AB0B0FFB84A6}" destId="{2526A3A9-6CBF-44A9-BEF2-6FBE91328506}" srcOrd="0" destOrd="0" presId="urn:microsoft.com/office/officeart/2005/8/layout/hierarchy1"/>
    <dgm:cxn modelId="{C86BBD7C-A876-4E3D-A13F-2BD0C440F808}" type="presOf" srcId="{15736B67-C2A7-46F6-AEA0-1F2223FE4908}" destId="{F81B7CEA-8BF4-45FD-A99A-2C37C5E680B3}" srcOrd="0" destOrd="0" presId="urn:microsoft.com/office/officeart/2005/8/layout/hierarchy1"/>
    <dgm:cxn modelId="{2BEC121E-6233-403C-8255-22F7764553B0}" type="presOf" srcId="{634019E8-F2D1-46C6-942F-FF8A66D19EC0}" destId="{9C2D34A1-7805-4062-960F-9E34D3FBB48E}" srcOrd="0" destOrd="0" presId="urn:microsoft.com/office/officeart/2005/8/layout/hierarchy1"/>
    <dgm:cxn modelId="{448C0D46-57C4-4200-8F26-1EBA7D63804A}" srcId="{1F49B3E5-3717-4865-AF83-391BE24C1169}" destId="{FE0347D1-FD48-425E-AA7E-D730163ABFC3}" srcOrd="2" destOrd="0" parTransId="{E1BE06CC-DE3D-4AB5-827B-61906E7185ED}" sibTransId="{AA214999-B251-4EEA-A204-99726AF1B026}"/>
    <dgm:cxn modelId="{2AAFFB64-9DA9-421B-B635-9F0991B574E2}" srcId="{1F49B3E5-3717-4865-AF83-391BE24C1169}" destId="{C5DDDCF3-C5FC-45E5-8CF5-22D1B891984C}" srcOrd="0" destOrd="0" parTransId="{262A8DB9-0DC9-49AF-860F-B88AA9A3E7CA}" sibTransId="{AC191C67-8C2B-4386-93EE-02B996C4A844}"/>
    <dgm:cxn modelId="{EDF155CC-0719-4DE6-BE53-FAB20E67E664}" type="presOf" srcId="{4E11AC46-C9DE-419C-BC29-B8E393D86F60}" destId="{2094BB5D-432F-49AF-9CBC-937E3F913ED4}" srcOrd="0" destOrd="0" presId="urn:microsoft.com/office/officeart/2005/8/layout/hierarchy1"/>
    <dgm:cxn modelId="{4C3067C6-394D-488A-8E46-AA0F829846D1}" type="presOf" srcId="{E3BA9B82-901C-4BDB-964C-1E963C502713}" destId="{752C1BED-C172-45AD-AB00-7135265D647C}" srcOrd="0" destOrd="0" presId="urn:microsoft.com/office/officeart/2005/8/layout/hierarchy1"/>
    <dgm:cxn modelId="{2BF797CA-0B94-4594-94FA-578C1C4A0778}" type="presOf" srcId="{775686CB-0199-43AF-86C8-30F87820EA36}" destId="{F9BB88B9-A840-4DF6-898C-57A8163EEBF3}" srcOrd="0" destOrd="0" presId="urn:microsoft.com/office/officeart/2005/8/layout/hierarchy1"/>
    <dgm:cxn modelId="{4715165C-9BDA-43E9-B7E4-B1E9E318E672}" type="presOf" srcId="{FE0347D1-FD48-425E-AA7E-D730163ABFC3}" destId="{8FBA312F-D8E8-4CDD-A16D-E7C4F255B9DE}" srcOrd="0" destOrd="0" presId="urn:microsoft.com/office/officeart/2005/8/layout/hierarchy1"/>
    <dgm:cxn modelId="{B3D4B4B4-AC42-4B70-BA63-F6E807164907}" type="presOf" srcId="{C99D6563-2DF7-427A-820B-06D308F9BE76}" destId="{10CE9947-911B-43CA-A26F-4ABCE9B8B408}" srcOrd="0" destOrd="0" presId="urn:microsoft.com/office/officeart/2005/8/layout/hierarchy1"/>
    <dgm:cxn modelId="{EA28C242-79D1-49B2-BF1C-F047091F0516}" type="presParOf" srcId="{F81B7CEA-8BF4-45FD-A99A-2C37C5E680B3}" destId="{DC164607-BF63-4CC5-A460-6CF205AB05BE}" srcOrd="0" destOrd="0" presId="urn:microsoft.com/office/officeart/2005/8/layout/hierarchy1"/>
    <dgm:cxn modelId="{05D19BF9-BB25-4F04-891E-C380A015DE48}" type="presParOf" srcId="{DC164607-BF63-4CC5-A460-6CF205AB05BE}" destId="{5A23116D-4B3F-4738-BF4D-E476DDCA6493}" srcOrd="0" destOrd="0" presId="urn:microsoft.com/office/officeart/2005/8/layout/hierarchy1"/>
    <dgm:cxn modelId="{DA9A089E-3EE4-4318-A316-ACA09E93F33B}" type="presParOf" srcId="{5A23116D-4B3F-4738-BF4D-E476DDCA6493}" destId="{2D1CC61F-6359-4BF0-AE38-C8F79F9EA700}" srcOrd="0" destOrd="0" presId="urn:microsoft.com/office/officeart/2005/8/layout/hierarchy1"/>
    <dgm:cxn modelId="{382B7C2B-0837-49E1-8D55-79554E834AC4}" type="presParOf" srcId="{5A23116D-4B3F-4738-BF4D-E476DDCA6493}" destId="{DE5C1CAF-D1E7-4C9B-B1B2-7DD32DD7C888}" srcOrd="1" destOrd="0" presId="urn:microsoft.com/office/officeart/2005/8/layout/hierarchy1"/>
    <dgm:cxn modelId="{DAD8EBE6-7680-4455-A9D1-1D32C2435D7D}" type="presParOf" srcId="{DC164607-BF63-4CC5-A460-6CF205AB05BE}" destId="{C0663513-1C2D-4DAE-AF68-62F497B9F7C8}" srcOrd="1" destOrd="0" presId="urn:microsoft.com/office/officeart/2005/8/layout/hierarchy1"/>
    <dgm:cxn modelId="{05EDEF50-2B45-4F5D-834B-213DD13BC8A6}" type="presParOf" srcId="{C0663513-1C2D-4DAE-AF68-62F497B9F7C8}" destId="{752C1BED-C172-45AD-AB00-7135265D647C}" srcOrd="0" destOrd="0" presId="urn:microsoft.com/office/officeart/2005/8/layout/hierarchy1"/>
    <dgm:cxn modelId="{490067AA-C753-46CB-A4BA-50332A82D9A6}" type="presParOf" srcId="{C0663513-1C2D-4DAE-AF68-62F497B9F7C8}" destId="{47E49303-4727-4126-BAE4-66A1C9400E83}" srcOrd="1" destOrd="0" presId="urn:microsoft.com/office/officeart/2005/8/layout/hierarchy1"/>
    <dgm:cxn modelId="{3B2BEF87-A609-437C-8019-AE0CBB7A9BA1}" type="presParOf" srcId="{47E49303-4727-4126-BAE4-66A1C9400E83}" destId="{9615A7E4-B562-4739-9495-EEEC3F5DB534}" srcOrd="0" destOrd="0" presId="urn:microsoft.com/office/officeart/2005/8/layout/hierarchy1"/>
    <dgm:cxn modelId="{DE34950B-28D7-4B48-ADC8-DC6DC10FB92E}" type="presParOf" srcId="{9615A7E4-B562-4739-9495-EEEC3F5DB534}" destId="{04B6B2F0-394E-4245-BA9E-0630C42ED960}" srcOrd="0" destOrd="0" presId="urn:microsoft.com/office/officeart/2005/8/layout/hierarchy1"/>
    <dgm:cxn modelId="{93205CB7-70E5-4CB8-9ABD-9EC2BEF4BF04}" type="presParOf" srcId="{9615A7E4-B562-4739-9495-EEEC3F5DB534}" destId="{3B4785D1-822A-4A5D-88A9-813F526C20B1}" srcOrd="1" destOrd="0" presId="urn:microsoft.com/office/officeart/2005/8/layout/hierarchy1"/>
    <dgm:cxn modelId="{5517789D-C8A9-42D3-886A-A13126FEB489}" type="presParOf" srcId="{47E49303-4727-4126-BAE4-66A1C9400E83}" destId="{F1417873-9931-4828-8334-FC146F5FB898}" srcOrd="1" destOrd="0" presId="urn:microsoft.com/office/officeart/2005/8/layout/hierarchy1"/>
    <dgm:cxn modelId="{E35195D9-FECF-4BBD-8497-0BC6AF0131AF}" type="presParOf" srcId="{F1417873-9931-4828-8334-FC146F5FB898}" destId="{5213C5D3-035F-41AE-AF0B-A3B1CDDEF771}" srcOrd="0" destOrd="0" presId="urn:microsoft.com/office/officeart/2005/8/layout/hierarchy1"/>
    <dgm:cxn modelId="{C0AEB365-9841-40BA-A733-482E69066B32}" type="presParOf" srcId="{F1417873-9931-4828-8334-FC146F5FB898}" destId="{75630C8A-92AA-4FB9-8F94-D3658A066116}" srcOrd="1" destOrd="0" presId="urn:microsoft.com/office/officeart/2005/8/layout/hierarchy1"/>
    <dgm:cxn modelId="{D9DE1C15-B9CF-4FA7-A7A0-31E56FDAB007}" type="presParOf" srcId="{75630C8A-92AA-4FB9-8F94-D3658A066116}" destId="{D30F2CCF-EFDE-49AF-B657-8328890BBB47}" srcOrd="0" destOrd="0" presId="urn:microsoft.com/office/officeart/2005/8/layout/hierarchy1"/>
    <dgm:cxn modelId="{37F25177-5D84-41DB-97E7-F6332EDFA905}" type="presParOf" srcId="{D30F2CCF-EFDE-49AF-B657-8328890BBB47}" destId="{EFA19A76-2D1F-43DA-AAB1-2B85D9994966}" srcOrd="0" destOrd="0" presId="urn:microsoft.com/office/officeart/2005/8/layout/hierarchy1"/>
    <dgm:cxn modelId="{CA54673B-A40C-475A-84F9-4882435FEBBE}" type="presParOf" srcId="{D30F2CCF-EFDE-49AF-B657-8328890BBB47}" destId="{2FC72558-12F7-4D95-978A-CCA9DFA969F7}" srcOrd="1" destOrd="0" presId="urn:microsoft.com/office/officeart/2005/8/layout/hierarchy1"/>
    <dgm:cxn modelId="{B9634E75-1BCD-4AFF-9DEE-B8CEC67C350C}" type="presParOf" srcId="{75630C8A-92AA-4FB9-8F94-D3658A066116}" destId="{EF9AD9DC-4F44-4FAA-B5E7-B9866FBC5567}" srcOrd="1" destOrd="0" presId="urn:microsoft.com/office/officeart/2005/8/layout/hierarchy1"/>
    <dgm:cxn modelId="{39F85794-A722-40CE-A58F-20E4933F9D64}" type="presParOf" srcId="{F1417873-9931-4828-8334-FC146F5FB898}" destId="{2526A3A9-6CBF-44A9-BEF2-6FBE91328506}" srcOrd="2" destOrd="0" presId="urn:microsoft.com/office/officeart/2005/8/layout/hierarchy1"/>
    <dgm:cxn modelId="{CC295326-F315-461B-863F-1F19BD761F0B}" type="presParOf" srcId="{F1417873-9931-4828-8334-FC146F5FB898}" destId="{034028C9-4079-46CD-93A5-0CB5196C8E81}" srcOrd="3" destOrd="0" presId="urn:microsoft.com/office/officeart/2005/8/layout/hierarchy1"/>
    <dgm:cxn modelId="{BBAF070D-6F29-44E8-828E-469EDBFEC9AA}" type="presParOf" srcId="{034028C9-4079-46CD-93A5-0CB5196C8E81}" destId="{7C800523-40C0-46E6-973E-6E8ECD4E555C}" srcOrd="0" destOrd="0" presId="urn:microsoft.com/office/officeart/2005/8/layout/hierarchy1"/>
    <dgm:cxn modelId="{AD4D27C4-D657-4DA8-9812-03B64AE7E29F}" type="presParOf" srcId="{7C800523-40C0-46E6-973E-6E8ECD4E555C}" destId="{DFF0B217-0ABB-4709-86AB-69DE196757E1}" srcOrd="0" destOrd="0" presId="urn:microsoft.com/office/officeart/2005/8/layout/hierarchy1"/>
    <dgm:cxn modelId="{DB7B1F45-EB81-4018-8E61-61A2EFC86F57}" type="presParOf" srcId="{7C800523-40C0-46E6-973E-6E8ECD4E555C}" destId="{9EA14CC2-FFBB-4430-BDB3-2C30B1F012A7}" srcOrd="1" destOrd="0" presId="urn:microsoft.com/office/officeart/2005/8/layout/hierarchy1"/>
    <dgm:cxn modelId="{DFD8DFEC-7D22-4C42-A2BC-31E148330D4C}" type="presParOf" srcId="{034028C9-4079-46CD-93A5-0CB5196C8E81}" destId="{49D9F42E-7964-433A-8C37-6C28D4FDB37E}" srcOrd="1" destOrd="0" presId="urn:microsoft.com/office/officeart/2005/8/layout/hierarchy1"/>
    <dgm:cxn modelId="{375FE678-8FC6-44BB-9FE5-3E79F405BDB8}" type="presParOf" srcId="{F1417873-9931-4828-8334-FC146F5FB898}" destId="{8A9E590C-FAB7-4541-8E9D-737EC3533819}" srcOrd="4" destOrd="0" presId="urn:microsoft.com/office/officeart/2005/8/layout/hierarchy1"/>
    <dgm:cxn modelId="{52A1967D-A7D3-489A-BD53-BD6C9DD6524F}" type="presParOf" srcId="{F1417873-9931-4828-8334-FC146F5FB898}" destId="{1C82E362-7A9E-4ECD-85E0-3907E2A14EE2}" srcOrd="5" destOrd="0" presId="urn:microsoft.com/office/officeart/2005/8/layout/hierarchy1"/>
    <dgm:cxn modelId="{B55AC251-54E3-43D3-B56B-4038D5397433}" type="presParOf" srcId="{1C82E362-7A9E-4ECD-85E0-3907E2A14EE2}" destId="{1F79F58F-E978-4A6C-A9F8-20AC80EB42E1}" srcOrd="0" destOrd="0" presId="urn:microsoft.com/office/officeart/2005/8/layout/hierarchy1"/>
    <dgm:cxn modelId="{F8E8ACA6-292E-4652-B717-5BEE44360B7A}" type="presParOf" srcId="{1F79F58F-E978-4A6C-A9F8-20AC80EB42E1}" destId="{E980F776-813B-4C90-BE2E-A628935F1DC1}" srcOrd="0" destOrd="0" presId="urn:microsoft.com/office/officeart/2005/8/layout/hierarchy1"/>
    <dgm:cxn modelId="{4A3F25BC-50C2-4A35-87AD-D88CB75F453B}" type="presParOf" srcId="{1F79F58F-E978-4A6C-A9F8-20AC80EB42E1}" destId="{8FBA312F-D8E8-4CDD-A16D-E7C4F255B9DE}" srcOrd="1" destOrd="0" presId="urn:microsoft.com/office/officeart/2005/8/layout/hierarchy1"/>
    <dgm:cxn modelId="{AA160354-DEC2-4E56-8F10-857940C3C5CC}" type="presParOf" srcId="{1C82E362-7A9E-4ECD-85E0-3907E2A14EE2}" destId="{39DB798E-AC01-4F1D-96D6-7C5510834279}" srcOrd="1" destOrd="0" presId="urn:microsoft.com/office/officeart/2005/8/layout/hierarchy1"/>
    <dgm:cxn modelId="{0929D15B-53B2-4CD2-B50E-48E73710B5BA}" type="presParOf" srcId="{C0663513-1C2D-4DAE-AF68-62F497B9F7C8}" destId="{2094BB5D-432F-49AF-9CBC-937E3F913ED4}" srcOrd="2" destOrd="0" presId="urn:microsoft.com/office/officeart/2005/8/layout/hierarchy1"/>
    <dgm:cxn modelId="{EACD3D5E-C867-4C07-B3CF-A62DAD592B6E}" type="presParOf" srcId="{C0663513-1C2D-4DAE-AF68-62F497B9F7C8}" destId="{65A5786D-9252-4203-80E2-D6FC4530B517}" srcOrd="3" destOrd="0" presId="urn:microsoft.com/office/officeart/2005/8/layout/hierarchy1"/>
    <dgm:cxn modelId="{657522D3-7CFD-4BE8-ADE0-E918501C2736}" type="presParOf" srcId="{65A5786D-9252-4203-80E2-D6FC4530B517}" destId="{DD3EE2B6-368F-4791-B307-4E83A046625D}" srcOrd="0" destOrd="0" presId="urn:microsoft.com/office/officeart/2005/8/layout/hierarchy1"/>
    <dgm:cxn modelId="{6AAF54C7-F847-46DB-ADFA-321DE6CF210E}" type="presParOf" srcId="{DD3EE2B6-368F-4791-B307-4E83A046625D}" destId="{693059C0-6007-4249-A1FA-C756B931F4F4}" srcOrd="0" destOrd="0" presId="urn:microsoft.com/office/officeart/2005/8/layout/hierarchy1"/>
    <dgm:cxn modelId="{9B7B2997-AB3C-4404-BDFE-E2D5A477E185}" type="presParOf" srcId="{DD3EE2B6-368F-4791-B307-4E83A046625D}" destId="{995BBE52-3E50-4A03-9202-9417F8B99E04}" srcOrd="1" destOrd="0" presId="urn:microsoft.com/office/officeart/2005/8/layout/hierarchy1"/>
    <dgm:cxn modelId="{E3648473-0028-416D-9250-2C54EE011CFE}" type="presParOf" srcId="{65A5786D-9252-4203-80E2-D6FC4530B517}" destId="{30BBFA62-BFD8-4A9D-B6EB-59BB989F55AF}" srcOrd="1" destOrd="0" presId="urn:microsoft.com/office/officeart/2005/8/layout/hierarchy1"/>
    <dgm:cxn modelId="{A64A8CFE-FE58-4842-9E85-CA5FC7D4E236}" type="presParOf" srcId="{30BBFA62-BFD8-4A9D-B6EB-59BB989F55AF}" destId="{C0ED441B-4CFC-48A7-A62C-A2663AF273B5}" srcOrd="0" destOrd="0" presId="urn:microsoft.com/office/officeart/2005/8/layout/hierarchy1"/>
    <dgm:cxn modelId="{6986A9C5-F2E8-49FA-94A4-4FB396F82F84}" type="presParOf" srcId="{30BBFA62-BFD8-4A9D-B6EB-59BB989F55AF}" destId="{7F6B43BE-B73F-449F-8C7B-3C15457A8787}" srcOrd="1" destOrd="0" presId="urn:microsoft.com/office/officeart/2005/8/layout/hierarchy1"/>
    <dgm:cxn modelId="{F208E2DE-48AD-4454-9B7D-478D824E8A4F}" type="presParOf" srcId="{7F6B43BE-B73F-449F-8C7B-3C15457A8787}" destId="{173AAAC2-0488-48FC-9B6E-AEB933EF91A0}" srcOrd="0" destOrd="0" presId="urn:microsoft.com/office/officeart/2005/8/layout/hierarchy1"/>
    <dgm:cxn modelId="{A7FCE800-F37C-425C-B614-C1F8BB416D18}" type="presParOf" srcId="{173AAAC2-0488-48FC-9B6E-AEB933EF91A0}" destId="{2EA8FBF8-7A2F-4284-9DDB-588611115E9B}" srcOrd="0" destOrd="0" presId="urn:microsoft.com/office/officeart/2005/8/layout/hierarchy1"/>
    <dgm:cxn modelId="{A4432072-1958-44E9-9FC4-DA9C4C5B2F1A}" type="presParOf" srcId="{173AAAC2-0488-48FC-9B6E-AEB933EF91A0}" destId="{10CE9947-911B-43CA-A26F-4ABCE9B8B408}" srcOrd="1" destOrd="0" presId="urn:microsoft.com/office/officeart/2005/8/layout/hierarchy1"/>
    <dgm:cxn modelId="{C07F0C11-9C93-4814-8CCA-956C2F125DEE}" type="presParOf" srcId="{7F6B43BE-B73F-449F-8C7B-3C15457A8787}" destId="{68DBDDD4-5CA6-45E0-82F6-F597D94A7E40}" srcOrd="1" destOrd="0" presId="urn:microsoft.com/office/officeart/2005/8/layout/hierarchy1"/>
    <dgm:cxn modelId="{4EA2EEEA-742F-4CD3-8B91-3A83A425237B}" type="presParOf" srcId="{30BBFA62-BFD8-4A9D-B6EB-59BB989F55AF}" destId="{F9BB88B9-A840-4DF6-898C-57A8163EEBF3}" srcOrd="2" destOrd="0" presId="urn:microsoft.com/office/officeart/2005/8/layout/hierarchy1"/>
    <dgm:cxn modelId="{7076A6E4-3ACC-46C6-8D56-8D4FFF27976A}" type="presParOf" srcId="{30BBFA62-BFD8-4A9D-B6EB-59BB989F55AF}" destId="{4A98189A-5607-45E7-953D-B990BE7CA2DC}" srcOrd="3" destOrd="0" presId="urn:microsoft.com/office/officeart/2005/8/layout/hierarchy1"/>
    <dgm:cxn modelId="{69CE70F5-BF48-4F2E-8E8E-BBE71A8C8561}" type="presParOf" srcId="{4A98189A-5607-45E7-953D-B990BE7CA2DC}" destId="{8C3B5DC5-1A4C-4DB2-A6C9-F922C7FB2762}" srcOrd="0" destOrd="0" presId="urn:microsoft.com/office/officeart/2005/8/layout/hierarchy1"/>
    <dgm:cxn modelId="{301C00CE-F43B-41B2-97E2-0FF70B902B89}" type="presParOf" srcId="{8C3B5DC5-1A4C-4DB2-A6C9-F922C7FB2762}" destId="{4300AD65-29F0-4ED9-939A-C543205ED658}" srcOrd="0" destOrd="0" presId="urn:microsoft.com/office/officeart/2005/8/layout/hierarchy1"/>
    <dgm:cxn modelId="{5032FE49-80D9-4C2C-850F-E8737D5A961D}" type="presParOf" srcId="{8C3B5DC5-1A4C-4DB2-A6C9-F922C7FB2762}" destId="{9C2D34A1-7805-4062-960F-9E34D3FBB48E}" srcOrd="1" destOrd="0" presId="urn:microsoft.com/office/officeart/2005/8/layout/hierarchy1"/>
    <dgm:cxn modelId="{35C692A7-5CB9-4516-A39B-4E18AA43B677}" type="presParOf" srcId="{4A98189A-5607-45E7-953D-B990BE7CA2DC}" destId="{B89AAA7E-E2C6-44FC-A6EB-8488B98660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736B67-C2A7-46F6-AEA0-1F2223FE490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2758F3A3-5386-4798-8F58-C9DE75B29650}">
      <dgm:prSet phldrT="[Text]"/>
      <dgm:spPr/>
      <dgm:t>
        <a:bodyPr/>
        <a:lstStyle/>
        <a:p>
          <a:r>
            <a:rPr lang="en-US" b="1" dirty="0"/>
            <a:t>Challenge – Protecting client personal information.</a:t>
          </a:r>
        </a:p>
        <a:p>
          <a:r>
            <a:rPr lang="en-US" b="1" dirty="0"/>
            <a:t>Risk – If company is hacked client personal information such as SSN, DOB, and Addresses are leaked .</a:t>
          </a:r>
        </a:p>
      </dgm:t>
    </dgm:pt>
    <dgm:pt modelId="{C4CAA9F3-8A6D-40CE-ADE3-9FCB344B798B}" type="parTrans" cxnId="{C2D0BEDE-9FF5-41D1-9C83-D58966F34D63}">
      <dgm:prSet/>
      <dgm:spPr/>
      <dgm:t>
        <a:bodyPr/>
        <a:lstStyle/>
        <a:p>
          <a:endParaRPr lang="en-US"/>
        </a:p>
      </dgm:t>
    </dgm:pt>
    <dgm:pt modelId="{5BF2A8FE-BFD2-4B30-B9CD-ADD9E1469449}" type="sibTrans" cxnId="{C2D0BEDE-9FF5-41D1-9C83-D58966F34D63}">
      <dgm:prSet/>
      <dgm:spPr/>
      <dgm:t>
        <a:bodyPr/>
        <a:lstStyle/>
        <a:p>
          <a:endParaRPr lang="en-US"/>
        </a:p>
      </dgm:t>
    </dgm:pt>
    <dgm:pt modelId="{1F49B3E5-3717-4865-AF83-391BE24C1169}">
      <dgm:prSet phldrT="[Text]" custT="1"/>
      <dgm:spPr/>
      <dgm:t>
        <a:bodyPr/>
        <a:lstStyle/>
        <a:p>
          <a:r>
            <a:rPr lang="en-US" sz="800" b="1" dirty="0"/>
            <a:t>Acknowledge Hack of Account Information</a:t>
          </a:r>
        </a:p>
      </dgm:t>
    </dgm:pt>
    <dgm:pt modelId="{E3BA9B82-901C-4BDB-964C-1E963C502713}" type="parTrans" cxnId="{912E07FA-2558-4990-86AC-942178B981EA}">
      <dgm:prSet/>
      <dgm:spPr/>
      <dgm:t>
        <a:bodyPr/>
        <a:lstStyle/>
        <a:p>
          <a:endParaRPr lang="en-US"/>
        </a:p>
      </dgm:t>
    </dgm:pt>
    <dgm:pt modelId="{D13CF4D4-4DC0-4ED8-B665-EFE7B76E3D4A}" type="sibTrans" cxnId="{912E07FA-2558-4990-86AC-942178B981EA}">
      <dgm:prSet/>
      <dgm:spPr/>
      <dgm:t>
        <a:bodyPr/>
        <a:lstStyle/>
        <a:p>
          <a:endParaRPr lang="en-US"/>
        </a:p>
      </dgm:t>
    </dgm:pt>
    <dgm:pt modelId="{C5DDDCF3-C5FC-45E5-8CF5-22D1B891984C}">
      <dgm:prSet phldrT="[Text]"/>
      <dgm:spPr/>
      <dgm:t>
        <a:bodyPr/>
        <a:lstStyle/>
        <a:p>
          <a:r>
            <a:rPr lang="en-US" dirty="0"/>
            <a:t>Action:</a:t>
          </a:r>
        </a:p>
        <a:p>
          <a:r>
            <a:rPr lang="en-US" dirty="0"/>
            <a:t>Announce leak to users and prepare for possible loss of clients or lawsuits.</a:t>
          </a:r>
        </a:p>
      </dgm:t>
    </dgm:pt>
    <dgm:pt modelId="{262A8DB9-0DC9-49AF-860F-B88AA9A3E7CA}" type="parTrans" cxnId="{2AAFFB64-9DA9-421B-B635-9F0991B574E2}">
      <dgm:prSet/>
      <dgm:spPr/>
      <dgm:t>
        <a:bodyPr/>
        <a:lstStyle/>
        <a:p>
          <a:endParaRPr lang="en-US"/>
        </a:p>
      </dgm:t>
    </dgm:pt>
    <dgm:pt modelId="{AC191C67-8C2B-4386-93EE-02B996C4A844}" type="sibTrans" cxnId="{2AAFFB64-9DA9-421B-B635-9F0991B574E2}">
      <dgm:prSet/>
      <dgm:spPr/>
      <dgm:t>
        <a:bodyPr/>
        <a:lstStyle/>
        <a:p>
          <a:endParaRPr lang="en-US"/>
        </a:p>
      </dgm:t>
    </dgm:pt>
    <dgm:pt modelId="{CF12E09D-C64E-4F11-9BD5-2C981E6333F1}">
      <dgm:prSet phldrT="[Text]"/>
      <dgm:spPr/>
      <dgm:t>
        <a:bodyPr/>
        <a:lstStyle/>
        <a:p>
          <a:r>
            <a:rPr lang="en-US" dirty="0"/>
            <a:t>Action:</a:t>
          </a:r>
        </a:p>
        <a:p>
          <a:r>
            <a:rPr lang="en-US" dirty="0"/>
            <a:t>Revise app code to increase security features such as two step log in or finger print scan in order to prevent future issue.</a:t>
          </a:r>
        </a:p>
      </dgm:t>
    </dgm:pt>
    <dgm:pt modelId="{F1EC1ACF-DB50-4160-8217-AB0B0FFB84A6}" type="parTrans" cxnId="{5D722D52-0D99-4AF7-B402-EBA696043C9B}">
      <dgm:prSet/>
      <dgm:spPr/>
      <dgm:t>
        <a:bodyPr/>
        <a:lstStyle/>
        <a:p>
          <a:endParaRPr lang="en-US"/>
        </a:p>
      </dgm:t>
    </dgm:pt>
    <dgm:pt modelId="{189D06E9-313F-496B-BAE0-CEFFF3CEE422}" type="sibTrans" cxnId="{5D722D52-0D99-4AF7-B402-EBA696043C9B}">
      <dgm:prSet/>
      <dgm:spPr/>
      <dgm:t>
        <a:bodyPr/>
        <a:lstStyle/>
        <a:p>
          <a:endParaRPr lang="en-US"/>
        </a:p>
      </dgm:t>
    </dgm:pt>
    <dgm:pt modelId="{74D3AB59-CBB1-4601-83C3-ACEAAF8716B8}">
      <dgm:prSet phldrT="[Text]" custT="1"/>
      <dgm:spPr/>
      <dgm:t>
        <a:bodyPr/>
        <a:lstStyle/>
        <a:p>
          <a:r>
            <a:rPr lang="en-US" sz="800" b="1" dirty="0"/>
            <a:t>Cover up Hack of Account Information</a:t>
          </a:r>
        </a:p>
      </dgm:t>
    </dgm:pt>
    <dgm:pt modelId="{4E11AC46-C9DE-419C-BC29-B8E393D86F60}" type="parTrans" cxnId="{40646B2A-D0E8-4247-997E-05C03940CEB5}">
      <dgm:prSet/>
      <dgm:spPr/>
      <dgm:t>
        <a:bodyPr/>
        <a:lstStyle/>
        <a:p>
          <a:endParaRPr lang="en-US"/>
        </a:p>
      </dgm:t>
    </dgm:pt>
    <dgm:pt modelId="{0F17A7FD-09E0-4FE6-BFA7-0987261E276E}" type="sibTrans" cxnId="{40646B2A-D0E8-4247-997E-05C03940CEB5}">
      <dgm:prSet/>
      <dgm:spPr/>
      <dgm:t>
        <a:bodyPr/>
        <a:lstStyle/>
        <a:p>
          <a:endParaRPr lang="en-US"/>
        </a:p>
      </dgm:t>
    </dgm:pt>
    <dgm:pt modelId="{C99D6563-2DF7-427A-820B-06D308F9BE76}">
      <dgm:prSet phldrT="[Text]"/>
      <dgm:spPr/>
      <dgm:t>
        <a:bodyPr/>
        <a:lstStyle/>
        <a:p>
          <a:r>
            <a:rPr lang="en-US" dirty="0"/>
            <a:t>Action:</a:t>
          </a:r>
        </a:p>
        <a:p>
          <a:r>
            <a:rPr lang="en-US" dirty="0"/>
            <a:t>Deny any hack ever happened to the customers. The servers were down for regular scheduled updates.</a:t>
          </a:r>
        </a:p>
      </dgm:t>
    </dgm:pt>
    <dgm:pt modelId="{EB15834F-CF65-486D-BF7E-71B98B33CBBF}" type="parTrans" cxnId="{125518ED-DE34-445B-A0FF-EA01CB04379D}">
      <dgm:prSet/>
      <dgm:spPr/>
      <dgm:t>
        <a:bodyPr/>
        <a:lstStyle/>
        <a:p>
          <a:endParaRPr lang="en-US"/>
        </a:p>
      </dgm:t>
    </dgm:pt>
    <dgm:pt modelId="{4D200B9F-164F-4A85-96CF-1E5E9FDC0243}" type="sibTrans" cxnId="{125518ED-DE34-445B-A0FF-EA01CB04379D}">
      <dgm:prSet/>
      <dgm:spPr/>
      <dgm:t>
        <a:bodyPr/>
        <a:lstStyle/>
        <a:p>
          <a:endParaRPr lang="en-US"/>
        </a:p>
      </dgm:t>
    </dgm:pt>
    <dgm:pt modelId="{634019E8-F2D1-46C6-942F-FF8A66D19EC0}">
      <dgm:prSet phldrT="[Text]"/>
      <dgm:spPr/>
      <dgm:t>
        <a:bodyPr/>
        <a:lstStyle/>
        <a:p>
          <a:r>
            <a:rPr lang="en-US" dirty="0"/>
            <a:t>Additional Risk: Clients will loose trust in the company. Causing them to leave the organization. Also there might be leaked information from internal employees.</a:t>
          </a:r>
        </a:p>
      </dgm:t>
    </dgm:pt>
    <dgm:pt modelId="{775686CB-0199-43AF-86C8-30F87820EA36}" type="parTrans" cxnId="{645D64BD-0FBF-4816-914E-D545374EC38C}">
      <dgm:prSet/>
      <dgm:spPr/>
      <dgm:t>
        <a:bodyPr/>
        <a:lstStyle/>
        <a:p>
          <a:endParaRPr lang="en-US"/>
        </a:p>
      </dgm:t>
    </dgm:pt>
    <dgm:pt modelId="{0F8D8A87-D765-4635-A64D-65D30C995C56}" type="sibTrans" cxnId="{645D64BD-0FBF-4816-914E-D545374EC38C}">
      <dgm:prSet/>
      <dgm:spPr/>
      <dgm:t>
        <a:bodyPr/>
        <a:lstStyle/>
        <a:p>
          <a:endParaRPr lang="en-US"/>
        </a:p>
      </dgm:t>
    </dgm:pt>
    <dgm:pt modelId="{FE0347D1-FD48-425E-AA7E-D730163ABFC3}">
      <dgm:prSet phldrT="[Text]"/>
      <dgm:spPr/>
      <dgm:t>
        <a:bodyPr/>
        <a:lstStyle/>
        <a:p>
          <a:r>
            <a:rPr lang="en-US" dirty="0"/>
            <a:t>Benefit: </a:t>
          </a:r>
        </a:p>
        <a:p>
          <a:r>
            <a:rPr lang="en-US" dirty="0"/>
            <a:t>Clients continue to conduct further business with company and prevent future lawsuits.</a:t>
          </a:r>
        </a:p>
      </dgm:t>
    </dgm:pt>
    <dgm:pt modelId="{E1BE06CC-DE3D-4AB5-827B-61906E7185ED}" type="parTrans" cxnId="{448C0D46-57C4-4200-8F26-1EBA7D63804A}">
      <dgm:prSet/>
      <dgm:spPr/>
      <dgm:t>
        <a:bodyPr/>
        <a:lstStyle/>
        <a:p>
          <a:endParaRPr lang="en-US"/>
        </a:p>
      </dgm:t>
    </dgm:pt>
    <dgm:pt modelId="{AA214999-B251-4EEA-A204-99726AF1B026}" type="sibTrans" cxnId="{448C0D46-57C4-4200-8F26-1EBA7D63804A}">
      <dgm:prSet/>
      <dgm:spPr/>
      <dgm:t>
        <a:bodyPr/>
        <a:lstStyle/>
        <a:p>
          <a:endParaRPr lang="en-US"/>
        </a:p>
      </dgm:t>
    </dgm:pt>
    <dgm:pt modelId="{F81B7CEA-8BF4-45FD-A99A-2C37C5E680B3}" type="pres">
      <dgm:prSet presAssocID="{15736B67-C2A7-46F6-AEA0-1F2223FE4908}" presName="hierChild1" presStyleCnt="0">
        <dgm:presLayoutVars>
          <dgm:chPref val="1"/>
          <dgm:dir/>
          <dgm:animOne val="branch"/>
          <dgm:animLvl val="lvl"/>
          <dgm:resizeHandles/>
        </dgm:presLayoutVars>
      </dgm:prSet>
      <dgm:spPr/>
      <dgm:t>
        <a:bodyPr/>
        <a:lstStyle/>
        <a:p>
          <a:endParaRPr lang="en-US"/>
        </a:p>
      </dgm:t>
    </dgm:pt>
    <dgm:pt modelId="{DC164607-BF63-4CC5-A460-6CF205AB05BE}" type="pres">
      <dgm:prSet presAssocID="{2758F3A3-5386-4798-8F58-C9DE75B29650}" presName="hierRoot1" presStyleCnt="0"/>
      <dgm:spPr/>
    </dgm:pt>
    <dgm:pt modelId="{5A23116D-4B3F-4738-BF4D-E476DDCA6493}" type="pres">
      <dgm:prSet presAssocID="{2758F3A3-5386-4798-8F58-C9DE75B29650}" presName="composite" presStyleCnt="0"/>
      <dgm:spPr/>
    </dgm:pt>
    <dgm:pt modelId="{2D1CC61F-6359-4BF0-AE38-C8F79F9EA700}" type="pres">
      <dgm:prSet presAssocID="{2758F3A3-5386-4798-8F58-C9DE75B29650}" presName="background" presStyleLbl="node0" presStyleIdx="0" presStyleCnt="1"/>
      <dgm:spPr/>
    </dgm:pt>
    <dgm:pt modelId="{DE5C1CAF-D1E7-4C9B-B1B2-7DD32DD7C888}" type="pres">
      <dgm:prSet presAssocID="{2758F3A3-5386-4798-8F58-C9DE75B29650}" presName="text" presStyleLbl="fgAcc0" presStyleIdx="0" presStyleCnt="1" custScaleX="182952">
        <dgm:presLayoutVars>
          <dgm:chPref val="3"/>
        </dgm:presLayoutVars>
      </dgm:prSet>
      <dgm:spPr/>
      <dgm:t>
        <a:bodyPr/>
        <a:lstStyle/>
        <a:p>
          <a:endParaRPr lang="en-US"/>
        </a:p>
      </dgm:t>
    </dgm:pt>
    <dgm:pt modelId="{C0663513-1C2D-4DAE-AF68-62F497B9F7C8}" type="pres">
      <dgm:prSet presAssocID="{2758F3A3-5386-4798-8F58-C9DE75B29650}" presName="hierChild2" presStyleCnt="0"/>
      <dgm:spPr/>
    </dgm:pt>
    <dgm:pt modelId="{752C1BED-C172-45AD-AB00-7135265D647C}" type="pres">
      <dgm:prSet presAssocID="{E3BA9B82-901C-4BDB-964C-1E963C502713}" presName="Name10" presStyleLbl="parChTrans1D2" presStyleIdx="0" presStyleCnt="2"/>
      <dgm:spPr/>
      <dgm:t>
        <a:bodyPr/>
        <a:lstStyle/>
        <a:p>
          <a:endParaRPr lang="en-US"/>
        </a:p>
      </dgm:t>
    </dgm:pt>
    <dgm:pt modelId="{47E49303-4727-4126-BAE4-66A1C9400E83}" type="pres">
      <dgm:prSet presAssocID="{1F49B3E5-3717-4865-AF83-391BE24C1169}" presName="hierRoot2" presStyleCnt="0"/>
      <dgm:spPr/>
    </dgm:pt>
    <dgm:pt modelId="{9615A7E4-B562-4739-9495-EEEC3F5DB534}" type="pres">
      <dgm:prSet presAssocID="{1F49B3E5-3717-4865-AF83-391BE24C1169}" presName="composite2" presStyleCnt="0"/>
      <dgm:spPr/>
    </dgm:pt>
    <dgm:pt modelId="{04B6B2F0-394E-4245-BA9E-0630C42ED960}" type="pres">
      <dgm:prSet presAssocID="{1F49B3E5-3717-4865-AF83-391BE24C1169}" presName="background2" presStyleLbl="node2" presStyleIdx="0" presStyleCnt="2"/>
      <dgm:spPr/>
    </dgm:pt>
    <dgm:pt modelId="{3B4785D1-822A-4A5D-88A9-813F526C20B1}" type="pres">
      <dgm:prSet presAssocID="{1F49B3E5-3717-4865-AF83-391BE24C1169}" presName="text2" presStyleLbl="fgAcc2" presStyleIdx="0" presStyleCnt="2">
        <dgm:presLayoutVars>
          <dgm:chPref val="3"/>
        </dgm:presLayoutVars>
      </dgm:prSet>
      <dgm:spPr/>
      <dgm:t>
        <a:bodyPr/>
        <a:lstStyle/>
        <a:p>
          <a:endParaRPr lang="en-US"/>
        </a:p>
      </dgm:t>
    </dgm:pt>
    <dgm:pt modelId="{F1417873-9931-4828-8334-FC146F5FB898}" type="pres">
      <dgm:prSet presAssocID="{1F49B3E5-3717-4865-AF83-391BE24C1169}" presName="hierChild3" presStyleCnt="0"/>
      <dgm:spPr/>
    </dgm:pt>
    <dgm:pt modelId="{5213C5D3-035F-41AE-AF0B-A3B1CDDEF771}" type="pres">
      <dgm:prSet presAssocID="{262A8DB9-0DC9-49AF-860F-B88AA9A3E7CA}" presName="Name17" presStyleLbl="parChTrans1D3" presStyleIdx="0" presStyleCnt="5"/>
      <dgm:spPr/>
      <dgm:t>
        <a:bodyPr/>
        <a:lstStyle/>
        <a:p>
          <a:endParaRPr lang="en-US"/>
        </a:p>
      </dgm:t>
    </dgm:pt>
    <dgm:pt modelId="{75630C8A-92AA-4FB9-8F94-D3658A066116}" type="pres">
      <dgm:prSet presAssocID="{C5DDDCF3-C5FC-45E5-8CF5-22D1B891984C}" presName="hierRoot3" presStyleCnt="0"/>
      <dgm:spPr/>
    </dgm:pt>
    <dgm:pt modelId="{D30F2CCF-EFDE-49AF-B657-8328890BBB47}" type="pres">
      <dgm:prSet presAssocID="{C5DDDCF3-C5FC-45E5-8CF5-22D1B891984C}" presName="composite3" presStyleCnt="0"/>
      <dgm:spPr/>
    </dgm:pt>
    <dgm:pt modelId="{EFA19A76-2D1F-43DA-AAB1-2B85D9994966}" type="pres">
      <dgm:prSet presAssocID="{C5DDDCF3-C5FC-45E5-8CF5-22D1B891984C}" presName="background3" presStyleLbl="node3" presStyleIdx="0" presStyleCnt="5"/>
      <dgm:spPr/>
    </dgm:pt>
    <dgm:pt modelId="{2FC72558-12F7-4D95-978A-CCA9DFA969F7}" type="pres">
      <dgm:prSet presAssocID="{C5DDDCF3-C5FC-45E5-8CF5-22D1B891984C}" presName="text3" presStyleLbl="fgAcc3" presStyleIdx="0" presStyleCnt="5">
        <dgm:presLayoutVars>
          <dgm:chPref val="3"/>
        </dgm:presLayoutVars>
      </dgm:prSet>
      <dgm:spPr/>
      <dgm:t>
        <a:bodyPr/>
        <a:lstStyle/>
        <a:p>
          <a:endParaRPr lang="en-US"/>
        </a:p>
      </dgm:t>
    </dgm:pt>
    <dgm:pt modelId="{EF9AD9DC-4F44-4FAA-B5E7-B9866FBC5567}" type="pres">
      <dgm:prSet presAssocID="{C5DDDCF3-C5FC-45E5-8CF5-22D1B891984C}" presName="hierChild4" presStyleCnt="0"/>
      <dgm:spPr/>
    </dgm:pt>
    <dgm:pt modelId="{2526A3A9-6CBF-44A9-BEF2-6FBE91328506}" type="pres">
      <dgm:prSet presAssocID="{F1EC1ACF-DB50-4160-8217-AB0B0FFB84A6}" presName="Name17" presStyleLbl="parChTrans1D3" presStyleIdx="1" presStyleCnt="5"/>
      <dgm:spPr/>
      <dgm:t>
        <a:bodyPr/>
        <a:lstStyle/>
        <a:p>
          <a:endParaRPr lang="en-US"/>
        </a:p>
      </dgm:t>
    </dgm:pt>
    <dgm:pt modelId="{034028C9-4079-46CD-93A5-0CB5196C8E81}" type="pres">
      <dgm:prSet presAssocID="{CF12E09D-C64E-4F11-9BD5-2C981E6333F1}" presName="hierRoot3" presStyleCnt="0"/>
      <dgm:spPr/>
    </dgm:pt>
    <dgm:pt modelId="{7C800523-40C0-46E6-973E-6E8ECD4E555C}" type="pres">
      <dgm:prSet presAssocID="{CF12E09D-C64E-4F11-9BD5-2C981E6333F1}" presName="composite3" presStyleCnt="0"/>
      <dgm:spPr/>
    </dgm:pt>
    <dgm:pt modelId="{DFF0B217-0ABB-4709-86AB-69DE196757E1}" type="pres">
      <dgm:prSet presAssocID="{CF12E09D-C64E-4F11-9BD5-2C981E6333F1}" presName="background3" presStyleLbl="node3" presStyleIdx="1" presStyleCnt="5"/>
      <dgm:spPr/>
    </dgm:pt>
    <dgm:pt modelId="{9EA14CC2-FFBB-4430-BDB3-2C30B1F012A7}" type="pres">
      <dgm:prSet presAssocID="{CF12E09D-C64E-4F11-9BD5-2C981E6333F1}" presName="text3" presStyleLbl="fgAcc3" presStyleIdx="1" presStyleCnt="5">
        <dgm:presLayoutVars>
          <dgm:chPref val="3"/>
        </dgm:presLayoutVars>
      </dgm:prSet>
      <dgm:spPr/>
      <dgm:t>
        <a:bodyPr/>
        <a:lstStyle/>
        <a:p>
          <a:endParaRPr lang="en-US"/>
        </a:p>
      </dgm:t>
    </dgm:pt>
    <dgm:pt modelId="{49D9F42E-7964-433A-8C37-6C28D4FDB37E}" type="pres">
      <dgm:prSet presAssocID="{CF12E09D-C64E-4F11-9BD5-2C981E6333F1}" presName="hierChild4" presStyleCnt="0"/>
      <dgm:spPr/>
    </dgm:pt>
    <dgm:pt modelId="{8A9E590C-FAB7-4541-8E9D-737EC3533819}" type="pres">
      <dgm:prSet presAssocID="{E1BE06CC-DE3D-4AB5-827B-61906E7185ED}" presName="Name17" presStyleLbl="parChTrans1D3" presStyleIdx="2" presStyleCnt="5"/>
      <dgm:spPr/>
      <dgm:t>
        <a:bodyPr/>
        <a:lstStyle/>
        <a:p>
          <a:endParaRPr lang="en-US"/>
        </a:p>
      </dgm:t>
    </dgm:pt>
    <dgm:pt modelId="{1C82E362-7A9E-4ECD-85E0-3907E2A14EE2}" type="pres">
      <dgm:prSet presAssocID="{FE0347D1-FD48-425E-AA7E-D730163ABFC3}" presName="hierRoot3" presStyleCnt="0"/>
      <dgm:spPr/>
    </dgm:pt>
    <dgm:pt modelId="{1F79F58F-E978-4A6C-A9F8-20AC80EB42E1}" type="pres">
      <dgm:prSet presAssocID="{FE0347D1-FD48-425E-AA7E-D730163ABFC3}" presName="composite3" presStyleCnt="0"/>
      <dgm:spPr/>
    </dgm:pt>
    <dgm:pt modelId="{E980F776-813B-4C90-BE2E-A628935F1DC1}" type="pres">
      <dgm:prSet presAssocID="{FE0347D1-FD48-425E-AA7E-D730163ABFC3}" presName="background3" presStyleLbl="node3" presStyleIdx="2" presStyleCnt="5"/>
      <dgm:spPr/>
    </dgm:pt>
    <dgm:pt modelId="{8FBA312F-D8E8-4CDD-A16D-E7C4F255B9DE}" type="pres">
      <dgm:prSet presAssocID="{FE0347D1-FD48-425E-AA7E-D730163ABFC3}" presName="text3" presStyleLbl="fgAcc3" presStyleIdx="2" presStyleCnt="5">
        <dgm:presLayoutVars>
          <dgm:chPref val="3"/>
        </dgm:presLayoutVars>
      </dgm:prSet>
      <dgm:spPr/>
      <dgm:t>
        <a:bodyPr/>
        <a:lstStyle/>
        <a:p>
          <a:endParaRPr lang="en-US"/>
        </a:p>
      </dgm:t>
    </dgm:pt>
    <dgm:pt modelId="{39DB798E-AC01-4F1D-96D6-7C5510834279}" type="pres">
      <dgm:prSet presAssocID="{FE0347D1-FD48-425E-AA7E-D730163ABFC3}" presName="hierChild4" presStyleCnt="0"/>
      <dgm:spPr/>
    </dgm:pt>
    <dgm:pt modelId="{2094BB5D-432F-49AF-9CBC-937E3F913ED4}" type="pres">
      <dgm:prSet presAssocID="{4E11AC46-C9DE-419C-BC29-B8E393D86F60}" presName="Name10" presStyleLbl="parChTrans1D2" presStyleIdx="1" presStyleCnt="2"/>
      <dgm:spPr/>
      <dgm:t>
        <a:bodyPr/>
        <a:lstStyle/>
        <a:p>
          <a:endParaRPr lang="en-US"/>
        </a:p>
      </dgm:t>
    </dgm:pt>
    <dgm:pt modelId="{65A5786D-9252-4203-80E2-D6FC4530B517}" type="pres">
      <dgm:prSet presAssocID="{74D3AB59-CBB1-4601-83C3-ACEAAF8716B8}" presName="hierRoot2" presStyleCnt="0"/>
      <dgm:spPr/>
    </dgm:pt>
    <dgm:pt modelId="{DD3EE2B6-368F-4791-B307-4E83A046625D}" type="pres">
      <dgm:prSet presAssocID="{74D3AB59-CBB1-4601-83C3-ACEAAF8716B8}" presName="composite2" presStyleCnt="0"/>
      <dgm:spPr/>
    </dgm:pt>
    <dgm:pt modelId="{693059C0-6007-4249-A1FA-C756B931F4F4}" type="pres">
      <dgm:prSet presAssocID="{74D3AB59-CBB1-4601-83C3-ACEAAF8716B8}" presName="background2" presStyleLbl="node2" presStyleIdx="1" presStyleCnt="2"/>
      <dgm:spPr/>
    </dgm:pt>
    <dgm:pt modelId="{995BBE52-3E50-4A03-9202-9417F8B99E04}" type="pres">
      <dgm:prSet presAssocID="{74D3AB59-CBB1-4601-83C3-ACEAAF8716B8}" presName="text2" presStyleLbl="fgAcc2" presStyleIdx="1" presStyleCnt="2">
        <dgm:presLayoutVars>
          <dgm:chPref val="3"/>
        </dgm:presLayoutVars>
      </dgm:prSet>
      <dgm:spPr/>
      <dgm:t>
        <a:bodyPr/>
        <a:lstStyle/>
        <a:p>
          <a:endParaRPr lang="en-US"/>
        </a:p>
      </dgm:t>
    </dgm:pt>
    <dgm:pt modelId="{30BBFA62-BFD8-4A9D-B6EB-59BB989F55AF}" type="pres">
      <dgm:prSet presAssocID="{74D3AB59-CBB1-4601-83C3-ACEAAF8716B8}" presName="hierChild3" presStyleCnt="0"/>
      <dgm:spPr/>
    </dgm:pt>
    <dgm:pt modelId="{C0ED441B-4CFC-48A7-A62C-A2663AF273B5}" type="pres">
      <dgm:prSet presAssocID="{EB15834F-CF65-486D-BF7E-71B98B33CBBF}" presName="Name17" presStyleLbl="parChTrans1D3" presStyleIdx="3" presStyleCnt="5"/>
      <dgm:spPr/>
      <dgm:t>
        <a:bodyPr/>
        <a:lstStyle/>
        <a:p>
          <a:endParaRPr lang="en-US"/>
        </a:p>
      </dgm:t>
    </dgm:pt>
    <dgm:pt modelId="{7F6B43BE-B73F-449F-8C7B-3C15457A8787}" type="pres">
      <dgm:prSet presAssocID="{C99D6563-2DF7-427A-820B-06D308F9BE76}" presName="hierRoot3" presStyleCnt="0"/>
      <dgm:spPr/>
    </dgm:pt>
    <dgm:pt modelId="{173AAAC2-0488-48FC-9B6E-AEB933EF91A0}" type="pres">
      <dgm:prSet presAssocID="{C99D6563-2DF7-427A-820B-06D308F9BE76}" presName="composite3" presStyleCnt="0"/>
      <dgm:spPr/>
    </dgm:pt>
    <dgm:pt modelId="{2EA8FBF8-7A2F-4284-9DDB-588611115E9B}" type="pres">
      <dgm:prSet presAssocID="{C99D6563-2DF7-427A-820B-06D308F9BE76}" presName="background3" presStyleLbl="node3" presStyleIdx="3" presStyleCnt="5"/>
      <dgm:spPr/>
    </dgm:pt>
    <dgm:pt modelId="{10CE9947-911B-43CA-A26F-4ABCE9B8B408}" type="pres">
      <dgm:prSet presAssocID="{C99D6563-2DF7-427A-820B-06D308F9BE76}" presName="text3" presStyleLbl="fgAcc3" presStyleIdx="3" presStyleCnt="5">
        <dgm:presLayoutVars>
          <dgm:chPref val="3"/>
        </dgm:presLayoutVars>
      </dgm:prSet>
      <dgm:spPr/>
      <dgm:t>
        <a:bodyPr/>
        <a:lstStyle/>
        <a:p>
          <a:endParaRPr lang="en-US"/>
        </a:p>
      </dgm:t>
    </dgm:pt>
    <dgm:pt modelId="{68DBDDD4-5CA6-45E0-82F6-F597D94A7E40}" type="pres">
      <dgm:prSet presAssocID="{C99D6563-2DF7-427A-820B-06D308F9BE76}" presName="hierChild4" presStyleCnt="0"/>
      <dgm:spPr/>
    </dgm:pt>
    <dgm:pt modelId="{F9BB88B9-A840-4DF6-898C-57A8163EEBF3}" type="pres">
      <dgm:prSet presAssocID="{775686CB-0199-43AF-86C8-30F87820EA36}" presName="Name17" presStyleLbl="parChTrans1D3" presStyleIdx="4" presStyleCnt="5"/>
      <dgm:spPr/>
      <dgm:t>
        <a:bodyPr/>
        <a:lstStyle/>
        <a:p>
          <a:endParaRPr lang="en-US"/>
        </a:p>
      </dgm:t>
    </dgm:pt>
    <dgm:pt modelId="{4A98189A-5607-45E7-953D-B990BE7CA2DC}" type="pres">
      <dgm:prSet presAssocID="{634019E8-F2D1-46C6-942F-FF8A66D19EC0}" presName="hierRoot3" presStyleCnt="0"/>
      <dgm:spPr/>
    </dgm:pt>
    <dgm:pt modelId="{8C3B5DC5-1A4C-4DB2-A6C9-F922C7FB2762}" type="pres">
      <dgm:prSet presAssocID="{634019E8-F2D1-46C6-942F-FF8A66D19EC0}" presName="composite3" presStyleCnt="0"/>
      <dgm:spPr/>
    </dgm:pt>
    <dgm:pt modelId="{4300AD65-29F0-4ED9-939A-C543205ED658}" type="pres">
      <dgm:prSet presAssocID="{634019E8-F2D1-46C6-942F-FF8A66D19EC0}" presName="background3" presStyleLbl="node3" presStyleIdx="4" presStyleCnt="5"/>
      <dgm:spPr/>
    </dgm:pt>
    <dgm:pt modelId="{9C2D34A1-7805-4062-960F-9E34D3FBB48E}" type="pres">
      <dgm:prSet presAssocID="{634019E8-F2D1-46C6-942F-FF8A66D19EC0}" presName="text3" presStyleLbl="fgAcc3" presStyleIdx="4" presStyleCnt="5">
        <dgm:presLayoutVars>
          <dgm:chPref val="3"/>
        </dgm:presLayoutVars>
      </dgm:prSet>
      <dgm:spPr/>
      <dgm:t>
        <a:bodyPr/>
        <a:lstStyle/>
        <a:p>
          <a:endParaRPr lang="en-US"/>
        </a:p>
      </dgm:t>
    </dgm:pt>
    <dgm:pt modelId="{B89AAA7E-E2C6-44FC-A6EB-8488B986608D}" type="pres">
      <dgm:prSet presAssocID="{634019E8-F2D1-46C6-942F-FF8A66D19EC0}" presName="hierChild4" presStyleCnt="0"/>
      <dgm:spPr/>
    </dgm:pt>
  </dgm:ptLst>
  <dgm:cxnLst>
    <dgm:cxn modelId="{86D4D5F6-AAAB-4D7D-9F71-A46E528328A4}" type="presOf" srcId="{E1BE06CC-DE3D-4AB5-827B-61906E7185ED}" destId="{8A9E590C-FAB7-4541-8E9D-737EC3533819}" srcOrd="0" destOrd="0" presId="urn:microsoft.com/office/officeart/2005/8/layout/hierarchy1"/>
    <dgm:cxn modelId="{912E07FA-2558-4990-86AC-942178B981EA}" srcId="{2758F3A3-5386-4798-8F58-C9DE75B29650}" destId="{1F49B3E5-3717-4865-AF83-391BE24C1169}" srcOrd="0" destOrd="0" parTransId="{E3BA9B82-901C-4BDB-964C-1E963C502713}" sibTransId="{D13CF4D4-4DC0-4ED8-B665-EFE7B76E3D4A}"/>
    <dgm:cxn modelId="{5D722D52-0D99-4AF7-B402-EBA696043C9B}" srcId="{1F49B3E5-3717-4865-AF83-391BE24C1169}" destId="{CF12E09D-C64E-4F11-9BD5-2C981E6333F1}" srcOrd="1" destOrd="0" parTransId="{F1EC1ACF-DB50-4160-8217-AB0B0FFB84A6}" sibTransId="{189D06E9-313F-496B-BAE0-CEFFF3CEE422}"/>
    <dgm:cxn modelId="{0DB14EE4-2B0B-4841-8817-8ECC0172011B}" type="presOf" srcId="{EB15834F-CF65-486D-BF7E-71B98B33CBBF}" destId="{C0ED441B-4CFC-48A7-A62C-A2663AF273B5}" srcOrd="0" destOrd="0" presId="urn:microsoft.com/office/officeart/2005/8/layout/hierarchy1"/>
    <dgm:cxn modelId="{6F189D7F-AB00-4A62-BFDD-92A054EF7480}" type="presOf" srcId="{2758F3A3-5386-4798-8F58-C9DE75B29650}" destId="{DE5C1CAF-D1E7-4C9B-B1B2-7DD32DD7C888}" srcOrd="0" destOrd="0" presId="urn:microsoft.com/office/officeart/2005/8/layout/hierarchy1"/>
    <dgm:cxn modelId="{795F0E4F-60FB-4F13-B330-D9D9BD3B1E97}" type="presOf" srcId="{1F49B3E5-3717-4865-AF83-391BE24C1169}" destId="{3B4785D1-822A-4A5D-88A9-813F526C20B1}" srcOrd="0" destOrd="0" presId="urn:microsoft.com/office/officeart/2005/8/layout/hierarchy1"/>
    <dgm:cxn modelId="{E7E9E0DA-3463-4DB0-A0B0-A6DDD15A1B30}" type="presOf" srcId="{262A8DB9-0DC9-49AF-860F-B88AA9A3E7CA}" destId="{5213C5D3-035F-41AE-AF0B-A3B1CDDEF771}" srcOrd="0" destOrd="0" presId="urn:microsoft.com/office/officeart/2005/8/layout/hierarchy1"/>
    <dgm:cxn modelId="{3B3561E2-C6F5-4B2A-A93F-D4E60B5913C0}" type="presOf" srcId="{CF12E09D-C64E-4F11-9BD5-2C981E6333F1}" destId="{9EA14CC2-FFBB-4430-BDB3-2C30B1F012A7}" srcOrd="0" destOrd="0" presId="urn:microsoft.com/office/officeart/2005/8/layout/hierarchy1"/>
    <dgm:cxn modelId="{DA63C9A7-5F0D-43EC-A623-F73AC609152D}" type="presOf" srcId="{C5DDDCF3-C5FC-45E5-8CF5-22D1B891984C}" destId="{2FC72558-12F7-4D95-978A-CCA9DFA969F7}" srcOrd="0" destOrd="0" presId="urn:microsoft.com/office/officeart/2005/8/layout/hierarchy1"/>
    <dgm:cxn modelId="{40646B2A-D0E8-4247-997E-05C03940CEB5}" srcId="{2758F3A3-5386-4798-8F58-C9DE75B29650}" destId="{74D3AB59-CBB1-4601-83C3-ACEAAF8716B8}" srcOrd="1" destOrd="0" parTransId="{4E11AC46-C9DE-419C-BC29-B8E393D86F60}" sibTransId="{0F17A7FD-09E0-4FE6-BFA7-0987261E276E}"/>
    <dgm:cxn modelId="{645D64BD-0FBF-4816-914E-D545374EC38C}" srcId="{74D3AB59-CBB1-4601-83C3-ACEAAF8716B8}" destId="{634019E8-F2D1-46C6-942F-FF8A66D19EC0}" srcOrd="1" destOrd="0" parTransId="{775686CB-0199-43AF-86C8-30F87820EA36}" sibTransId="{0F8D8A87-D765-4635-A64D-65D30C995C56}"/>
    <dgm:cxn modelId="{125518ED-DE34-445B-A0FF-EA01CB04379D}" srcId="{74D3AB59-CBB1-4601-83C3-ACEAAF8716B8}" destId="{C99D6563-2DF7-427A-820B-06D308F9BE76}" srcOrd="0" destOrd="0" parTransId="{EB15834F-CF65-486D-BF7E-71B98B33CBBF}" sibTransId="{4D200B9F-164F-4A85-96CF-1E5E9FDC0243}"/>
    <dgm:cxn modelId="{13E93E73-3AE2-4EAA-99EB-B2BDFE3183FD}" type="presOf" srcId="{74D3AB59-CBB1-4601-83C3-ACEAAF8716B8}" destId="{995BBE52-3E50-4A03-9202-9417F8B99E04}" srcOrd="0" destOrd="0" presId="urn:microsoft.com/office/officeart/2005/8/layout/hierarchy1"/>
    <dgm:cxn modelId="{C2D0BEDE-9FF5-41D1-9C83-D58966F34D63}" srcId="{15736B67-C2A7-46F6-AEA0-1F2223FE4908}" destId="{2758F3A3-5386-4798-8F58-C9DE75B29650}" srcOrd="0" destOrd="0" parTransId="{C4CAA9F3-8A6D-40CE-ADE3-9FCB344B798B}" sibTransId="{5BF2A8FE-BFD2-4B30-B9CD-ADD9E1469449}"/>
    <dgm:cxn modelId="{D4306459-4166-4F04-A534-0F2B7237E20C}" type="presOf" srcId="{F1EC1ACF-DB50-4160-8217-AB0B0FFB84A6}" destId="{2526A3A9-6CBF-44A9-BEF2-6FBE91328506}" srcOrd="0" destOrd="0" presId="urn:microsoft.com/office/officeart/2005/8/layout/hierarchy1"/>
    <dgm:cxn modelId="{C86BBD7C-A876-4E3D-A13F-2BD0C440F808}" type="presOf" srcId="{15736B67-C2A7-46F6-AEA0-1F2223FE4908}" destId="{F81B7CEA-8BF4-45FD-A99A-2C37C5E680B3}" srcOrd="0" destOrd="0" presId="urn:microsoft.com/office/officeart/2005/8/layout/hierarchy1"/>
    <dgm:cxn modelId="{2BEC121E-6233-403C-8255-22F7764553B0}" type="presOf" srcId="{634019E8-F2D1-46C6-942F-FF8A66D19EC0}" destId="{9C2D34A1-7805-4062-960F-9E34D3FBB48E}" srcOrd="0" destOrd="0" presId="urn:microsoft.com/office/officeart/2005/8/layout/hierarchy1"/>
    <dgm:cxn modelId="{448C0D46-57C4-4200-8F26-1EBA7D63804A}" srcId="{1F49B3E5-3717-4865-AF83-391BE24C1169}" destId="{FE0347D1-FD48-425E-AA7E-D730163ABFC3}" srcOrd="2" destOrd="0" parTransId="{E1BE06CC-DE3D-4AB5-827B-61906E7185ED}" sibTransId="{AA214999-B251-4EEA-A204-99726AF1B026}"/>
    <dgm:cxn modelId="{2AAFFB64-9DA9-421B-B635-9F0991B574E2}" srcId="{1F49B3E5-3717-4865-AF83-391BE24C1169}" destId="{C5DDDCF3-C5FC-45E5-8CF5-22D1B891984C}" srcOrd="0" destOrd="0" parTransId="{262A8DB9-0DC9-49AF-860F-B88AA9A3E7CA}" sibTransId="{AC191C67-8C2B-4386-93EE-02B996C4A844}"/>
    <dgm:cxn modelId="{EDF155CC-0719-4DE6-BE53-FAB20E67E664}" type="presOf" srcId="{4E11AC46-C9DE-419C-BC29-B8E393D86F60}" destId="{2094BB5D-432F-49AF-9CBC-937E3F913ED4}" srcOrd="0" destOrd="0" presId="urn:microsoft.com/office/officeart/2005/8/layout/hierarchy1"/>
    <dgm:cxn modelId="{4C3067C6-394D-488A-8E46-AA0F829846D1}" type="presOf" srcId="{E3BA9B82-901C-4BDB-964C-1E963C502713}" destId="{752C1BED-C172-45AD-AB00-7135265D647C}" srcOrd="0" destOrd="0" presId="urn:microsoft.com/office/officeart/2005/8/layout/hierarchy1"/>
    <dgm:cxn modelId="{2BF797CA-0B94-4594-94FA-578C1C4A0778}" type="presOf" srcId="{775686CB-0199-43AF-86C8-30F87820EA36}" destId="{F9BB88B9-A840-4DF6-898C-57A8163EEBF3}" srcOrd="0" destOrd="0" presId="urn:microsoft.com/office/officeart/2005/8/layout/hierarchy1"/>
    <dgm:cxn modelId="{4715165C-9BDA-43E9-B7E4-B1E9E318E672}" type="presOf" srcId="{FE0347D1-FD48-425E-AA7E-D730163ABFC3}" destId="{8FBA312F-D8E8-4CDD-A16D-E7C4F255B9DE}" srcOrd="0" destOrd="0" presId="urn:microsoft.com/office/officeart/2005/8/layout/hierarchy1"/>
    <dgm:cxn modelId="{B3D4B4B4-AC42-4B70-BA63-F6E807164907}" type="presOf" srcId="{C99D6563-2DF7-427A-820B-06D308F9BE76}" destId="{10CE9947-911B-43CA-A26F-4ABCE9B8B408}" srcOrd="0" destOrd="0" presId="urn:microsoft.com/office/officeart/2005/8/layout/hierarchy1"/>
    <dgm:cxn modelId="{EA28C242-79D1-49B2-BF1C-F047091F0516}" type="presParOf" srcId="{F81B7CEA-8BF4-45FD-A99A-2C37C5E680B3}" destId="{DC164607-BF63-4CC5-A460-6CF205AB05BE}" srcOrd="0" destOrd="0" presId="urn:microsoft.com/office/officeart/2005/8/layout/hierarchy1"/>
    <dgm:cxn modelId="{05D19BF9-BB25-4F04-891E-C380A015DE48}" type="presParOf" srcId="{DC164607-BF63-4CC5-A460-6CF205AB05BE}" destId="{5A23116D-4B3F-4738-BF4D-E476DDCA6493}" srcOrd="0" destOrd="0" presId="urn:microsoft.com/office/officeart/2005/8/layout/hierarchy1"/>
    <dgm:cxn modelId="{DA9A089E-3EE4-4318-A316-ACA09E93F33B}" type="presParOf" srcId="{5A23116D-4B3F-4738-BF4D-E476DDCA6493}" destId="{2D1CC61F-6359-4BF0-AE38-C8F79F9EA700}" srcOrd="0" destOrd="0" presId="urn:microsoft.com/office/officeart/2005/8/layout/hierarchy1"/>
    <dgm:cxn modelId="{382B7C2B-0837-49E1-8D55-79554E834AC4}" type="presParOf" srcId="{5A23116D-4B3F-4738-BF4D-E476DDCA6493}" destId="{DE5C1CAF-D1E7-4C9B-B1B2-7DD32DD7C888}" srcOrd="1" destOrd="0" presId="urn:microsoft.com/office/officeart/2005/8/layout/hierarchy1"/>
    <dgm:cxn modelId="{DAD8EBE6-7680-4455-A9D1-1D32C2435D7D}" type="presParOf" srcId="{DC164607-BF63-4CC5-A460-6CF205AB05BE}" destId="{C0663513-1C2D-4DAE-AF68-62F497B9F7C8}" srcOrd="1" destOrd="0" presId="urn:microsoft.com/office/officeart/2005/8/layout/hierarchy1"/>
    <dgm:cxn modelId="{05EDEF50-2B45-4F5D-834B-213DD13BC8A6}" type="presParOf" srcId="{C0663513-1C2D-4DAE-AF68-62F497B9F7C8}" destId="{752C1BED-C172-45AD-AB00-7135265D647C}" srcOrd="0" destOrd="0" presId="urn:microsoft.com/office/officeart/2005/8/layout/hierarchy1"/>
    <dgm:cxn modelId="{490067AA-C753-46CB-A4BA-50332A82D9A6}" type="presParOf" srcId="{C0663513-1C2D-4DAE-AF68-62F497B9F7C8}" destId="{47E49303-4727-4126-BAE4-66A1C9400E83}" srcOrd="1" destOrd="0" presId="urn:microsoft.com/office/officeart/2005/8/layout/hierarchy1"/>
    <dgm:cxn modelId="{3B2BEF87-A609-437C-8019-AE0CBB7A9BA1}" type="presParOf" srcId="{47E49303-4727-4126-BAE4-66A1C9400E83}" destId="{9615A7E4-B562-4739-9495-EEEC3F5DB534}" srcOrd="0" destOrd="0" presId="urn:microsoft.com/office/officeart/2005/8/layout/hierarchy1"/>
    <dgm:cxn modelId="{DE34950B-28D7-4B48-ADC8-DC6DC10FB92E}" type="presParOf" srcId="{9615A7E4-B562-4739-9495-EEEC3F5DB534}" destId="{04B6B2F0-394E-4245-BA9E-0630C42ED960}" srcOrd="0" destOrd="0" presId="urn:microsoft.com/office/officeart/2005/8/layout/hierarchy1"/>
    <dgm:cxn modelId="{93205CB7-70E5-4CB8-9ABD-9EC2BEF4BF04}" type="presParOf" srcId="{9615A7E4-B562-4739-9495-EEEC3F5DB534}" destId="{3B4785D1-822A-4A5D-88A9-813F526C20B1}" srcOrd="1" destOrd="0" presId="urn:microsoft.com/office/officeart/2005/8/layout/hierarchy1"/>
    <dgm:cxn modelId="{5517789D-C8A9-42D3-886A-A13126FEB489}" type="presParOf" srcId="{47E49303-4727-4126-BAE4-66A1C9400E83}" destId="{F1417873-9931-4828-8334-FC146F5FB898}" srcOrd="1" destOrd="0" presId="urn:microsoft.com/office/officeart/2005/8/layout/hierarchy1"/>
    <dgm:cxn modelId="{E35195D9-FECF-4BBD-8497-0BC6AF0131AF}" type="presParOf" srcId="{F1417873-9931-4828-8334-FC146F5FB898}" destId="{5213C5D3-035F-41AE-AF0B-A3B1CDDEF771}" srcOrd="0" destOrd="0" presId="urn:microsoft.com/office/officeart/2005/8/layout/hierarchy1"/>
    <dgm:cxn modelId="{C0AEB365-9841-40BA-A733-482E69066B32}" type="presParOf" srcId="{F1417873-9931-4828-8334-FC146F5FB898}" destId="{75630C8A-92AA-4FB9-8F94-D3658A066116}" srcOrd="1" destOrd="0" presId="urn:microsoft.com/office/officeart/2005/8/layout/hierarchy1"/>
    <dgm:cxn modelId="{D9DE1C15-B9CF-4FA7-A7A0-31E56FDAB007}" type="presParOf" srcId="{75630C8A-92AA-4FB9-8F94-D3658A066116}" destId="{D30F2CCF-EFDE-49AF-B657-8328890BBB47}" srcOrd="0" destOrd="0" presId="urn:microsoft.com/office/officeart/2005/8/layout/hierarchy1"/>
    <dgm:cxn modelId="{37F25177-5D84-41DB-97E7-F6332EDFA905}" type="presParOf" srcId="{D30F2CCF-EFDE-49AF-B657-8328890BBB47}" destId="{EFA19A76-2D1F-43DA-AAB1-2B85D9994966}" srcOrd="0" destOrd="0" presId="urn:microsoft.com/office/officeart/2005/8/layout/hierarchy1"/>
    <dgm:cxn modelId="{CA54673B-A40C-475A-84F9-4882435FEBBE}" type="presParOf" srcId="{D30F2CCF-EFDE-49AF-B657-8328890BBB47}" destId="{2FC72558-12F7-4D95-978A-CCA9DFA969F7}" srcOrd="1" destOrd="0" presId="urn:microsoft.com/office/officeart/2005/8/layout/hierarchy1"/>
    <dgm:cxn modelId="{B9634E75-1BCD-4AFF-9DEE-B8CEC67C350C}" type="presParOf" srcId="{75630C8A-92AA-4FB9-8F94-D3658A066116}" destId="{EF9AD9DC-4F44-4FAA-B5E7-B9866FBC5567}" srcOrd="1" destOrd="0" presId="urn:microsoft.com/office/officeart/2005/8/layout/hierarchy1"/>
    <dgm:cxn modelId="{39F85794-A722-40CE-A58F-20E4933F9D64}" type="presParOf" srcId="{F1417873-9931-4828-8334-FC146F5FB898}" destId="{2526A3A9-6CBF-44A9-BEF2-6FBE91328506}" srcOrd="2" destOrd="0" presId="urn:microsoft.com/office/officeart/2005/8/layout/hierarchy1"/>
    <dgm:cxn modelId="{CC295326-F315-461B-863F-1F19BD761F0B}" type="presParOf" srcId="{F1417873-9931-4828-8334-FC146F5FB898}" destId="{034028C9-4079-46CD-93A5-0CB5196C8E81}" srcOrd="3" destOrd="0" presId="urn:microsoft.com/office/officeart/2005/8/layout/hierarchy1"/>
    <dgm:cxn modelId="{BBAF070D-6F29-44E8-828E-469EDBFEC9AA}" type="presParOf" srcId="{034028C9-4079-46CD-93A5-0CB5196C8E81}" destId="{7C800523-40C0-46E6-973E-6E8ECD4E555C}" srcOrd="0" destOrd="0" presId="urn:microsoft.com/office/officeart/2005/8/layout/hierarchy1"/>
    <dgm:cxn modelId="{AD4D27C4-D657-4DA8-9812-03B64AE7E29F}" type="presParOf" srcId="{7C800523-40C0-46E6-973E-6E8ECD4E555C}" destId="{DFF0B217-0ABB-4709-86AB-69DE196757E1}" srcOrd="0" destOrd="0" presId="urn:microsoft.com/office/officeart/2005/8/layout/hierarchy1"/>
    <dgm:cxn modelId="{DB7B1F45-EB81-4018-8E61-61A2EFC86F57}" type="presParOf" srcId="{7C800523-40C0-46E6-973E-6E8ECD4E555C}" destId="{9EA14CC2-FFBB-4430-BDB3-2C30B1F012A7}" srcOrd="1" destOrd="0" presId="urn:microsoft.com/office/officeart/2005/8/layout/hierarchy1"/>
    <dgm:cxn modelId="{DFD8DFEC-7D22-4C42-A2BC-31E148330D4C}" type="presParOf" srcId="{034028C9-4079-46CD-93A5-0CB5196C8E81}" destId="{49D9F42E-7964-433A-8C37-6C28D4FDB37E}" srcOrd="1" destOrd="0" presId="urn:microsoft.com/office/officeart/2005/8/layout/hierarchy1"/>
    <dgm:cxn modelId="{375FE678-8FC6-44BB-9FE5-3E79F405BDB8}" type="presParOf" srcId="{F1417873-9931-4828-8334-FC146F5FB898}" destId="{8A9E590C-FAB7-4541-8E9D-737EC3533819}" srcOrd="4" destOrd="0" presId="urn:microsoft.com/office/officeart/2005/8/layout/hierarchy1"/>
    <dgm:cxn modelId="{52A1967D-A7D3-489A-BD53-BD6C9DD6524F}" type="presParOf" srcId="{F1417873-9931-4828-8334-FC146F5FB898}" destId="{1C82E362-7A9E-4ECD-85E0-3907E2A14EE2}" srcOrd="5" destOrd="0" presId="urn:microsoft.com/office/officeart/2005/8/layout/hierarchy1"/>
    <dgm:cxn modelId="{B55AC251-54E3-43D3-B56B-4038D5397433}" type="presParOf" srcId="{1C82E362-7A9E-4ECD-85E0-3907E2A14EE2}" destId="{1F79F58F-E978-4A6C-A9F8-20AC80EB42E1}" srcOrd="0" destOrd="0" presId="urn:microsoft.com/office/officeart/2005/8/layout/hierarchy1"/>
    <dgm:cxn modelId="{F8E8ACA6-292E-4652-B717-5BEE44360B7A}" type="presParOf" srcId="{1F79F58F-E978-4A6C-A9F8-20AC80EB42E1}" destId="{E980F776-813B-4C90-BE2E-A628935F1DC1}" srcOrd="0" destOrd="0" presId="urn:microsoft.com/office/officeart/2005/8/layout/hierarchy1"/>
    <dgm:cxn modelId="{4A3F25BC-50C2-4A35-87AD-D88CB75F453B}" type="presParOf" srcId="{1F79F58F-E978-4A6C-A9F8-20AC80EB42E1}" destId="{8FBA312F-D8E8-4CDD-A16D-E7C4F255B9DE}" srcOrd="1" destOrd="0" presId="urn:microsoft.com/office/officeart/2005/8/layout/hierarchy1"/>
    <dgm:cxn modelId="{AA160354-DEC2-4E56-8F10-857940C3C5CC}" type="presParOf" srcId="{1C82E362-7A9E-4ECD-85E0-3907E2A14EE2}" destId="{39DB798E-AC01-4F1D-96D6-7C5510834279}" srcOrd="1" destOrd="0" presId="urn:microsoft.com/office/officeart/2005/8/layout/hierarchy1"/>
    <dgm:cxn modelId="{0929D15B-53B2-4CD2-B50E-48E73710B5BA}" type="presParOf" srcId="{C0663513-1C2D-4DAE-AF68-62F497B9F7C8}" destId="{2094BB5D-432F-49AF-9CBC-937E3F913ED4}" srcOrd="2" destOrd="0" presId="urn:microsoft.com/office/officeart/2005/8/layout/hierarchy1"/>
    <dgm:cxn modelId="{EACD3D5E-C867-4C07-B3CF-A62DAD592B6E}" type="presParOf" srcId="{C0663513-1C2D-4DAE-AF68-62F497B9F7C8}" destId="{65A5786D-9252-4203-80E2-D6FC4530B517}" srcOrd="3" destOrd="0" presId="urn:microsoft.com/office/officeart/2005/8/layout/hierarchy1"/>
    <dgm:cxn modelId="{657522D3-7CFD-4BE8-ADE0-E918501C2736}" type="presParOf" srcId="{65A5786D-9252-4203-80E2-D6FC4530B517}" destId="{DD3EE2B6-368F-4791-B307-4E83A046625D}" srcOrd="0" destOrd="0" presId="urn:microsoft.com/office/officeart/2005/8/layout/hierarchy1"/>
    <dgm:cxn modelId="{6AAF54C7-F847-46DB-ADFA-321DE6CF210E}" type="presParOf" srcId="{DD3EE2B6-368F-4791-B307-4E83A046625D}" destId="{693059C0-6007-4249-A1FA-C756B931F4F4}" srcOrd="0" destOrd="0" presId="urn:microsoft.com/office/officeart/2005/8/layout/hierarchy1"/>
    <dgm:cxn modelId="{9B7B2997-AB3C-4404-BDFE-E2D5A477E185}" type="presParOf" srcId="{DD3EE2B6-368F-4791-B307-4E83A046625D}" destId="{995BBE52-3E50-4A03-9202-9417F8B99E04}" srcOrd="1" destOrd="0" presId="urn:microsoft.com/office/officeart/2005/8/layout/hierarchy1"/>
    <dgm:cxn modelId="{E3648473-0028-416D-9250-2C54EE011CFE}" type="presParOf" srcId="{65A5786D-9252-4203-80E2-D6FC4530B517}" destId="{30BBFA62-BFD8-4A9D-B6EB-59BB989F55AF}" srcOrd="1" destOrd="0" presId="urn:microsoft.com/office/officeart/2005/8/layout/hierarchy1"/>
    <dgm:cxn modelId="{A64A8CFE-FE58-4842-9E85-CA5FC7D4E236}" type="presParOf" srcId="{30BBFA62-BFD8-4A9D-B6EB-59BB989F55AF}" destId="{C0ED441B-4CFC-48A7-A62C-A2663AF273B5}" srcOrd="0" destOrd="0" presId="urn:microsoft.com/office/officeart/2005/8/layout/hierarchy1"/>
    <dgm:cxn modelId="{6986A9C5-F2E8-49FA-94A4-4FB396F82F84}" type="presParOf" srcId="{30BBFA62-BFD8-4A9D-B6EB-59BB989F55AF}" destId="{7F6B43BE-B73F-449F-8C7B-3C15457A8787}" srcOrd="1" destOrd="0" presId="urn:microsoft.com/office/officeart/2005/8/layout/hierarchy1"/>
    <dgm:cxn modelId="{F208E2DE-48AD-4454-9B7D-478D824E8A4F}" type="presParOf" srcId="{7F6B43BE-B73F-449F-8C7B-3C15457A8787}" destId="{173AAAC2-0488-48FC-9B6E-AEB933EF91A0}" srcOrd="0" destOrd="0" presId="urn:microsoft.com/office/officeart/2005/8/layout/hierarchy1"/>
    <dgm:cxn modelId="{A7FCE800-F37C-425C-B614-C1F8BB416D18}" type="presParOf" srcId="{173AAAC2-0488-48FC-9B6E-AEB933EF91A0}" destId="{2EA8FBF8-7A2F-4284-9DDB-588611115E9B}" srcOrd="0" destOrd="0" presId="urn:microsoft.com/office/officeart/2005/8/layout/hierarchy1"/>
    <dgm:cxn modelId="{A4432072-1958-44E9-9FC4-DA9C4C5B2F1A}" type="presParOf" srcId="{173AAAC2-0488-48FC-9B6E-AEB933EF91A0}" destId="{10CE9947-911B-43CA-A26F-4ABCE9B8B408}" srcOrd="1" destOrd="0" presId="urn:microsoft.com/office/officeart/2005/8/layout/hierarchy1"/>
    <dgm:cxn modelId="{C07F0C11-9C93-4814-8CCA-956C2F125DEE}" type="presParOf" srcId="{7F6B43BE-B73F-449F-8C7B-3C15457A8787}" destId="{68DBDDD4-5CA6-45E0-82F6-F597D94A7E40}" srcOrd="1" destOrd="0" presId="urn:microsoft.com/office/officeart/2005/8/layout/hierarchy1"/>
    <dgm:cxn modelId="{4EA2EEEA-742F-4CD3-8B91-3A83A425237B}" type="presParOf" srcId="{30BBFA62-BFD8-4A9D-B6EB-59BB989F55AF}" destId="{F9BB88B9-A840-4DF6-898C-57A8163EEBF3}" srcOrd="2" destOrd="0" presId="urn:microsoft.com/office/officeart/2005/8/layout/hierarchy1"/>
    <dgm:cxn modelId="{7076A6E4-3ACC-46C6-8D56-8D4FFF27976A}" type="presParOf" srcId="{30BBFA62-BFD8-4A9D-B6EB-59BB989F55AF}" destId="{4A98189A-5607-45E7-953D-B990BE7CA2DC}" srcOrd="3" destOrd="0" presId="urn:microsoft.com/office/officeart/2005/8/layout/hierarchy1"/>
    <dgm:cxn modelId="{69CE70F5-BF48-4F2E-8E8E-BBE71A8C8561}" type="presParOf" srcId="{4A98189A-5607-45E7-953D-B990BE7CA2DC}" destId="{8C3B5DC5-1A4C-4DB2-A6C9-F922C7FB2762}" srcOrd="0" destOrd="0" presId="urn:microsoft.com/office/officeart/2005/8/layout/hierarchy1"/>
    <dgm:cxn modelId="{301C00CE-F43B-41B2-97E2-0FF70B902B89}" type="presParOf" srcId="{8C3B5DC5-1A4C-4DB2-A6C9-F922C7FB2762}" destId="{4300AD65-29F0-4ED9-939A-C543205ED658}" srcOrd="0" destOrd="0" presId="urn:microsoft.com/office/officeart/2005/8/layout/hierarchy1"/>
    <dgm:cxn modelId="{5032FE49-80D9-4C2C-850F-E8737D5A961D}" type="presParOf" srcId="{8C3B5DC5-1A4C-4DB2-A6C9-F922C7FB2762}" destId="{9C2D34A1-7805-4062-960F-9E34D3FBB48E}" srcOrd="1" destOrd="0" presId="urn:microsoft.com/office/officeart/2005/8/layout/hierarchy1"/>
    <dgm:cxn modelId="{35C692A7-5CB9-4516-A39B-4E18AA43B677}" type="presParOf" srcId="{4A98189A-5607-45E7-953D-B990BE7CA2DC}" destId="{B89AAA7E-E2C6-44FC-A6EB-8488B98660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736B67-C2A7-46F6-AEA0-1F2223FE490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2758F3A3-5386-4798-8F58-C9DE75B29650}">
      <dgm:prSet phldrT="[Text]"/>
      <dgm:spPr/>
      <dgm:t>
        <a:bodyPr/>
        <a:lstStyle/>
        <a:p>
          <a:r>
            <a:rPr lang="en-US" b="1" dirty="0"/>
            <a:t>Challenge – protecting the physical wellbeing of children and their private information.</a:t>
          </a:r>
        </a:p>
        <a:p>
          <a:r>
            <a:rPr lang="en-US" b="1" dirty="0"/>
            <a:t>Risk – hack of app releasing physical identities and locations.</a:t>
          </a:r>
        </a:p>
      </dgm:t>
    </dgm:pt>
    <dgm:pt modelId="{C4CAA9F3-8A6D-40CE-ADE3-9FCB344B798B}" type="parTrans" cxnId="{C2D0BEDE-9FF5-41D1-9C83-D58966F34D63}">
      <dgm:prSet/>
      <dgm:spPr/>
      <dgm:t>
        <a:bodyPr/>
        <a:lstStyle/>
        <a:p>
          <a:endParaRPr lang="en-US"/>
        </a:p>
      </dgm:t>
    </dgm:pt>
    <dgm:pt modelId="{5BF2A8FE-BFD2-4B30-B9CD-ADD9E1469449}" type="sibTrans" cxnId="{C2D0BEDE-9FF5-41D1-9C83-D58966F34D63}">
      <dgm:prSet/>
      <dgm:spPr/>
      <dgm:t>
        <a:bodyPr/>
        <a:lstStyle/>
        <a:p>
          <a:endParaRPr lang="en-US"/>
        </a:p>
      </dgm:t>
    </dgm:pt>
    <dgm:pt modelId="{1F49B3E5-3717-4865-AF83-391BE24C1169}">
      <dgm:prSet phldrT="[Text]" custT="1"/>
      <dgm:spPr/>
      <dgm:t>
        <a:bodyPr/>
        <a:lstStyle/>
        <a:p>
          <a:r>
            <a:rPr lang="en-US" sz="800" b="1" dirty="0"/>
            <a:t>Acknowledge leak prepare to plan accordantly.</a:t>
          </a:r>
        </a:p>
      </dgm:t>
    </dgm:pt>
    <dgm:pt modelId="{E3BA9B82-901C-4BDB-964C-1E963C502713}" type="parTrans" cxnId="{912E07FA-2558-4990-86AC-942178B981EA}">
      <dgm:prSet/>
      <dgm:spPr/>
      <dgm:t>
        <a:bodyPr/>
        <a:lstStyle/>
        <a:p>
          <a:endParaRPr lang="en-US"/>
        </a:p>
      </dgm:t>
    </dgm:pt>
    <dgm:pt modelId="{D13CF4D4-4DC0-4ED8-B665-EFE7B76E3D4A}" type="sibTrans" cxnId="{912E07FA-2558-4990-86AC-942178B981EA}">
      <dgm:prSet/>
      <dgm:spPr/>
      <dgm:t>
        <a:bodyPr/>
        <a:lstStyle/>
        <a:p>
          <a:endParaRPr lang="en-US"/>
        </a:p>
      </dgm:t>
    </dgm:pt>
    <dgm:pt modelId="{C5DDDCF3-C5FC-45E5-8CF5-22D1B891984C}">
      <dgm:prSet phldrT="[Text]"/>
      <dgm:spPr/>
      <dgm:t>
        <a:bodyPr/>
        <a:lstStyle/>
        <a:p>
          <a:r>
            <a:rPr lang="en-US" dirty="0"/>
            <a:t>Action:</a:t>
          </a:r>
        </a:p>
        <a:p>
          <a:r>
            <a:rPr lang="en-US" dirty="0"/>
            <a:t>Announce leak to parents and authorities.</a:t>
          </a:r>
        </a:p>
      </dgm:t>
    </dgm:pt>
    <dgm:pt modelId="{262A8DB9-0DC9-49AF-860F-B88AA9A3E7CA}" type="parTrans" cxnId="{2AAFFB64-9DA9-421B-B635-9F0991B574E2}">
      <dgm:prSet/>
      <dgm:spPr/>
      <dgm:t>
        <a:bodyPr/>
        <a:lstStyle/>
        <a:p>
          <a:endParaRPr lang="en-US"/>
        </a:p>
      </dgm:t>
    </dgm:pt>
    <dgm:pt modelId="{AC191C67-8C2B-4386-93EE-02B996C4A844}" type="sibTrans" cxnId="{2AAFFB64-9DA9-421B-B635-9F0991B574E2}">
      <dgm:prSet/>
      <dgm:spPr/>
      <dgm:t>
        <a:bodyPr/>
        <a:lstStyle/>
        <a:p>
          <a:endParaRPr lang="en-US"/>
        </a:p>
      </dgm:t>
    </dgm:pt>
    <dgm:pt modelId="{CF12E09D-C64E-4F11-9BD5-2C981E6333F1}">
      <dgm:prSet phldrT="[Text]"/>
      <dgm:spPr/>
      <dgm:t>
        <a:bodyPr/>
        <a:lstStyle/>
        <a:p>
          <a:r>
            <a:rPr lang="en-US" dirty="0"/>
            <a:t>Action:</a:t>
          </a:r>
        </a:p>
        <a:p>
          <a:r>
            <a:rPr lang="en-US" dirty="0"/>
            <a:t>Find and contain problem increase encryption.</a:t>
          </a:r>
        </a:p>
      </dgm:t>
    </dgm:pt>
    <dgm:pt modelId="{F1EC1ACF-DB50-4160-8217-AB0B0FFB84A6}" type="parTrans" cxnId="{5D722D52-0D99-4AF7-B402-EBA696043C9B}">
      <dgm:prSet/>
      <dgm:spPr/>
      <dgm:t>
        <a:bodyPr/>
        <a:lstStyle/>
        <a:p>
          <a:endParaRPr lang="en-US"/>
        </a:p>
      </dgm:t>
    </dgm:pt>
    <dgm:pt modelId="{189D06E9-313F-496B-BAE0-CEFFF3CEE422}" type="sibTrans" cxnId="{5D722D52-0D99-4AF7-B402-EBA696043C9B}">
      <dgm:prSet/>
      <dgm:spPr/>
      <dgm:t>
        <a:bodyPr/>
        <a:lstStyle/>
        <a:p>
          <a:endParaRPr lang="en-US"/>
        </a:p>
      </dgm:t>
    </dgm:pt>
    <dgm:pt modelId="{74D3AB59-CBB1-4601-83C3-ACEAAF8716B8}">
      <dgm:prSet phldrT="[Text]" custT="1"/>
      <dgm:spPr/>
      <dgm:t>
        <a:bodyPr/>
        <a:lstStyle/>
        <a:p>
          <a:r>
            <a:rPr lang="en-US" sz="800" b="1" dirty="0"/>
            <a:t>Cover up leak prepare to plan accordantly.</a:t>
          </a:r>
        </a:p>
      </dgm:t>
    </dgm:pt>
    <dgm:pt modelId="{4E11AC46-C9DE-419C-BC29-B8E393D86F60}" type="parTrans" cxnId="{40646B2A-D0E8-4247-997E-05C03940CEB5}">
      <dgm:prSet/>
      <dgm:spPr/>
      <dgm:t>
        <a:bodyPr/>
        <a:lstStyle/>
        <a:p>
          <a:endParaRPr lang="en-US"/>
        </a:p>
      </dgm:t>
    </dgm:pt>
    <dgm:pt modelId="{0F17A7FD-09E0-4FE6-BFA7-0987261E276E}" type="sibTrans" cxnId="{40646B2A-D0E8-4247-997E-05C03940CEB5}">
      <dgm:prSet/>
      <dgm:spPr/>
      <dgm:t>
        <a:bodyPr/>
        <a:lstStyle/>
        <a:p>
          <a:endParaRPr lang="en-US"/>
        </a:p>
      </dgm:t>
    </dgm:pt>
    <dgm:pt modelId="{C99D6563-2DF7-427A-820B-06D308F9BE76}">
      <dgm:prSet phldrT="[Text]"/>
      <dgm:spPr/>
      <dgm:t>
        <a:bodyPr/>
        <a:lstStyle/>
        <a:p>
          <a:r>
            <a:rPr lang="en-US" dirty="0"/>
            <a:t>Action:</a:t>
          </a:r>
        </a:p>
        <a:p>
          <a:r>
            <a:rPr lang="en-US" dirty="0"/>
            <a:t>Create diversion and destroy all evidence.</a:t>
          </a:r>
        </a:p>
      </dgm:t>
    </dgm:pt>
    <dgm:pt modelId="{EB15834F-CF65-486D-BF7E-71B98B33CBBF}" type="parTrans" cxnId="{125518ED-DE34-445B-A0FF-EA01CB04379D}">
      <dgm:prSet/>
      <dgm:spPr/>
      <dgm:t>
        <a:bodyPr/>
        <a:lstStyle/>
        <a:p>
          <a:endParaRPr lang="en-US"/>
        </a:p>
      </dgm:t>
    </dgm:pt>
    <dgm:pt modelId="{4D200B9F-164F-4A85-96CF-1E5E9FDC0243}" type="sibTrans" cxnId="{125518ED-DE34-445B-A0FF-EA01CB04379D}">
      <dgm:prSet/>
      <dgm:spPr/>
      <dgm:t>
        <a:bodyPr/>
        <a:lstStyle/>
        <a:p>
          <a:endParaRPr lang="en-US"/>
        </a:p>
      </dgm:t>
    </dgm:pt>
    <dgm:pt modelId="{634019E8-F2D1-46C6-942F-FF8A66D19EC0}">
      <dgm:prSet phldrT="[Text]"/>
      <dgm:spPr/>
      <dgm:t>
        <a:bodyPr/>
        <a:lstStyle/>
        <a:p>
          <a:r>
            <a:rPr lang="en-US" dirty="0"/>
            <a:t>Additional Risk: Restart new company under new name.</a:t>
          </a:r>
        </a:p>
      </dgm:t>
    </dgm:pt>
    <dgm:pt modelId="{775686CB-0199-43AF-86C8-30F87820EA36}" type="parTrans" cxnId="{645D64BD-0FBF-4816-914E-D545374EC38C}">
      <dgm:prSet/>
      <dgm:spPr/>
      <dgm:t>
        <a:bodyPr/>
        <a:lstStyle/>
        <a:p>
          <a:endParaRPr lang="en-US"/>
        </a:p>
      </dgm:t>
    </dgm:pt>
    <dgm:pt modelId="{0F8D8A87-D765-4635-A64D-65D30C995C56}" type="sibTrans" cxnId="{645D64BD-0FBF-4816-914E-D545374EC38C}">
      <dgm:prSet/>
      <dgm:spPr/>
      <dgm:t>
        <a:bodyPr/>
        <a:lstStyle/>
        <a:p>
          <a:endParaRPr lang="en-US"/>
        </a:p>
      </dgm:t>
    </dgm:pt>
    <dgm:pt modelId="{FE0347D1-FD48-425E-AA7E-D730163ABFC3}">
      <dgm:prSet phldrT="[Text]"/>
      <dgm:spPr/>
      <dgm:t>
        <a:bodyPr/>
        <a:lstStyle/>
        <a:p>
          <a:r>
            <a:rPr lang="en-US" dirty="0"/>
            <a:t>Benefit: </a:t>
          </a:r>
        </a:p>
        <a:p>
          <a:r>
            <a:rPr lang="en-US" dirty="0"/>
            <a:t>Reassure users we have not been beaten.</a:t>
          </a:r>
        </a:p>
      </dgm:t>
    </dgm:pt>
    <dgm:pt modelId="{E1BE06CC-DE3D-4AB5-827B-61906E7185ED}" type="parTrans" cxnId="{448C0D46-57C4-4200-8F26-1EBA7D63804A}">
      <dgm:prSet/>
      <dgm:spPr/>
      <dgm:t>
        <a:bodyPr/>
        <a:lstStyle/>
        <a:p>
          <a:endParaRPr lang="en-US"/>
        </a:p>
      </dgm:t>
    </dgm:pt>
    <dgm:pt modelId="{AA214999-B251-4EEA-A204-99726AF1B026}" type="sibTrans" cxnId="{448C0D46-57C4-4200-8F26-1EBA7D63804A}">
      <dgm:prSet/>
      <dgm:spPr/>
      <dgm:t>
        <a:bodyPr/>
        <a:lstStyle/>
        <a:p>
          <a:endParaRPr lang="en-US"/>
        </a:p>
      </dgm:t>
    </dgm:pt>
    <dgm:pt modelId="{F81B7CEA-8BF4-45FD-A99A-2C37C5E680B3}" type="pres">
      <dgm:prSet presAssocID="{15736B67-C2A7-46F6-AEA0-1F2223FE4908}" presName="hierChild1" presStyleCnt="0">
        <dgm:presLayoutVars>
          <dgm:chPref val="1"/>
          <dgm:dir/>
          <dgm:animOne val="branch"/>
          <dgm:animLvl val="lvl"/>
          <dgm:resizeHandles/>
        </dgm:presLayoutVars>
      </dgm:prSet>
      <dgm:spPr/>
      <dgm:t>
        <a:bodyPr/>
        <a:lstStyle/>
        <a:p>
          <a:endParaRPr lang="en-US"/>
        </a:p>
      </dgm:t>
    </dgm:pt>
    <dgm:pt modelId="{DC164607-BF63-4CC5-A460-6CF205AB05BE}" type="pres">
      <dgm:prSet presAssocID="{2758F3A3-5386-4798-8F58-C9DE75B29650}" presName="hierRoot1" presStyleCnt="0"/>
      <dgm:spPr/>
    </dgm:pt>
    <dgm:pt modelId="{5A23116D-4B3F-4738-BF4D-E476DDCA6493}" type="pres">
      <dgm:prSet presAssocID="{2758F3A3-5386-4798-8F58-C9DE75B29650}" presName="composite" presStyleCnt="0"/>
      <dgm:spPr/>
    </dgm:pt>
    <dgm:pt modelId="{2D1CC61F-6359-4BF0-AE38-C8F79F9EA700}" type="pres">
      <dgm:prSet presAssocID="{2758F3A3-5386-4798-8F58-C9DE75B29650}" presName="background" presStyleLbl="node0" presStyleIdx="0" presStyleCnt="1"/>
      <dgm:spPr/>
    </dgm:pt>
    <dgm:pt modelId="{DE5C1CAF-D1E7-4C9B-B1B2-7DD32DD7C888}" type="pres">
      <dgm:prSet presAssocID="{2758F3A3-5386-4798-8F58-C9DE75B29650}" presName="text" presStyleLbl="fgAcc0" presStyleIdx="0" presStyleCnt="1" custScaleX="182952">
        <dgm:presLayoutVars>
          <dgm:chPref val="3"/>
        </dgm:presLayoutVars>
      </dgm:prSet>
      <dgm:spPr/>
      <dgm:t>
        <a:bodyPr/>
        <a:lstStyle/>
        <a:p>
          <a:endParaRPr lang="en-US"/>
        </a:p>
      </dgm:t>
    </dgm:pt>
    <dgm:pt modelId="{C0663513-1C2D-4DAE-AF68-62F497B9F7C8}" type="pres">
      <dgm:prSet presAssocID="{2758F3A3-5386-4798-8F58-C9DE75B29650}" presName="hierChild2" presStyleCnt="0"/>
      <dgm:spPr/>
    </dgm:pt>
    <dgm:pt modelId="{752C1BED-C172-45AD-AB00-7135265D647C}" type="pres">
      <dgm:prSet presAssocID="{E3BA9B82-901C-4BDB-964C-1E963C502713}" presName="Name10" presStyleLbl="parChTrans1D2" presStyleIdx="0" presStyleCnt="2"/>
      <dgm:spPr/>
      <dgm:t>
        <a:bodyPr/>
        <a:lstStyle/>
        <a:p>
          <a:endParaRPr lang="en-US"/>
        </a:p>
      </dgm:t>
    </dgm:pt>
    <dgm:pt modelId="{47E49303-4727-4126-BAE4-66A1C9400E83}" type="pres">
      <dgm:prSet presAssocID="{1F49B3E5-3717-4865-AF83-391BE24C1169}" presName="hierRoot2" presStyleCnt="0"/>
      <dgm:spPr/>
    </dgm:pt>
    <dgm:pt modelId="{9615A7E4-B562-4739-9495-EEEC3F5DB534}" type="pres">
      <dgm:prSet presAssocID="{1F49B3E5-3717-4865-AF83-391BE24C1169}" presName="composite2" presStyleCnt="0"/>
      <dgm:spPr/>
    </dgm:pt>
    <dgm:pt modelId="{04B6B2F0-394E-4245-BA9E-0630C42ED960}" type="pres">
      <dgm:prSet presAssocID="{1F49B3E5-3717-4865-AF83-391BE24C1169}" presName="background2" presStyleLbl="node2" presStyleIdx="0" presStyleCnt="2"/>
      <dgm:spPr/>
    </dgm:pt>
    <dgm:pt modelId="{3B4785D1-822A-4A5D-88A9-813F526C20B1}" type="pres">
      <dgm:prSet presAssocID="{1F49B3E5-3717-4865-AF83-391BE24C1169}" presName="text2" presStyleLbl="fgAcc2" presStyleIdx="0" presStyleCnt="2">
        <dgm:presLayoutVars>
          <dgm:chPref val="3"/>
        </dgm:presLayoutVars>
      </dgm:prSet>
      <dgm:spPr/>
      <dgm:t>
        <a:bodyPr/>
        <a:lstStyle/>
        <a:p>
          <a:endParaRPr lang="en-US"/>
        </a:p>
      </dgm:t>
    </dgm:pt>
    <dgm:pt modelId="{F1417873-9931-4828-8334-FC146F5FB898}" type="pres">
      <dgm:prSet presAssocID="{1F49B3E5-3717-4865-AF83-391BE24C1169}" presName="hierChild3" presStyleCnt="0"/>
      <dgm:spPr/>
    </dgm:pt>
    <dgm:pt modelId="{5213C5D3-035F-41AE-AF0B-A3B1CDDEF771}" type="pres">
      <dgm:prSet presAssocID="{262A8DB9-0DC9-49AF-860F-B88AA9A3E7CA}" presName="Name17" presStyleLbl="parChTrans1D3" presStyleIdx="0" presStyleCnt="5"/>
      <dgm:spPr/>
      <dgm:t>
        <a:bodyPr/>
        <a:lstStyle/>
        <a:p>
          <a:endParaRPr lang="en-US"/>
        </a:p>
      </dgm:t>
    </dgm:pt>
    <dgm:pt modelId="{75630C8A-92AA-4FB9-8F94-D3658A066116}" type="pres">
      <dgm:prSet presAssocID="{C5DDDCF3-C5FC-45E5-8CF5-22D1B891984C}" presName="hierRoot3" presStyleCnt="0"/>
      <dgm:spPr/>
    </dgm:pt>
    <dgm:pt modelId="{D30F2CCF-EFDE-49AF-B657-8328890BBB47}" type="pres">
      <dgm:prSet presAssocID="{C5DDDCF3-C5FC-45E5-8CF5-22D1B891984C}" presName="composite3" presStyleCnt="0"/>
      <dgm:spPr/>
    </dgm:pt>
    <dgm:pt modelId="{EFA19A76-2D1F-43DA-AAB1-2B85D9994966}" type="pres">
      <dgm:prSet presAssocID="{C5DDDCF3-C5FC-45E5-8CF5-22D1B891984C}" presName="background3" presStyleLbl="node3" presStyleIdx="0" presStyleCnt="5"/>
      <dgm:spPr/>
    </dgm:pt>
    <dgm:pt modelId="{2FC72558-12F7-4D95-978A-CCA9DFA969F7}" type="pres">
      <dgm:prSet presAssocID="{C5DDDCF3-C5FC-45E5-8CF5-22D1B891984C}" presName="text3" presStyleLbl="fgAcc3" presStyleIdx="0" presStyleCnt="5">
        <dgm:presLayoutVars>
          <dgm:chPref val="3"/>
        </dgm:presLayoutVars>
      </dgm:prSet>
      <dgm:spPr/>
      <dgm:t>
        <a:bodyPr/>
        <a:lstStyle/>
        <a:p>
          <a:endParaRPr lang="en-US"/>
        </a:p>
      </dgm:t>
    </dgm:pt>
    <dgm:pt modelId="{EF9AD9DC-4F44-4FAA-B5E7-B9866FBC5567}" type="pres">
      <dgm:prSet presAssocID="{C5DDDCF3-C5FC-45E5-8CF5-22D1B891984C}" presName="hierChild4" presStyleCnt="0"/>
      <dgm:spPr/>
    </dgm:pt>
    <dgm:pt modelId="{2526A3A9-6CBF-44A9-BEF2-6FBE91328506}" type="pres">
      <dgm:prSet presAssocID="{F1EC1ACF-DB50-4160-8217-AB0B0FFB84A6}" presName="Name17" presStyleLbl="parChTrans1D3" presStyleIdx="1" presStyleCnt="5"/>
      <dgm:spPr/>
      <dgm:t>
        <a:bodyPr/>
        <a:lstStyle/>
        <a:p>
          <a:endParaRPr lang="en-US"/>
        </a:p>
      </dgm:t>
    </dgm:pt>
    <dgm:pt modelId="{034028C9-4079-46CD-93A5-0CB5196C8E81}" type="pres">
      <dgm:prSet presAssocID="{CF12E09D-C64E-4F11-9BD5-2C981E6333F1}" presName="hierRoot3" presStyleCnt="0"/>
      <dgm:spPr/>
    </dgm:pt>
    <dgm:pt modelId="{7C800523-40C0-46E6-973E-6E8ECD4E555C}" type="pres">
      <dgm:prSet presAssocID="{CF12E09D-C64E-4F11-9BD5-2C981E6333F1}" presName="composite3" presStyleCnt="0"/>
      <dgm:spPr/>
    </dgm:pt>
    <dgm:pt modelId="{DFF0B217-0ABB-4709-86AB-69DE196757E1}" type="pres">
      <dgm:prSet presAssocID="{CF12E09D-C64E-4F11-9BD5-2C981E6333F1}" presName="background3" presStyleLbl="node3" presStyleIdx="1" presStyleCnt="5"/>
      <dgm:spPr/>
    </dgm:pt>
    <dgm:pt modelId="{9EA14CC2-FFBB-4430-BDB3-2C30B1F012A7}" type="pres">
      <dgm:prSet presAssocID="{CF12E09D-C64E-4F11-9BD5-2C981E6333F1}" presName="text3" presStyleLbl="fgAcc3" presStyleIdx="1" presStyleCnt="5">
        <dgm:presLayoutVars>
          <dgm:chPref val="3"/>
        </dgm:presLayoutVars>
      </dgm:prSet>
      <dgm:spPr/>
      <dgm:t>
        <a:bodyPr/>
        <a:lstStyle/>
        <a:p>
          <a:endParaRPr lang="en-US"/>
        </a:p>
      </dgm:t>
    </dgm:pt>
    <dgm:pt modelId="{49D9F42E-7964-433A-8C37-6C28D4FDB37E}" type="pres">
      <dgm:prSet presAssocID="{CF12E09D-C64E-4F11-9BD5-2C981E6333F1}" presName="hierChild4" presStyleCnt="0"/>
      <dgm:spPr/>
    </dgm:pt>
    <dgm:pt modelId="{8A9E590C-FAB7-4541-8E9D-737EC3533819}" type="pres">
      <dgm:prSet presAssocID="{E1BE06CC-DE3D-4AB5-827B-61906E7185ED}" presName="Name17" presStyleLbl="parChTrans1D3" presStyleIdx="2" presStyleCnt="5"/>
      <dgm:spPr/>
      <dgm:t>
        <a:bodyPr/>
        <a:lstStyle/>
        <a:p>
          <a:endParaRPr lang="en-US"/>
        </a:p>
      </dgm:t>
    </dgm:pt>
    <dgm:pt modelId="{1C82E362-7A9E-4ECD-85E0-3907E2A14EE2}" type="pres">
      <dgm:prSet presAssocID="{FE0347D1-FD48-425E-AA7E-D730163ABFC3}" presName="hierRoot3" presStyleCnt="0"/>
      <dgm:spPr/>
    </dgm:pt>
    <dgm:pt modelId="{1F79F58F-E978-4A6C-A9F8-20AC80EB42E1}" type="pres">
      <dgm:prSet presAssocID="{FE0347D1-FD48-425E-AA7E-D730163ABFC3}" presName="composite3" presStyleCnt="0"/>
      <dgm:spPr/>
    </dgm:pt>
    <dgm:pt modelId="{E980F776-813B-4C90-BE2E-A628935F1DC1}" type="pres">
      <dgm:prSet presAssocID="{FE0347D1-FD48-425E-AA7E-D730163ABFC3}" presName="background3" presStyleLbl="node3" presStyleIdx="2" presStyleCnt="5"/>
      <dgm:spPr/>
    </dgm:pt>
    <dgm:pt modelId="{8FBA312F-D8E8-4CDD-A16D-E7C4F255B9DE}" type="pres">
      <dgm:prSet presAssocID="{FE0347D1-FD48-425E-AA7E-D730163ABFC3}" presName="text3" presStyleLbl="fgAcc3" presStyleIdx="2" presStyleCnt="5">
        <dgm:presLayoutVars>
          <dgm:chPref val="3"/>
        </dgm:presLayoutVars>
      </dgm:prSet>
      <dgm:spPr/>
      <dgm:t>
        <a:bodyPr/>
        <a:lstStyle/>
        <a:p>
          <a:endParaRPr lang="en-US"/>
        </a:p>
      </dgm:t>
    </dgm:pt>
    <dgm:pt modelId="{39DB798E-AC01-4F1D-96D6-7C5510834279}" type="pres">
      <dgm:prSet presAssocID="{FE0347D1-FD48-425E-AA7E-D730163ABFC3}" presName="hierChild4" presStyleCnt="0"/>
      <dgm:spPr/>
    </dgm:pt>
    <dgm:pt modelId="{2094BB5D-432F-49AF-9CBC-937E3F913ED4}" type="pres">
      <dgm:prSet presAssocID="{4E11AC46-C9DE-419C-BC29-B8E393D86F60}" presName="Name10" presStyleLbl="parChTrans1D2" presStyleIdx="1" presStyleCnt="2"/>
      <dgm:spPr/>
      <dgm:t>
        <a:bodyPr/>
        <a:lstStyle/>
        <a:p>
          <a:endParaRPr lang="en-US"/>
        </a:p>
      </dgm:t>
    </dgm:pt>
    <dgm:pt modelId="{65A5786D-9252-4203-80E2-D6FC4530B517}" type="pres">
      <dgm:prSet presAssocID="{74D3AB59-CBB1-4601-83C3-ACEAAF8716B8}" presName="hierRoot2" presStyleCnt="0"/>
      <dgm:spPr/>
    </dgm:pt>
    <dgm:pt modelId="{DD3EE2B6-368F-4791-B307-4E83A046625D}" type="pres">
      <dgm:prSet presAssocID="{74D3AB59-CBB1-4601-83C3-ACEAAF8716B8}" presName="composite2" presStyleCnt="0"/>
      <dgm:spPr/>
    </dgm:pt>
    <dgm:pt modelId="{693059C0-6007-4249-A1FA-C756B931F4F4}" type="pres">
      <dgm:prSet presAssocID="{74D3AB59-CBB1-4601-83C3-ACEAAF8716B8}" presName="background2" presStyleLbl="node2" presStyleIdx="1" presStyleCnt="2"/>
      <dgm:spPr/>
    </dgm:pt>
    <dgm:pt modelId="{995BBE52-3E50-4A03-9202-9417F8B99E04}" type="pres">
      <dgm:prSet presAssocID="{74D3AB59-CBB1-4601-83C3-ACEAAF8716B8}" presName="text2" presStyleLbl="fgAcc2" presStyleIdx="1" presStyleCnt="2">
        <dgm:presLayoutVars>
          <dgm:chPref val="3"/>
        </dgm:presLayoutVars>
      </dgm:prSet>
      <dgm:spPr/>
      <dgm:t>
        <a:bodyPr/>
        <a:lstStyle/>
        <a:p>
          <a:endParaRPr lang="en-US"/>
        </a:p>
      </dgm:t>
    </dgm:pt>
    <dgm:pt modelId="{30BBFA62-BFD8-4A9D-B6EB-59BB989F55AF}" type="pres">
      <dgm:prSet presAssocID="{74D3AB59-CBB1-4601-83C3-ACEAAF8716B8}" presName="hierChild3" presStyleCnt="0"/>
      <dgm:spPr/>
    </dgm:pt>
    <dgm:pt modelId="{C0ED441B-4CFC-48A7-A62C-A2663AF273B5}" type="pres">
      <dgm:prSet presAssocID="{EB15834F-CF65-486D-BF7E-71B98B33CBBF}" presName="Name17" presStyleLbl="parChTrans1D3" presStyleIdx="3" presStyleCnt="5"/>
      <dgm:spPr/>
      <dgm:t>
        <a:bodyPr/>
        <a:lstStyle/>
        <a:p>
          <a:endParaRPr lang="en-US"/>
        </a:p>
      </dgm:t>
    </dgm:pt>
    <dgm:pt modelId="{7F6B43BE-B73F-449F-8C7B-3C15457A8787}" type="pres">
      <dgm:prSet presAssocID="{C99D6563-2DF7-427A-820B-06D308F9BE76}" presName="hierRoot3" presStyleCnt="0"/>
      <dgm:spPr/>
    </dgm:pt>
    <dgm:pt modelId="{173AAAC2-0488-48FC-9B6E-AEB933EF91A0}" type="pres">
      <dgm:prSet presAssocID="{C99D6563-2DF7-427A-820B-06D308F9BE76}" presName="composite3" presStyleCnt="0"/>
      <dgm:spPr/>
    </dgm:pt>
    <dgm:pt modelId="{2EA8FBF8-7A2F-4284-9DDB-588611115E9B}" type="pres">
      <dgm:prSet presAssocID="{C99D6563-2DF7-427A-820B-06D308F9BE76}" presName="background3" presStyleLbl="node3" presStyleIdx="3" presStyleCnt="5"/>
      <dgm:spPr/>
    </dgm:pt>
    <dgm:pt modelId="{10CE9947-911B-43CA-A26F-4ABCE9B8B408}" type="pres">
      <dgm:prSet presAssocID="{C99D6563-2DF7-427A-820B-06D308F9BE76}" presName="text3" presStyleLbl="fgAcc3" presStyleIdx="3" presStyleCnt="5">
        <dgm:presLayoutVars>
          <dgm:chPref val="3"/>
        </dgm:presLayoutVars>
      </dgm:prSet>
      <dgm:spPr/>
      <dgm:t>
        <a:bodyPr/>
        <a:lstStyle/>
        <a:p>
          <a:endParaRPr lang="en-US"/>
        </a:p>
      </dgm:t>
    </dgm:pt>
    <dgm:pt modelId="{68DBDDD4-5CA6-45E0-82F6-F597D94A7E40}" type="pres">
      <dgm:prSet presAssocID="{C99D6563-2DF7-427A-820B-06D308F9BE76}" presName="hierChild4" presStyleCnt="0"/>
      <dgm:spPr/>
    </dgm:pt>
    <dgm:pt modelId="{F9BB88B9-A840-4DF6-898C-57A8163EEBF3}" type="pres">
      <dgm:prSet presAssocID="{775686CB-0199-43AF-86C8-30F87820EA36}" presName="Name17" presStyleLbl="parChTrans1D3" presStyleIdx="4" presStyleCnt="5"/>
      <dgm:spPr/>
      <dgm:t>
        <a:bodyPr/>
        <a:lstStyle/>
        <a:p>
          <a:endParaRPr lang="en-US"/>
        </a:p>
      </dgm:t>
    </dgm:pt>
    <dgm:pt modelId="{4A98189A-5607-45E7-953D-B990BE7CA2DC}" type="pres">
      <dgm:prSet presAssocID="{634019E8-F2D1-46C6-942F-FF8A66D19EC0}" presName="hierRoot3" presStyleCnt="0"/>
      <dgm:spPr/>
    </dgm:pt>
    <dgm:pt modelId="{8C3B5DC5-1A4C-4DB2-A6C9-F922C7FB2762}" type="pres">
      <dgm:prSet presAssocID="{634019E8-F2D1-46C6-942F-FF8A66D19EC0}" presName="composite3" presStyleCnt="0"/>
      <dgm:spPr/>
    </dgm:pt>
    <dgm:pt modelId="{4300AD65-29F0-4ED9-939A-C543205ED658}" type="pres">
      <dgm:prSet presAssocID="{634019E8-F2D1-46C6-942F-FF8A66D19EC0}" presName="background3" presStyleLbl="node3" presStyleIdx="4" presStyleCnt="5"/>
      <dgm:spPr/>
    </dgm:pt>
    <dgm:pt modelId="{9C2D34A1-7805-4062-960F-9E34D3FBB48E}" type="pres">
      <dgm:prSet presAssocID="{634019E8-F2D1-46C6-942F-FF8A66D19EC0}" presName="text3" presStyleLbl="fgAcc3" presStyleIdx="4" presStyleCnt="5">
        <dgm:presLayoutVars>
          <dgm:chPref val="3"/>
        </dgm:presLayoutVars>
      </dgm:prSet>
      <dgm:spPr/>
      <dgm:t>
        <a:bodyPr/>
        <a:lstStyle/>
        <a:p>
          <a:endParaRPr lang="en-US"/>
        </a:p>
      </dgm:t>
    </dgm:pt>
    <dgm:pt modelId="{B89AAA7E-E2C6-44FC-A6EB-8488B986608D}" type="pres">
      <dgm:prSet presAssocID="{634019E8-F2D1-46C6-942F-FF8A66D19EC0}" presName="hierChild4" presStyleCnt="0"/>
      <dgm:spPr/>
    </dgm:pt>
  </dgm:ptLst>
  <dgm:cxnLst>
    <dgm:cxn modelId="{86D4D5F6-AAAB-4D7D-9F71-A46E528328A4}" type="presOf" srcId="{E1BE06CC-DE3D-4AB5-827B-61906E7185ED}" destId="{8A9E590C-FAB7-4541-8E9D-737EC3533819}" srcOrd="0" destOrd="0" presId="urn:microsoft.com/office/officeart/2005/8/layout/hierarchy1"/>
    <dgm:cxn modelId="{912E07FA-2558-4990-86AC-942178B981EA}" srcId="{2758F3A3-5386-4798-8F58-C9DE75B29650}" destId="{1F49B3E5-3717-4865-AF83-391BE24C1169}" srcOrd="0" destOrd="0" parTransId="{E3BA9B82-901C-4BDB-964C-1E963C502713}" sibTransId="{D13CF4D4-4DC0-4ED8-B665-EFE7B76E3D4A}"/>
    <dgm:cxn modelId="{5D722D52-0D99-4AF7-B402-EBA696043C9B}" srcId="{1F49B3E5-3717-4865-AF83-391BE24C1169}" destId="{CF12E09D-C64E-4F11-9BD5-2C981E6333F1}" srcOrd="1" destOrd="0" parTransId="{F1EC1ACF-DB50-4160-8217-AB0B0FFB84A6}" sibTransId="{189D06E9-313F-496B-BAE0-CEFFF3CEE422}"/>
    <dgm:cxn modelId="{0DB14EE4-2B0B-4841-8817-8ECC0172011B}" type="presOf" srcId="{EB15834F-CF65-486D-BF7E-71B98B33CBBF}" destId="{C0ED441B-4CFC-48A7-A62C-A2663AF273B5}" srcOrd="0" destOrd="0" presId="urn:microsoft.com/office/officeart/2005/8/layout/hierarchy1"/>
    <dgm:cxn modelId="{6F189D7F-AB00-4A62-BFDD-92A054EF7480}" type="presOf" srcId="{2758F3A3-5386-4798-8F58-C9DE75B29650}" destId="{DE5C1CAF-D1E7-4C9B-B1B2-7DD32DD7C888}" srcOrd="0" destOrd="0" presId="urn:microsoft.com/office/officeart/2005/8/layout/hierarchy1"/>
    <dgm:cxn modelId="{795F0E4F-60FB-4F13-B330-D9D9BD3B1E97}" type="presOf" srcId="{1F49B3E5-3717-4865-AF83-391BE24C1169}" destId="{3B4785D1-822A-4A5D-88A9-813F526C20B1}" srcOrd="0" destOrd="0" presId="urn:microsoft.com/office/officeart/2005/8/layout/hierarchy1"/>
    <dgm:cxn modelId="{E7E9E0DA-3463-4DB0-A0B0-A6DDD15A1B30}" type="presOf" srcId="{262A8DB9-0DC9-49AF-860F-B88AA9A3E7CA}" destId="{5213C5D3-035F-41AE-AF0B-A3B1CDDEF771}" srcOrd="0" destOrd="0" presId="urn:microsoft.com/office/officeart/2005/8/layout/hierarchy1"/>
    <dgm:cxn modelId="{3B3561E2-C6F5-4B2A-A93F-D4E60B5913C0}" type="presOf" srcId="{CF12E09D-C64E-4F11-9BD5-2C981E6333F1}" destId="{9EA14CC2-FFBB-4430-BDB3-2C30B1F012A7}" srcOrd="0" destOrd="0" presId="urn:microsoft.com/office/officeart/2005/8/layout/hierarchy1"/>
    <dgm:cxn modelId="{DA63C9A7-5F0D-43EC-A623-F73AC609152D}" type="presOf" srcId="{C5DDDCF3-C5FC-45E5-8CF5-22D1B891984C}" destId="{2FC72558-12F7-4D95-978A-CCA9DFA969F7}" srcOrd="0" destOrd="0" presId="urn:microsoft.com/office/officeart/2005/8/layout/hierarchy1"/>
    <dgm:cxn modelId="{40646B2A-D0E8-4247-997E-05C03940CEB5}" srcId="{2758F3A3-5386-4798-8F58-C9DE75B29650}" destId="{74D3AB59-CBB1-4601-83C3-ACEAAF8716B8}" srcOrd="1" destOrd="0" parTransId="{4E11AC46-C9DE-419C-BC29-B8E393D86F60}" sibTransId="{0F17A7FD-09E0-4FE6-BFA7-0987261E276E}"/>
    <dgm:cxn modelId="{645D64BD-0FBF-4816-914E-D545374EC38C}" srcId="{74D3AB59-CBB1-4601-83C3-ACEAAF8716B8}" destId="{634019E8-F2D1-46C6-942F-FF8A66D19EC0}" srcOrd="1" destOrd="0" parTransId="{775686CB-0199-43AF-86C8-30F87820EA36}" sibTransId="{0F8D8A87-D765-4635-A64D-65D30C995C56}"/>
    <dgm:cxn modelId="{125518ED-DE34-445B-A0FF-EA01CB04379D}" srcId="{74D3AB59-CBB1-4601-83C3-ACEAAF8716B8}" destId="{C99D6563-2DF7-427A-820B-06D308F9BE76}" srcOrd="0" destOrd="0" parTransId="{EB15834F-CF65-486D-BF7E-71B98B33CBBF}" sibTransId="{4D200B9F-164F-4A85-96CF-1E5E9FDC0243}"/>
    <dgm:cxn modelId="{13E93E73-3AE2-4EAA-99EB-B2BDFE3183FD}" type="presOf" srcId="{74D3AB59-CBB1-4601-83C3-ACEAAF8716B8}" destId="{995BBE52-3E50-4A03-9202-9417F8B99E04}" srcOrd="0" destOrd="0" presId="urn:microsoft.com/office/officeart/2005/8/layout/hierarchy1"/>
    <dgm:cxn modelId="{C2D0BEDE-9FF5-41D1-9C83-D58966F34D63}" srcId="{15736B67-C2A7-46F6-AEA0-1F2223FE4908}" destId="{2758F3A3-5386-4798-8F58-C9DE75B29650}" srcOrd="0" destOrd="0" parTransId="{C4CAA9F3-8A6D-40CE-ADE3-9FCB344B798B}" sibTransId="{5BF2A8FE-BFD2-4B30-B9CD-ADD9E1469449}"/>
    <dgm:cxn modelId="{D4306459-4166-4F04-A534-0F2B7237E20C}" type="presOf" srcId="{F1EC1ACF-DB50-4160-8217-AB0B0FFB84A6}" destId="{2526A3A9-6CBF-44A9-BEF2-6FBE91328506}" srcOrd="0" destOrd="0" presId="urn:microsoft.com/office/officeart/2005/8/layout/hierarchy1"/>
    <dgm:cxn modelId="{C86BBD7C-A876-4E3D-A13F-2BD0C440F808}" type="presOf" srcId="{15736B67-C2A7-46F6-AEA0-1F2223FE4908}" destId="{F81B7CEA-8BF4-45FD-A99A-2C37C5E680B3}" srcOrd="0" destOrd="0" presId="urn:microsoft.com/office/officeart/2005/8/layout/hierarchy1"/>
    <dgm:cxn modelId="{2BEC121E-6233-403C-8255-22F7764553B0}" type="presOf" srcId="{634019E8-F2D1-46C6-942F-FF8A66D19EC0}" destId="{9C2D34A1-7805-4062-960F-9E34D3FBB48E}" srcOrd="0" destOrd="0" presId="urn:microsoft.com/office/officeart/2005/8/layout/hierarchy1"/>
    <dgm:cxn modelId="{448C0D46-57C4-4200-8F26-1EBA7D63804A}" srcId="{1F49B3E5-3717-4865-AF83-391BE24C1169}" destId="{FE0347D1-FD48-425E-AA7E-D730163ABFC3}" srcOrd="2" destOrd="0" parTransId="{E1BE06CC-DE3D-4AB5-827B-61906E7185ED}" sibTransId="{AA214999-B251-4EEA-A204-99726AF1B026}"/>
    <dgm:cxn modelId="{2AAFFB64-9DA9-421B-B635-9F0991B574E2}" srcId="{1F49B3E5-3717-4865-AF83-391BE24C1169}" destId="{C5DDDCF3-C5FC-45E5-8CF5-22D1B891984C}" srcOrd="0" destOrd="0" parTransId="{262A8DB9-0DC9-49AF-860F-B88AA9A3E7CA}" sibTransId="{AC191C67-8C2B-4386-93EE-02B996C4A844}"/>
    <dgm:cxn modelId="{EDF155CC-0719-4DE6-BE53-FAB20E67E664}" type="presOf" srcId="{4E11AC46-C9DE-419C-BC29-B8E393D86F60}" destId="{2094BB5D-432F-49AF-9CBC-937E3F913ED4}" srcOrd="0" destOrd="0" presId="urn:microsoft.com/office/officeart/2005/8/layout/hierarchy1"/>
    <dgm:cxn modelId="{4C3067C6-394D-488A-8E46-AA0F829846D1}" type="presOf" srcId="{E3BA9B82-901C-4BDB-964C-1E963C502713}" destId="{752C1BED-C172-45AD-AB00-7135265D647C}" srcOrd="0" destOrd="0" presId="urn:microsoft.com/office/officeart/2005/8/layout/hierarchy1"/>
    <dgm:cxn modelId="{2BF797CA-0B94-4594-94FA-578C1C4A0778}" type="presOf" srcId="{775686CB-0199-43AF-86C8-30F87820EA36}" destId="{F9BB88B9-A840-4DF6-898C-57A8163EEBF3}" srcOrd="0" destOrd="0" presId="urn:microsoft.com/office/officeart/2005/8/layout/hierarchy1"/>
    <dgm:cxn modelId="{4715165C-9BDA-43E9-B7E4-B1E9E318E672}" type="presOf" srcId="{FE0347D1-FD48-425E-AA7E-D730163ABFC3}" destId="{8FBA312F-D8E8-4CDD-A16D-E7C4F255B9DE}" srcOrd="0" destOrd="0" presId="urn:microsoft.com/office/officeart/2005/8/layout/hierarchy1"/>
    <dgm:cxn modelId="{B3D4B4B4-AC42-4B70-BA63-F6E807164907}" type="presOf" srcId="{C99D6563-2DF7-427A-820B-06D308F9BE76}" destId="{10CE9947-911B-43CA-A26F-4ABCE9B8B408}" srcOrd="0" destOrd="0" presId="urn:microsoft.com/office/officeart/2005/8/layout/hierarchy1"/>
    <dgm:cxn modelId="{EA28C242-79D1-49B2-BF1C-F047091F0516}" type="presParOf" srcId="{F81B7CEA-8BF4-45FD-A99A-2C37C5E680B3}" destId="{DC164607-BF63-4CC5-A460-6CF205AB05BE}" srcOrd="0" destOrd="0" presId="urn:microsoft.com/office/officeart/2005/8/layout/hierarchy1"/>
    <dgm:cxn modelId="{05D19BF9-BB25-4F04-891E-C380A015DE48}" type="presParOf" srcId="{DC164607-BF63-4CC5-A460-6CF205AB05BE}" destId="{5A23116D-4B3F-4738-BF4D-E476DDCA6493}" srcOrd="0" destOrd="0" presId="urn:microsoft.com/office/officeart/2005/8/layout/hierarchy1"/>
    <dgm:cxn modelId="{DA9A089E-3EE4-4318-A316-ACA09E93F33B}" type="presParOf" srcId="{5A23116D-4B3F-4738-BF4D-E476DDCA6493}" destId="{2D1CC61F-6359-4BF0-AE38-C8F79F9EA700}" srcOrd="0" destOrd="0" presId="urn:microsoft.com/office/officeart/2005/8/layout/hierarchy1"/>
    <dgm:cxn modelId="{382B7C2B-0837-49E1-8D55-79554E834AC4}" type="presParOf" srcId="{5A23116D-4B3F-4738-BF4D-E476DDCA6493}" destId="{DE5C1CAF-D1E7-4C9B-B1B2-7DD32DD7C888}" srcOrd="1" destOrd="0" presId="urn:microsoft.com/office/officeart/2005/8/layout/hierarchy1"/>
    <dgm:cxn modelId="{DAD8EBE6-7680-4455-A9D1-1D32C2435D7D}" type="presParOf" srcId="{DC164607-BF63-4CC5-A460-6CF205AB05BE}" destId="{C0663513-1C2D-4DAE-AF68-62F497B9F7C8}" srcOrd="1" destOrd="0" presId="urn:microsoft.com/office/officeart/2005/8/layout/hierarchy1"/>
    <dgm:cxn modelId="{05EDEF50-2B45-4F5D-834B-213DD13BC8A6}" type="presParOf" srcId="{C0663513-1C2D-4DAE-AF68-62F497B9F7C8}" destId="{752C1BED-C172-45AD-AB00-7135265D647C}" srcOrd="0" destOrd="0" presId="urn:microsoft.com/office/officeart/2005/8/layout/hierarchy1"/>
    <dgm:cxn modelId="{490067AA-C753-46CB-A4BA-50332A82D9A6}" type="presParOf" srcId="{C0663513-1C2D-4DAE-AF68-62F497B9F7C8}" destId="{47E49303-4727-4126-BAE4-66A1C9400E83}" srcOrd="1" destOrd="0" presId="urn:microsoft.com/office/officeart/2005/8/layout/hierarchy1"/>
    <dgm:cxn modelId="{3B2BEF87-A609-437C-8019-AE0CBB7A9BA1}" type="presParOf" srcId="{47E49303-4727-4126-BAE4-66A1C9400E83}" destId="{9615A7E4-B562-4739-9495-EEEC3F5DB534}" srcOrd="0" destOrd="0" presId="urn:microsoft.com/office/officeart/2005/8/layout/hierarchy1"/>
    <dgm:cxn modelId="{DE34950B-28D7-4B48-ADC8-DC6DC10FB92E}" type="presParOf" srcId="{9615A7E4-B562-4739-9495-EEEC3F5DB534}" destId="{04B6B2F0-394E-4245-BA9E-0630C42ED960}" srcOrd="0" destOrd="0" presId="urn:microsoft.com/office/officeart/2005/8/layout/hierarchy1"/>
    <dgm:cxn modelId="{93205CB7-70E5-4CB8-9ABD-9EC2BEF4BF04}" type="presParOf" srcId="{9615A7E4-B562-4739-9495-EEEC3F5DB534}" destId="{3B4785D1-822A-4A5D-88A9-813F526C20B1}" srcOrd="1" destOrd="0" presId="urn:microsoft.com/office/officeart/2005/8/layout/hierarchy1"/>
    <dgm:cxn modelId="{5517789D-C8A9-42D3-886A-A13126FEB489}" type="presParOf" srcId="{47E49303-4727-4126-BAE4-66A1C9400E83}" destId="{F1417873-9931-4828-8334-FC146F5FB898}" srcOrd="1" destOrd="0" presId="urn:microsoft.com/office/officeart/2005/8/layout/hierarchy1"/>
    <dgm:cxn modelId="{E35195D9-FECF-4BBD-8497-0BC6AF0131AF}" type="presParOf" srcId="{F1417873-9931-4828-8334-FC146F5FB898}" destId="{5213C5D3-035F-41AE-AF0B-A3B1CDDEF771}" srcOrd="0" destOrd="0" presId="urn:microsoft.com/office/officeart/2005/8/layout/hierarchy1"/>
    <dgm:cxn modelId="{C0AEB365-9841-40BA-A733-482E69066B32}" type="presParOf" srcId="{F1417873-9931-4828-8334-FC146F5FB898}" destId="{75630C8A-92AA-4FB9-8F94-D3658A066116}" srcOrd="1" destOrd="0" presId="urn:microsoft.com/office/officeart/2005/8/layout/hierarchy1"/>
    <dgm:cxn modelId="{D9DE1C15-B9CF-4FA7-A7A0-31E56FDAB007}" type="presParOf" srcId="{75630C8A-92AA-4FB9-8F94-D3658A066116}" destId="{D30F2CCF-EFDE-49AF-B657-8328890BBB47}" srcOrd="0" destOrd="0" presId="urn:microsoft.com/office/officeart/2005/8/layout/hierarchy1"/>
    <dgm:cxn modelId="{37F25177-5D84-41DB-97E7-F6332EDFA905}" type="presParOf" srcId="{D30F2CCF-EFDE-49AF-B657-8328890BBB47}" destId="{EFA19A76-2D1F-43DA-AAB1-2B85D9994966}" srcOrd="0" destOrd="0" presId="urn:microsoft.com/office/officeart/2005/8/layout/hierarchy1"/>
    <dgm:cxn modelId="{CA54673B-A40C-475A-84F9-4882435FEBBE}" type="presParOf" srcId="{D30F2CCF-EFDE-49AF-B657-8328890BBB47}" destId="{2FC72558-12F7-4D95-978A-CCA9DFA969F7}" srcOrd="1" destOrd="0" presId="urn:microsoft.com/office/officeart/2005/8/layout/hierarchy1"/>
    <dgm:cxn modelId="{B9634E75-1BCD-4AFF-9DEE-B8CEC67C350C}" type="presParOf" srcId="{75630C8A-92AA-4FB9-8F94-D3658A066116}" destId="{EF9AD9DC-4F44-4FAA-B5E7-B9866FBC5567}" srcOrd="1" destOrd="0" presId="urn:microsoft.com/office/officeart/2005/8/layout/hierarchy1"/>
    <dgm:cxn modelId="{39F85794-A722-40CE-A58F-20E4933F9D64}" type="presParOf" srcId="{F1417873-9931-4828-8334-FC146F5FB898}" destId="{2526A3A9-6CBF-44A9-BEF2-6FBE91328506}" srcOrd="2" destOrd="0" presId="urn:microsoft.com/office/officeart/2005/8/layout/hierarchy1"/>
    <dgm:cxn modelId="{CC295326-F315-461B-863F-1F19BD761F0B}" type="presParOf" srcId="{F1417873-9931-4828-8334-FC146F5FB898}" destId="{034028C9-4079-46CD-93A5-0CB5196C8E81}" srcOrd="3" destOrd="0" presId="urn:microsoft.com/office/officeart/2005/8/layout/hierarchy1"/>
    <dgm:cxn modelId="{BBAF070D-6F29-44E8-828E-469EDBFEC9AA}" type="presParOf" srcId="{034028C9-4079-46CD-93A5-0CB5196C8E81}" destId="{7C800523-40C0-46E6-973E-6E8ECD4E555C}" srcOrd="0" destOrd="0" presId="urn:microsoft.com/office/officeart/2005/8/layout/hierarchy1"/>
    <dgm:cxn modelId="{AD4D27C4-D657-4DA8-9812-03B64AE7E29F}" type="presParOf" srcId="{7C800523-40C0-46E6-973E-6E8ECD4E555C}" destId="{DFF0B217-0ABB-4709-86AB-69DE196757E1}" srcOrd="0" destOrd="0" presId="urn:microsoft.com/office/officeart/2005/8/layout/hierarchy1"/>
    <dgm:cxn modelId="{DB7B1F45-EB81-4018-8E61-61A2EFC86F57}" type="presParOf" srcId="{7C800523-40C0-46E6-973E-6E8ECD4E555C}" destId="{9EA14CC2-FFBB-4430-BDB3-2C30B1F012A7}" srcOrd="1" destOrd="0" presId="urn:microsoft.com/office/officeart/2005/8/layout/hierarchy1"/>
    <dgm:cxn modelId="{DFD8DFEC-7D22-4C42-A2BC-31E148330D4C}" type="presParOf" srcId="{034028C9-4079-46CD-93A5-0CB5196C8E81}" destId="{49D9F42E-7964-433A-8C37-6C28D4FDB37E}" srcOrd="1" destOrd="0" presId="urn:microsoft.com/office/officeart/2005/8/layout/hierarchy1"/>
    <dgm:cxn modelId="{375FE678-8FC6-44BB-9FE5-3E79F405BDB8}" type="presParOf" srcId="{F1417873-9931-4828-8334-FC146F5FB898}" destId="{8A9E590C-FAB7-4541-8E9D-737EC3533819}" srcOrd="4" destOrd="0" presId="urn:microsoft.com/office/officeart/2005/8/layout/hierarchy1"/>
    <dgm:cxn modelId="{52A1967D-A7D3-489A-BD53-BD6C9DD6524F}" type="presParOf" srcId="{F1417873-9931-4828-8334-FC146F5FB898}" destId="{1C82E362-7A9E-4ECD-85E0-3907E2A14EE2}" srcOrd="5" destOrd="0" presId="urn:microsoft.com/office/officeart/2005/8/layout/hierarchy1"/>
    <dgm:cxn modelId="{B55AC251-54E3-43D3-B56B-4038D5397433}" type="presParOf" srcId="{1C82E362-7A9E-4ECD-85E0-3907E2A14EE2}" destId="{1F79F58F-E978-4A6C-A9F8-20AC80EB42E1}" srcOrd="0" destOrd="0" presId="urn:microsoft.com/office/officeart/2005/8/layout/hierarchy1"/>
    <dgm:cxn modelId="{F8E8ACA6-292E-4652-B717-5BEE44360B7A}" type="presParOf" srcId="{1F79F58F-E978-4A6C-A9F8-20AC80EB42E1}" destId="{E980F776-813B-4C90-BE2E-A628935F1DC1}" srcOrd="0" destOrd="0" presId="urn:microsoft.com/office/officeart/2005/8/layout/hierarchy1"/>
    <dgm:cxn modelId="{4A3F25BC-50C2-4A35-87AD-D88CB75F453B}" type="presParOf" srcId="{1F79F58F-E978-4A6C-A9F8-20AC80EB42E1}" destId="{8FBA312F-D8E8-4CDD-A16D-E7C4F255B9DE}" srcOrd="1" destOrd="0" presId="urn:microsoft.com/office/officeart/2005/8/layout/hierarchy1"/>
    <dgm:cxn modelId="{AA160354-DEC2-4E56-8F10-857940C3C5CC}" type="presParOf" srcId="{1C82E362-7A9E-4ECD-85E0-3907E2A14EE2}" destId="{39DB798E-AC01-4F1D-96D6-7C5510834279}" srcOrd="1" destOrd="0" presId="urn:microsoft.com/office/officeart/2005/8/layout/hierarchy1"/>
    <dgm:cxn modelId="{0929D15B-53B2-4CD2-B50E-48E73710B5BA}" type="presParOf" srcId="{C0663513-1C2D-4DAE-AF68-62F497B9F7C8}" destId="{2094BB5D-432F-49AF-9CBC-937E3F913ED4}" srcOrd="2" destOrd="0" presId="urn:microsoft.com/office/officeart/2005/8/layout/hierarchy1"/>
    <dgm:cxn modelId="{EACD3D5E-C867-4C07-B3CF-A62DAD592B6E}" type="presParOf" srcId="{C0663513-1C2D-4DAE-AF68-62F497B9F7C8}" destId="{65A5786D-9252-4203-80E2-D6FC4530B517}" srcOrd="3" destOrd="0" presId="urn:microsoft.com/office/officeart/2005/8/layout/hierarchy1"/>
    <dgm:cxn modelId="{657522D3-7CFD-4BE8-ADE0-E918501C2736}" type="presParOf" srcId="{65A5786D-9252-4203-80E2-D6FC4530B517}" destId="{DD3EE2B6-368F-4791-B307-4E83A046625D}" srcOrd="0" destOrd="0" presId="urn:microsoft.com/office/officeart/2005/8/layout/hierarchy1"/>
    <dgm:cxn modelId="{6AAF54C7-F847-46DB-ADFA-321DE6CF210E}" type="presParOf" srcId="{DD3EE2B6-368F-4791-B307-4E83A046625D}" destId="{693059C0-6007-4249-A1FA-C756B931F4F4}" srcOrd="0" destOrd="0" presId="urn:microsoft.com/office/officeart/2005/8/layout/hierarchy1"/>
    <dgm:cxn modelId="{9B7B2997-AB3C-4404-BDFE-E2D5A477E185}" type="presParOf" srcId="{DD3EE2B6-368F-4791-B307-4E83A046625D}" destId="{995BBE52-3E50-4A03-9202-9417F8B99E04}" srcOrd="1" destOrd="0" presId="urn:microsoft.com/office/officeart/2005/8/layout/hierarchy1"/>
    <dgm:cxn modelId="{E3648473-0028-416D-9250-2C54EE011CFE}" type="presParOf" srcId="{65A5786D-9252-4203-80E2-D6FC4530B517}" destId="{30BBFA62-BFD8-4A9D-B6EB-59BB989F55AF}" srcOrd="1" destOrd="0" presId="urn:microsoft.com/office/officeart/2005/8/layout/hierarchy1"/>
    <dgm:cxn modelId="{A64A8CFE-FE58-4842-9E85-CA5FC7D4E236}" type="presParOf" srcId="{30BBFA62-BFD8-4A9D-B6EB-59BB989F55AF}" destId="{C0ED441B-4CFC-48A7-A62C-A2663AF273B5}" srcOrd="0" destOrd="0" presId="urn:microsoft.com/office/officeart/2005/8/layout/hierarchy1"/>
    <dgm:cxn modelId="{6986A9C5-F2E8-49FA-94A4-4FB396F82F84}" type="presParOf" srcId="{30BBFA62-BFD8-4A9D-B6EB-59BB989F55AF}" destId="{7F6B43BE-B73F-449F-8C7B-3C15457A8787}" srcOrd="1" destOrd="0" presId="urn:microsoft.com/office/officeart/2005/8/layout/hierarchy1"/>
    <dgm:cxn modelId="{F208E2DE-48AD-4454-9B7D-478D824E8A4F}" type="presParOf" srcId="{7F6B43BE-B73F-449F-8C7B-3C15457A8787}" destId="{173AAAC2-0488-48FC-9B6E-AEB933EF91A0}" srcOrd="0" destOrd="0" presId="urn:microsoft.com/office/officeart/2005/8/layout/hierarchy1"/>
    <dgm:cxn modelId="{A7FCE800-F37C-425C-B614-C1F8BB416D18}" type="presParOf" srcId="{173AAAC2-0488-48FC-9B6E-AEB933EF91A0}" destId="{2EA8FBF8-7A2F-4284-9DDB-588611115E9B}" srcOrd="0" destOrd="0" presId="urn:microsoft.com/office/officeart/2005/8/layout/hierarchy1"/>
    <dgm:cxn modelId="{A4432072-1958-44E9-9FC4-DA9C4C5B2F1A}" type="presParOf" srcId="{173AAAC2-0488-48FC-9B6E-AEB933EF91A0}" destId="{10CE9947-911B-43CA-A26F-4ABCE9B8B408}" srcOrd="1" destOrd="0" presId="urn:microsoft.com/office/officeart/2005/8/layout/hierarchy1"/>
    <dgm:cxn modelId="{C07F0C11-9C93-4814-8CCA-956C2F125DEE}" type="presParOf" srcId="{7F6B43BE-B73F-449F-8C7B-3C15457A8787}" destId="{68DBDDD4-5CA6-45E0-82F6-F597D94A7E40}" srcOrd="1" destOrd="0" presId="urn:microsoft.com/office/officeart/2005/8/layout/hierarchy1"/>
    <dgm:cxn modelId="{4EA2EEEA-742F-4CD3-8B91-3A83A425237B}" type="presParOf" srcId="{30BBFA62-BFD8-4A9D-B6EB-59BB989F55AF}" destId="{F9BB88B9-A840-4DF6-898C-57A8163EEBF3}" srcOrd="2" destOrd="0" presId="urn:microsoft.com/office/officeart/2005/8/layout/hierarchy1"/>
    <dgm:cxn modelId="{7076A6E4-3ACC-46C6-8D56-8D4FFF27976A}" type="presParOf" srcId="{30BBFA62-BFD8-4A9D-B6EB-59BB989F55AF}" destId="{4A98189A-5607-45E7-953D-B990BE7CA2DC}" srcOrd="3" destOrd="0" presId="urn:microsoft.com/office/officeart/2005/8/layout/hierarchy1"/>
    <dgm:cxn modelId="{69CE70F5-BF48-4F2E-8E8E-BBE71A8C8561}" type="presParOf" srcId="{4A98189A-5607-45E7-953D-B990BE7CA2DC}" destId="{8C3B5DC5-1A4C-4DB2-A6C9-F922C7FB2762}" srcOrd="0" destOrd="0" presId="urn:microsoft.com/office/officeart/2005/8/layout/hierarchy1"/>
    <dgm:cxn modelId="{301C00CE-F43B-41B2-97E2-0FF70B902B89}" type="presParOf" srcId="{8C3B5DC5-1A4C-4DB2-A6C9-F922C7FB2762}" destId="{4300AD65-29F0-4ED9-939A-C543205ED658}" srcOrd="0" destOrd="0" presId="urn:microsoft.com/office/officeart/2005/8/layout/hierarchy1"/>
    <dgm:cxn modelId="{5032FE49-80D9-4C2C-850F-E8737D5A961D}" type="presParOf" srcId="{8C3B5DC5-1A4C-4DB2-A6C9-F922C7FB2762}" destId="{9C2D34A1-7805-4062-960F-9E34D3FBB48E}" srcOrd="1" destOrd="0" presId="urn:microsoft.com/office/officeart/2005/8/layout/hierarchy1"/>
    <dgm:cxn modelId="{35C692A7-5CB9-4516-A39B-4E18AA43B677}" type="presParOf" srcId="{4A98189A-5607-45E7-953D-B990BE7CA2DC}" destId="{B89AAA7E-E2C6-44FC-A6EB-8488B98660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5736B67-C2A7-46F6-AEA0-1F2223FE490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2758F3A3-5386-4798-8F58-C9DE75B29650}">
      <dgm:prSet phldrT="[Text]"/>
      <dgm:spPr/>
      <dgm:t>
        <a:bodyPr/>
        <a:lstStyle/>
        <a:p>
          <a:r>
            <a:rPr lang="en-US" b="1" dirty="0"/>
            <a:t>Challenge – Protecting integral company data.</a:t>
          </a:r>
        </a:p>
        <a:p>
          <a:r>
            <a:rPr lang="en-US" b="1" dirty="0"/>
            <a:t>Risk – Disgruntled employee makes unauthorized changes to integral data.</a:t>
          </a:r>
        </a:p>
      </dgm:t>
    </dgm:pt>
    <dgm:pt modelId="{C4CAA9F3-8A6D-40CE-ADE3-9FCB344B798B}" type="parTrans" cxnId="{C2D0BEDE-9FF5-41D1-9C83-D58966F34D63}">
      <dgm:prSet/>
      <dgm:spPr/>
      <dgm:t>
        <a:bodyPr/>
        <a:lstStyle/>
        <a:p>
          <a:endParaRPr lang="en-US"/>
        </a:p>
      </dgm:t>
    </dgm:pt>
    <dgm:pt modelId="{5BF2A8FE-BFD2-4B30-B9CD-ADD9E1469449}" type="sibTrans" cxnId="{C2D0BEDE-9FF5-41D1-9C83-D58966F34D63}">
      <dgm:prSet/>
      <dgm:spPr/>
      <dgm:t>
        <a:bodyPr/>
        <a:lstStyle/>
        <a:p>
          <a:endParaRPr lang="en-US"/>
        </a:p>
      </dgm:t>
    </dgm:pt>
    <dgm:pt modelId="{1F49B3E5-3717-4865-AF83-391BE24C1169}">
      <dgm:prSet phldrT="[Text]" custT="1"/>
      <dgm:spPr/>
      <dgm:t>
        <a:bodyPr/>
        <a:lstStyle/>
        <a:p>
          <a:r>
            <a:rPr lang="en-US" sz="800" b="1" dirty="0"/>
            <a:t>Acknowledge disgruntled employee</a:t>
          </a:r>
        </a:p>
      </dgm:t>
    </dgm:pt>
    <dgm:pt modelId="{E3BA9B82-901C-4BDB-964C-1E963C502713}" type="parTrans" cxnId="{912E07FA-2558-4990-86AC-942178B981EA}">
      <dgm:prSet/>
      <dgm:spPr/>
      <dgm:t>
        <a:bodyPr/>
        <a:lstStyle/>
        <a:p>
          <a:endParaRPr lang="en-US"/>
        </a:p>
      </dgm:t>
    </dgm:pt>
    <dgm:pt modelId="{D13CF4D4-4DC0-4ED8-B665-EFE7B76E3D4A}" type="sibTrans" cxnId="{912E07FA-2558-4990-86AC-942178B981EA}">
      <dgm:prSet/>
      <dgm:spPr/>
      <dgm:t>
        <a:bodyPr/>
        <a:lstStyle/>
        <a:p>
          <a:endParaRPr lang="en-US"/>
        </a:p>
      </dgm:t>
    </dgm:pt>
    <dgm:pt modelId="{C5DDDCF3-C5FC-45E5-8CF5-22D1B891984C}">
      <dgm:prSet phldrT="[Text]"/>
      <dgm:spPr/>
      <dgm:t>
        <a:bodyPr/>
        <a:lstStyle/>
        <a:p>
          <a:r>
            <a:rPr lang="en-US" dirty="0"/>
            <a:t>Action:</a:t>
          </a:r>
        </a:p>
        <a:p>
          <a:r>
            <a:rPr lang="en-US" dirty="0"/>
            <a:t>Reprimand disgruntled employee, issue statement to the authorities and let employees know of what happened.</a:t>
          </a:r>
        </a:p>
      </dgm:t>
    </dgm:pt>
    <dgm:pt modelId="{262A8DB9-0DC9-49AF-860F-B88AA9A3E7CA}" type="parTrans" cxnId="{2AAFFB64-9DA9-421B-B635-9F0991B574E2}">
      <dgm:prSet/>
      <dgm:spPr/>
      <dgm:t>
        <a:bodyPr/>
        <a:lstStyle/>
        <a:p>
          <a:endParaRPr lang="en-US"/>
        </a:p>
      </dgm:t>
    </dgm:pt>
    <dgm:pt modelId="{AC191C67-8C2B-4386-93EE-02B996C4A844}" type="sibTrans" cxnId="{2AAFFB64-9DA9-421B-B635-9F0991B574E2}">
      <dgm:prSet/>
      <dgm:spPr/>
      <dgm:t>
        <a:bodyPr/>
        <a:lstStyle/>
        <a:p>
          <a:endParaRPr lang="en-US"/>
        </a:p>
      </dgm:t>
    </dgm:pt>
    <dgm:pt modelId="{CF12E09D-C64E-4F11-9BD5-2C981E6333F1}">
      <dgm:prSet phldrT="[Text]"/>
      <dgm:spPr/>
      <dgm:t>
        <a:bodyPr/>
        <a:lstStyle/>
        <a:p>
          <a:r>
            <a:rPr lang="en-US" dirty="0"/>
            <a:t>Action:</a:t>
          </a:r>
        </a:p>
        <a:p>
          <a:r>
            <a:rPr lang="en-US" dirty="0"/>
            <a:t>Initiate disaster recovery</a:t>
          </a:r>
        </a:p>
      </dgm:t>
    </dgm:pt>
    <dgm:pt modelId="{F1EC1ACF-DB50-4160-8217-AB0B0FFB84A6}" type="parTrans" cxnId="{5D722D52-0D99-4AF7-B402-EBA696043C9B}">
      <dgm:prSet/>
      <dgm:spPr/>
      <dgm:t>
        <a:bodyPr/>
        <a:lstStyle/>
        <a:p>
          <a:endParaRPr lang="en-US"/>
        </a:p>
      </dgm:t>
    </dgm:pt>
    <dgm:pt modelId="{189D06E9-313F-496B-BAE0-CEFFF3CEE422}" type="sibTrans" cxnId="{5D722D52-0D99-4AF7-B402-EBA696043C9B}">
      <dgm:prSet/>
      <dgm:spPr/>
      <dgm:t>
        <a:bodyPr/>
        <a:lstStyle/>
        <a:p>
          <a:endParaRPr lang="en-US"/>
        </a:p>
      </dgm:t>
    </dgm:pt>
    <dgm:pt modelId="{74D3AB59-CBB1-4601-83C3-ACEAAF8716B8}">
      <dgm:prSet phldrT="[Text]" custT="1"/>
      <dgm:spPr/>
      <dgm:t>
        <a:bodyPr/>
        <a:lstStyle/>
        <a:p>
          <a:r>
            <a:rPr lang="en-US" sz="800" b="1" dirty="0"/>
            <a:t>Cover up disgruntled employee</a:t>
          </a:r>
        </a:p>
      </dgm:t>
    </dgm:pt>
    <dgm:pt modelId="{4E11AC46-C9DE-419C-BC29-B8E393D86F60}" type="parTrans" cxnId="{40646B2A-D0E8-4247-997E-05C03940CEB5}">
      <dgm:prSet/>
      <dgm:spPr/>
      <dgm:t>
        <a:bodyPr/>
        <a:lstStyle/>
        <a:p>
          <a:endParaRPr lang="en-US"/>
        </a:p>
      </dgm:t>
    </dgm:pt>
    <dgm:pt modelId="{0F17A7FD-09E0-4FE6-BFA7-0987261E276E}" type="sibTrans" cxnId="{40646B2A-D0E8-4247-997E-05C03940CEB5}">
      <dgm:prSet/>
      <dgm:spPr/>
      <dgm:t>
        <a:bodyPr/>
        <a:lstStyle/>
        <a:p>
          <a:endParaRPr lang="en-US"/>
        </a:p>
      </dgm:t>
    </dgm:pt>
    <dgm:pt modelId="{C99D6563-2DF7-427A-820B-06D308F9BE76}">
      <dgm:prSet phldrT="[Text]"/>
      <dgm:spPr/>
      <dgm:t>
        <a:bodyPr/>
        <a:lstStyle/>
        <a:p>
          <a:r>
            <a:rPr lang="en-US" dirty="0"/>
            <a:t>Action:</a:t>
          </a:r>
        </a:p>
        <a:p>
          <a:r>
            <a:rPr lang="en-US" dirty="0"/>
            <a:t>Cover up disgruntled employee and keep everyone in the dark. Try to recover as much as possible.</a:t>
          </a:r>
        </a:p>
      </dgm:t>
    </dgm:pt>
    <dgm:pt modelId="{EB15834F-CF65-486D-BF7E-71B98B33CBBF}" type="parTrans" cxnId="{125518ED-DE34-445B-A0FF-EA01CB04379D}">
      <dgm:prSet/>
      <dgm:spPr/>
      <dgm:t>
        <a:bodyPr/>
        <a:lstStyle/>
        <a:p>
          <a:endParaRPr lang="en-US"/>
        </a:p>
      </dgm:t>
    </dgm:pt>
    <dgm:pt modelId="{4D200B9F-164F-4A85-96CF-1E5E9FDC0243}" type="sibTrans" cxnId="{125518ED-DE34-445B-A0FF-EA01CB04379D}">
      <dgm:prSet/>
      <dgm:spPr/>
      <dgm:t>
        <a:bodyPr/>
        <a:lstStyle/>
        <a:p>
          <a:endParaRPr lang="en-US"/>
        </a:p>
      </dgm:t>
    </dgm:pt>
    <dgm:pt modelId="{634019E8-F2D1-46C6-942F-FF8A66D19EC0}">
      <dgm:prSet phldrT="[Text]"/>
      <dgm:spPr/>
      <dgm:t>
        <a:bodyPr/>
        <a:lstStyle/>
        <a:p>
          <a:r>
            <a:rPr lang="en-US" dirty="0"/>
            <a:t>Additional Risk: Employees may grow worried that the organization could be hiding details that employees aught to know.</a:t>
          </a:r>
        </a:p>
      </dgm:t>
    </dgm:pt>
    <dgm:pt modelId="{775686CB-0199-43AF-86C8-30F87820EA36}" type="parTrans" cxnId="{645D64BD-0FBF-4816-914E-D545374EC38C}">
      <dgm:prSet/>
      <dgm:spPr/>
      <dgm:t>
        <a:bodyPr/>
        <a:lstStyle/>
        <a:p>
          <a:endParaRPr lang="en-US"/>
        </a:p>
      </dgm:t>
    </dgm:pt>
    <dgm:pt modelId="{0F8D8A87-D765-4635-A64D-65D30C995C56}" type="sibTrans" cxnId="{645D64BD-0FBF-4816-914E-D545374EC38C}">
      <dgm:prSet/>
      <dgm:spPr/>
      <dgm:t>
        <a:bodyPr/>
        <a:lstStyle/>
        <a:p>
          <a:endParaRPr lang="en-US"/>
        </a:p>
      </dgm:t>
    </dgm:pt>
    <dgm:pt modelId="{FE0347D1-FD48-425E-AA7E-D730163ABFC3}">
      <dgm:prSet phldrT="[Text]"/>
      <dgm:spPr/>
      <dgm:t>
        <a:bodyPr/>
        <a:lstStyle/>
        <a:p>
          <a:r>
            <a:rPr lang="en-US" dirty="0"/>
            <a:t>Benefit: </a:t>
          </a:r>
        </a:p>
        <a:p>
          <a:r>
            <a:rPr lang="en-US" dirty="0"/>
            <a:t>Everyone is on the same page, the organization can move forward and make changes to stop this from happening in the future.</a:t>
          </a:r>
        </a:p>
      </dgm:t>
    </dgm:pt>
    <dgm:pt modelId="{E1BE06CC-DE3D-4AB5-827B-61906E7185ED}" type="parTrans" cxnId="{448C0D46-57C4-4200-8F26-1EBA7D63804A}">
      <dgm:prSet/>
      <dgm:spPr/>
      <dgm:t>
        <a:bodyPr/>
        <a:lstStyle/>
        <a:p>
          <a:endParaRPr lang="en-US"/>
        </a:p>
      </dgm:t>
    </dgm:pt>
    <dgm:pt modelId="{AA214999-B251-4EEA-A204-99726AF1B026}" type="sibTrans" cxnId="{448C0D46-57C4-4200-8F26-1EBA7D63804A}">
      <dgm:prSet/>
      <dgm:spPr/>
      <dgm:t>
        <a:bodyPr/>
        <a:lstStyle/>
        <a:p>
          <a:endParaRPr lang="en-US"/>
        </a:p>
      </dgm:t>
    </dgm:pt>
    <dgm:pt modelId="{F81B7CEA-8BF4-45FD-A99A-2C37C5E680B3}" type="pres">
      <dgm:prSet presAssocID="{15736B67-C2A7-46F6-AEA0-1F2223FE4908}" presName="hierChild1" presStyleCnt="0">
        <dgm:presLayoutVars>
          <dgm:chPref val="1"/>
          <dgm:dir/>
          <dgm:animOne val="branch"/>
          <dgm:animLvl val="lvl"/>
          <dgm:resizeHandles/>
        </dgm:presLayoutVars>
      </dgm:prSet>
      <dgm:spPr/>
      <dgm:t>
        <a:bodyPr/>
        <a:lstStyle/>
        <a:p>
          <a:endParaRPr lang="en-US"/>
        </a:p>
      </dgm:t>
    </dgm:pt>
    <dgm:pt modelId="{DC164607-BF63-4CC5-A460-6CF205AB05BE}" type="pres">
      <dgm:prSet presAssocID="{2758F3A3-5386-4798-8F58-C9DE75B29650}" presName="hierRoot1" presStyleCnt="0"/>
      <dgm:spPr/>
    </dgm:pt>
    <dgm:pt modelId="{5A23116D-4B3F-4738-BF4D-E476DDCA6493}" type="pres">
      <dgm:prSet presAssocID="{2758F3A3-5386-4798-8F58-C9DE75B29650}" presName="composite" presStyleCnt="0"/>
      <dgm:spPr/>
    </dgm:pt>
    <dgm:pt modelId="{2D1CC61F-6359-4BF0-AE38-C8F79F9EA700}" type="pres">
      <dgm:prSet presAssocID="{2758F3A3-5386-4798-8F58-C9DE75B29650}" presName="background" presStyleLbl="node0" presStyleIdx="0" presStyleCnt="1"/>
      <dgm:spPr/>
    </dgm:pt>
    <dgm:pt modelId="{DE5C1CAF-D1E7-4C9B-B1B2-7DD32DD7C888}" type="pres">
      <dgm:prSet presAssocID="{2758F3A3-5386-4798-8F58-C9DE75B29650}" presName="text" presStyleLbl="fgAcc0" presStyleIdx="0" presStyleCnt="1" custScaleX="182952">
        <dgm:presLayoutVars>
          <dgm:chPref val="3"/>
        </dgm:presLayoutVars>
      </dgm:prSet>
      <dgm:spPr/>
      <dgm:t>
        <a:bodyPr/>
        <a:lstStyle/>
        <a:p>
          <a:endParaRPr lang="en-US"/>
        </a:p>
      </dgm:t>
    </dgm:pt>
    <dgm:pt modelId="{C0663513-1C2D-4DAE-AF68-62F497B9F7C8}" type="pres">
      <dgm:prSet presAssocID="{2758F3A3-5386-4798-8F58-C9DE75B29650}" presName="hierChild2" presStyleCnt="0"/>
      <dgm:spPr/>
    </dgm:pt>
    <dgm:pt modelId="{752C1BED-C172-45AD-AB00-7135265D647C}" type="pres">
      <dgm:prSet presAssocID="{E3BA9B82-901C-4BDB-964C-1E963C502713}" presName="Name10" presStyleLbl="parChTrans1D2" presStyleIdx="0" presStyleCnt="2"/>
      <dgm:spPr/>
      <dgm:t>
        <a:bodyPr/>
        <a:lstStyle/>
        <a:p>
          <a:endParaRPr lang="en-US"/>
        </a:p>
      </dgm:t>
    </dgm:pt>
    <dgm:pt modelId="{47E49303-4727-4126-BAE4-66A1C9400E83}" type="pres">
      <dgm:prSet presAssocID="{1F49B3E5-3717-4865-AF83-391BE24C1169}" presName="hierRoot2" presStyleCnt="0"/>
      <dgm:spPr/>
    </dgm:pt>
    <dgm:pt modelId="{9615A7E4-B562-4739-9495-EEEC3F5DB534}" type="pres">
      <dgm:prSet presAssocID="{1F49B3E5-3717-4865-AF83-391BE24C1169}" presName="composite2" presStyleCnt="0"/>
      <dgm:spPr/>
    </dgm:pt>
    <dgm:pt modelId="{04B6B2F0-394E-4245-BA9E-0630C42ED960}" type="pres">
      <dgm:prSet presAssocID="{1F49B3E5-3717-4865-AF83-391BE24C1169}" presName="background2" presStyleLbl="node2" presStyleIdx="0" presStyleCnt="2"/>
      <dgm:spPr/>
    </dgm:pt>
    <dgm:pt modelId="{3B4785D1-822A-4A5D-88A9-813F526C20B1}" type="pres">
      <dgm:prSet presAssocID="{1F49B3E5-3717-4865-AF83-391BE24C1169}" presName="text2" presStyleLbl="fgAcc2" presStyleIdx="0" presStyleCnt="2">
        <dgm:presLayoutVars>
          <dgm:chPref val="3"/>
        </dgm:presLayoutVars>
      </dgm:prSet>
      <dgm:spPr/>
      <dgm:t>
        <a:bodyPr/>
        <a:lstStyle/>
        <a:p>
          <a:endParaRPr lang="en-US"/>
        </a:p>
      </dgm:t>
    </dgm:pt>
    <dgm:pt modelId="{F1417873-9931-4828-8334-FC146F5FB898}" type="pres">
      <dgm:prSet presAssocID="{1F49B3E5-3717-4865-AF83-391BE24C1169}" presName="hierChild3" presStyleCnt="0"/>
      <dgm:spPr/>
    </dgm:pt>
    <dgm:pt modelId="{5213C5D3-035F-41AE-AF0B-A3B1CDDEF771}" type="pres">
      <dgm:prSet presAssocID="{262A8DB9-0DC9-49AF-860F-B88AA9A3E7CA}" presName="Name17" presStyleLbl="parChTrans1D3" presStyleIdx="0" presStyleCnt="5"/>
      <dgm:spPr/>
      <dgm:t>
        <a:bodyPr/>
        <a:lstStyle/>
        <a:p>
          <a:endParaRPr lang="en-US"/>
        </a:p>
      </dgm:t>
    </dgm:pt>
    <dgm:pt modelId="{75630C8A-92AA-4FB9-8F94-D3658A066116}" type="pres">
      <dgm:prSet presAssocID="{C5DDDCF3-C5FC-45E5-8CF5-22D1B891984C}" presName="hierRoot3" presStyleCnt="0"/>
      <dgm:spPr/>
    </dgm:pt>
    <dgm:pt modelId="{D30F2CCF-EFDE-49AF-B657-8328890BBB47}" type="pres">
      <dgm:prSet presAssocID="{C5DDDCF3-C5FC-45E5-8CF5-22D1B891984C}" presName="composite3" presStyleCnt="0"/>
      <dgm:spPr/>
    </dgm:pt>
    <dgm:pt modelId="{EFA19A76-2D1F-43DA-AAB1-2B85D9994966}" type="pres">
      <dgm:prSet presAssocID="{C5DDDCF3-C5FC-45E5-8CF5-22D1B891984C}" presName="background3" presStyleLbl="node3" presStyleIdx="0" presStyleCnt="5"/>
      <dgm:spPr/>
    </dgm:pt>
    <dgm:pt modelId="{2FC72558-12F7-4D95-978A-CCA9DFA969F7}" type="pres">
      <dgm:prSet presAssocID="{C5DDDCF3-C5FC-45E5-8CF5-22D1B891984C}" presName="text3" presStyleLbl="fgAcc3" presStyleIdx="0" presStyleCnt="5">
        <dgm:presLayoutVars>
          <dgm:chPref val="3"/>
        </dgm:presLayoutVars>
      </dgm:prSet>
      <dgm:spPr/>
      <dgm:t>
        <a:bodyPr/>
        <a:lstStyle/>
        <a:p>
          <a:endParaRPr lang="en-US"/>
        </a:p>
      </dgm:t>
    </dgm:pt>
    <dgm:pt modelId="{EF9AD9DC-4F44-4FAA-B5E7-B9866FBC5567}" type="pres">
      <dgm:prSet presAssocID="{C5DDDCF3-C5FC-45E5-8CF5-22D1B891984C}" presName="hierChild4" presStyleCnt="0"/>
      <dgm:spPr/>
    </dgm:pt>
    <dgm:pt modelId="{2526A3A9-6CBF-44A9-BEF2-6FBE91328506}" type="pres">
      <dgm:prSet presAssocID="{F1EC1ACF-DB50-4160-8217-AB0B0FFB84A6}" presName="Name17" presStyleLbl="parChTrans1D3" presStyleIdx="1" presStyleCnt="5"/>
      <dgm:spPr/>
      <dgm:t>
        <a:bodyPr/>
        <a:lstStyle/>
        <a:p>
          <a:endParaRPr lang="en-US"/>
        </a:p>
      </dgm:t>
    </dgm:pt>
    <dgm:pt modelId="{034028C9-4079-46CD-93A5-0CB5196C8E81}" type="pres">
      <dgm:prSet presAssocID="{CF12E09D-C64E-4F11-9BD5-2C981E6333F1}" presName="hierRoot3" presStyleCnt="0"/>
      <dgm:spPr/>
    </dgm:pt>
    <dgm:pt modelId="{7C800523-40C0-46E6-973E-6E8ECD4E555C}" type="pres">
      <dgm:prSet presAssocID="{CF12E09D-C64E-4F11-9BD5-2C981E6333F1}" presName="composite3" presStyleCnt="0"/>
      <dgm:spPr/>
    </dgm:pt>
    <dgm:pt modelId="{DFF0B217-0ABB-4709-86AB-69DE196757E1}" type="pres">
      <dgm:prSet presAssocID="{CF12E09D-C64E-4F11-9BD5-2C981E6333F1}" presName="background3" presStyleLbl="node3" presStyleIdx="1" presStyleCnt="5"/>
      <dgm:spPr/>
    </dgm:pt>
    <dgm:pt modelId="{9EA14CC2-FFBB-4430-BDB3-2C30B1F012A7}" type="pres">
      <dgm:prSet presAssocID="{CF12E09D-C64E-4F11-9BD5-2C981E6333F1}" presName="text3" presStyleLbl="fgAcc3" presStyleIdx="1" presStyleCnt="5">
        <dgm:presLayoutVars>
          <dgm:chPref val="3"/>
        </dgm:presLayoutVars>
      </dgm:prSet>
      <dgm:spPr/>
      <dgm:t>
        <a:bodyPr/>
        <a:lstStyle/>
        <a:p>
          <a:endParaRPr lang="en-US"/>
        </a:p>
      </dgm:t>
    </dgm:pt>
    <dgm:pt modelId="{49D9F42E-7964-433A-8C37-6C28D4FDB37E}" type="pres">
      <dgm:prSet presAssocID="{CF12E09D-C64E-4F11-9BD5-2C981E6333F1}" presName="hierChild4" presStyleCnt="0"/>
      <dgm:spPr/>
    </dgm:pt>
    <dgm:pt modelId="{8A9E590C-FAB7-4541-8E9D-737EC3533819}" type="pres">
      <dgm:prSet presAssocID="{E1BE06CC-DE3D-4AB5-827B-61906E7185ED}" presName="Name17" presStyleLbl="parChTrans1D3" presStyleIdx="2" presStyleCnt="5"/>
      <dgm:spPr/>
      <dgm:t>
        <a:bodyPr/>
        <a:lstStyle/>
        <a:p>
          <a:endParaRPr lang="en-US"/>
        </a:p>
      </dgm:t>
    </dgm:pt>
    <dgm:pt modelId="{1C82E362-7A9E-4ECD-85E0-3907E2A14EE2}" type="pres">
      <dgm:prSet presAssocID="{FE0347D1-FD48-425E-AA7E-D730163ABFC3}" presName="hierRoot3" presStyleCnt="0"/>
      <dgm:spPr/>
    </dgm:pt>
    <dgm:pt modelId="{1F79F58F-E978-4A6C-A9F8-20AC80EB42E1}" type="pres">
      <dgm:prSet presAssocID="{FE0347D1-FD48-425E-AA7E-D730163ABFC3}" presName="composite3" presStyleCnt="0"/>
      <dgm:spPr/>
    </dgm:pt>
    <dgm:pt modelId="{E980F776-813B-4C90-BE2E-A628935F1DC1}" type="pres">
      <dgm:prSet presAssocID="{FE0347D1-FD48-425E-AA7E-D730163ABFC3}" presName="background3" presStyleLbl="node3" presStyleIdx="2" presStyleCnt="5"/>
      <dgm:spPr/>
    </dgm:pt>
    <dgm:pt modelId="{8FBA312F-D8E8-4CDD-A16D-E7C4F255B9DE}" type="pres">
      <dgm:prSet presAssocID="{FE0347D1-FD48-425E-AA7E-D730163ABFC3}" presName="text3" presStyleLbl="fgAcc3" presStyleIdx="2" presStyleCnt="5">
        <dgm:presLayoutVars>
          <dgm:chPref val="3"/>
        </dgm:presLayoutVars>
      </dgm:prSet>
      <dgm:spPr/>
      <dgm:t>
        <a:bodyPr/>
        <a:lstStyle/>
        <a:p>
          <a:endParaRPr lang="en-US"/>
        </a:p>
      </dgm:t>
    </dgm:pt>
    <dgm:pt modelId="{39DB798E-AC01-4F1D-96D6-7C5510834279}" type="pres">
      <dgm:prSet presAssocID="{FE0347D1-FD48-425E-AA7E-D730163ABFC3}" presName="hierChild4" presStyleCnt="0"/>
      <dgm:spPr/>
    </dgm:pt>
    <dgm:pt modelId="{2094BB5D-432F-49AF-9CBC-937E3F913ED4}" type="pres">
      <dgm:prSet presAssocID="{4E11AC46-C9DE-419C-BC29-B8E393D86F60}" presName="Name10" presStyleLbl="parChTrans1D2" presStyleIdx="1" presStyleCnt="2"/>
      <dgm:spPr/>
      <dgm:t>
        <a:bodyPr/>
        <a:lstStyle/>
        <a:p>
          <a:endParaRPr lang="en-US"/>
        </a:p>
      </dgm:t>
    </dgm:pt>
    <dgm:pt modelId="{65A5786D-9252-4203-80E2-D6FC4530B517}" type="pres">
      <dgm:prSet presAssocID="{74D3AB59-CBB1-4601-83C3-ACEAAF8716B8}" presName="hierRoot2" presStyleCnt="0"/>
      <dgm:spPr/>
    </dgm:pt>
    <dgm:pt modelId="{DD3EE2B6-368F-4791-B307-4E83A046625D}" type="pres">
      <dgm:prSet presAssocID="{74D3AB59-CBB1-4601-83C3-ACEAAF8716B8}" presName="composite2" presStyleCnt="0"/>
      <dgm:spPr/>
    </dgm:pt>
    <dgm:pt modelId="{693059C0-6007-4249-A1FA-C756B931F4F4}" type="pres">
      <dgm:prSet presAssocID="{74D3AB59-CBB1-4601-83C3-ACEAAF8716B8}" presName="background2" presStyleLbl="node2" presStyleIdx="1" presStyleCnt="2"/>
      <dgm:spPr/>
    </dgm:pt>
    <dgm:pt modelId="{995BBE52-3E50-4A03-9202-9417F8B99E04}" type="pres">
      <dgm:prSet presAssocID="{74D3AB59-CBB1-4601-83C3-ACEAAF8716B8}" presName="text2" presStyleLbl="fgAcc2" presStyleIdx="1" presStyleCnt="2">
        <dgm:presLayoutVars>
          <dgm:chPref val="3"/>
        </dgm:presLayoutVars>
      </dgm:prSet>
      <dgm:spPr/>
      <dgm:t>
        <a:bodyPr/>
        <a:lstStyle/>
        <a:p>
          <a:endParaRPr lang="en-US"/>
        </a:p>
      </dgm:t>
    </dgm:pt>
    <dgm:pt modelId="{30BBFA62-BFD8-4A9D-B6EB-59BB989F55AF}" type="pres">
      <dgm:prSet presAssocID="{74D3AB59-CBB1-4601-83C3-ACEAAF8716B8}" presName="hierChild3" presStyleCnt="0"/>
      <dgm:spPr/>
    </dgm:pt>
    <dgm:pt modelId="{C0ED441B-4CFC-48A7-A62C-A2663AF273B5}" type="pres">
      <dgm:prSet presAssocID="{EB15834F-CF65-486D-BF7E-71B98B33CBBF}" presName="Name17" presStyleLbl="parChTrans1D3" presStyleIdx="3" presStyleCnt="5"/>
      <dgm:spPr/>
      <dgm:t>
        <a:bodyPr/>
        <a:lstStyle/>
        <a:p>
          <a:endParaRPr lang="en-US"/>
        </a:p>
      </dgm:t>
    </dgm:pt>
    <dgm:pt modelId="{7F6B43BE-B73F-449F-8C7B-3C15457A8787}" type="pres">
      <dgm:prSet presAssocID="{C99D6563-2DF7-427A-820B-06D308F9BE76}" presName="hierRoot3" presStyleCnt="0"/>
      <dgm:spPr/>
    </dgm:pt>
    <dgm:pt modelId="{173AAAC2-0488-48FC-9B6E-AEB933EF91A0}" type="pres">
      <dgm:prSet presAssocID="{C99D6563-2DF7-427A-820B-06D308F9BE76}" presName="composite3" presStyleCnt="0"/>
      <dgm:spPr/>
    </dgm:pt>
    <dgm:pt modelId="{2EA8FBF8-7A2F-4284-9DDB-588611115E9B}" type="pres">
      <dgm:prSet presAssocID="{C99D6563-2DF7-427A-820B-06D308F9BE76}" presName="background3" presStyleLbl="node3" presStyleIdx="3" presStyleCnt="5"/>
      <dgm:spPr/>
    </dgm:pt>
    <dgm:pt modelId="{10CE9947-911B-43CA-A26F-4ABCE9B8B408}" type="pres">
      <dgm:prSet presAssocID="{C99D6563-2DF7-427A-820B-06D308F9BE76}" presName="text3" presStyleLbl="fgAcc3" presStyleIdx="3" presStyleCnt="5">
        <dgm:presLayoutVars>
          <dgm:chPref val="3"/>
        </dgm:presLayoutVars>
      </dgm:prSet>
      <dgm:spPr/>
      <dgm:t>
        <a:bodyPr/>
        <a:lstStyle/>
        <a:p>
          <a:endParaRPr lang="en-US"/>
        </a:p>
      </dgm:t>
    </dgm:pt>
    <dgm:pt modelId="{68DBDDD4-5CA6-45E0-82F6-F597D94A7E40}" type="pres">
      <dgm:prSet presAssocID="{C99D6563-2DF7-427A-820B-06D308F9BE76}" presName="hierChild4" presStyleCnt="0"/>
      <dgm:spPr/>
    </dgm:pt>
    <dgm:pt modelId="{F9BB88B9-A840-4DF6-898C-57A8163EEBF3}" type="pres">
      <dgm:prSet presAssocID="{775686CB-0199-43AF-86C8-30F87820EA36}" presName="Name17" presStyleLbl="parChTrans1D3" presStyleIdx="4" presStyleCnt="5"/>
      <dgm:spPr/>
      <dgm:t>
        <a:bodyPr/>
        <a:lstStyle/>
        <a:p>
          <a:endParaRPr lang="en-US"/>
        </a:p>
      </dgm:t>
    </dgm:pt>
    <dgm:pt modelId="{4A98189A-5607-45E7-953D-B990BE7CA2DC}" type="pres">
      <dgm:prSet presAssocID="{634019E8-F2D1-46C6-942F-FF8A66D19EC0}" presName="hierRoot3" presStyleCnt="0"/>
      <dgm:spPr/>
    </dgm:pt>
    <dgm:pt modelId="{8C3B5DC5-1A4C-4DB2-A6C9-F922C7FB2762}" type="pres">
      <dgm:prSet presAssocID="{634019E8-F2D1-46C6-942F-FF8A66D19EC0}" presName="composite3" presStyleCnt="0"/>
      <dgm:spPr/>
    </dgm:pt>
    <dgm:pt modelId="{4300AD65-29F0-4ED9-939A-C543205ED658}" type="pres">
      <dgm:prSet presAssocID="{634019E8-F2D1-46C6-942F-FF8A66D19EC0}" presName="background3" presStyleLbl="node3" presStyleIdx="4" presStyleCnt="5"/>
      <dgm:spPr/>
    </dgm:pt>
    <dgm:pt modelId="{9C2D34A1-7805-4062-960F-9E34D3FBB48E}" type="pres">
      <dgm:prSet presAssocID="{634019E8-F2D1-46C6-942F-FF8A66D19EC0}" presName="text3" presStyleLbl="fgAcc3" presStyleIdx="4" presStyleCnt="5">
        <dgm:presLayoutVars>
          <dgm:chPref val="3"/>
        </dgm:presLayoutVars>
      </dgm:prSet>
      <dgm:spPr/>
      <dgm:t>
        <a:bodyPr/>
        <a:lstStyle/>
        <a:p>
          <a:endParaRPr lang="en-US"/>
        </a:p>
      </dgm:t>
    </dgm:pt>
    <dgm:pt modelId="{B89AAA7E-E2C6-44FC-A6EB-8488B986608D}" type="pres">
      <dgm:prSet presAssocID="{634019E8-F2D1-46C6-942F-FF8A66D19EC0}" presName="hierChild4" presStyleCnt="0"/>
      <dgm:spPr/>
    </dgm:pt>
  </dgm:ptLst>
  <dgm:cxnLst>
    <dgm:cxn modelId="{86D4D5F6-AAAB-4D7D-9F71-A46E528328A4}" type="presOf" srcId="{E1BE06CC-DE3D-4AB5-827B-61906E7185ED}" destId="{8A9E590C-FAB7-4541-8E9D-737EC3533819}" srcOrd="0" destOrd="0" presId="urn:microsoft.com/office/officeart/2005/8/layout/hierarchy1"/>
    <dgm:cxn modelId="{912E07FA-2558-4990-86AC-942178B981EA}" srcId="{2758F3A3-5386-4798-8F58-C9DE75B29650}" destId="{1F49B3E5-3717-4865-AF83-391BE24C1169}" srcOrd="0" destOrd="0" parTransId="{E3BA9B82-901C-4BDB-964C-1E963C502713}" sibTransId="{D13CF4D4-4DC0-4ED8-B665-EFE7B76E3D4A}"/>
    <dgm:cxn modelId="{5D722D52-0D99-4AF7-B402-EBA696043C9B}" srcId="{1F49B3E5-3717-4865-AF83-391BE24C1169}" destId="{CF12E09D-C64E-4F11-9BD5-2C981E6333F1}" srcOrd="1" destOrd="0" parTransId="{F1EC1ACF-DB50-4160-8217-AB0B0FFB84A6}" sibTransId="{189D06E9-313F-496B-BAE0-CEFFF3CEE422}"/>
    <dgm:cxn modelId="{0DB14EE4-2B0B-4841-8817-8ECC0172011B}" type="presOf" srcId="{EB15834F-CF65-486D-BF7E-71B98B33CBBF}" destId="{C0ED441B-4CFC-48A7-A62C-A2663AF273B5}" srcOrd="0" destOrd="0" presId="urn:microsoft.com/office/officeart/2005/8/layout/hierarchy1"/>
    <dgm:cxn modelId="{6F189D7F-AB00-4A62-BFDD-92A054EF7480}" type="presOf" srcId="{2758F3A3-5386-4798-8F58-C9DE75B29650}" destId="{DE5C1CAF-D1E7-4C9B-B1B2-7DD32DD7C888}" srcOrd="0" destOrd="0" presId="urn:microsoft.com/office/officeart/2005/8/layout/hierarchy1"/>
    <dgm:cxn modelId="{795F0E4F-60FB-4F13-B330-D9D9BD3B1E97}" type="presOf" srcId="{1F49B3E5-3717-4865-AF83-391BE24C1169}" destId="{3B4785D1-822A-4A5D-88A9-813F526C20B1}" srcOrd="0" destOrd="0" presId="urn:microsoft.com/office/officeart/2005/8/layout/hierarchy1"/>
    <dgm:cxn modelId="{E7E9E0DA-3463-4DB0-A0B0-A6DDD15A1B30}" type="presOf" srcId="{262A8DB9-0DC9-49AF-860F-B88AA9A3E7CA}" destId="{5213C5D3-035F-41AE-AF0B-A3B1CDDEF771}" srcOrd="0" destOrd="0" presId="urn:microsoft.com/office/officeart/2005/8/layout/hierarchy1"/>
    <dgm:cxn modelId="{3B3561E2-C6F5-4B2A-A93F-D4E60B5913C0}" type="presOf" srcId="{CF12E09D-C64E-4F11-9BD5-2C981E6333F1}" destId="{9EA14CC2-FFBB-4430-BDB3-2C30B1F012A7}" srcOrd="0" destOrd="0" presId="urn:microsoft.com/office/officeart/2005/8/layout/hierarchy1"/>
    <dgm:cxn modelId="{DA63C9A7-5F0D-43EC-A623-F73AC609152D}" type="presOf" srcId="{C5DDDCF3-C5FC-45E5-8CF5-22D1B891984C}" destId="{2FC72558-12F7-4D95-978A-CCA9DFA969F7}" srcOrd="0" destOrd="0" presId="urn:microsoft.com/office/officeart/2005/8/layout/hierarchy1"/>
    <dgm:cxn modelId="{40646B2A-D0E8-4247-997E-05C03940CEB5}" srcId="{2758F3A3-5386-4798-8F58-C9DE75B29650}" destId="{74D3AB59-CBB1-4601-83C3-ACEAAF8716B8}" srcOrd="1" destOrd="0" parTransId="{4E11AC46-C9DE-419C-BC29-B8E393D86F60}" sibTransId="{0F17A7FD-09E0-4FE6-BFA7-0987261E276E}"/>
    <dgm:cxn modelId="{645D64BD-0FBF-4816-914E-D545374EC38C}" srcId="{74D3AB59-CBB1-4601-83C3-ACEAAF8716B8}" destId="{634019E8-F2D1-46C6-942F-FF8A66D19EC0}" srcOrd="1" destOrd="0" parTransId="{775686CB-0199-43AF-86C8-30F87820EA36}" sibTransId="{0F8D8A87-D765-4635-A64D-65D30C995C56}"/>
    <dgm:cxn modelId="{125518ED-DE34-445B-A0FF-EA01CB04379D}" srcId="{74D3AB59-CBB1-4601-83C3-ACEAAF8716B8}" destId="{C99D6563-2DF7-427A-820B-06D308F9BE76}" srcOrd="0" destOrd="0" parTransId="{EB15834F-CF65-486D-BF7E-71B98B33CBBF}" sibTransId="{4D200B9F-164F-4A85-96CF-1E5E9FDC0243}"/>
    <dgm:cxn modelId="{13E93E73-3AE2-4EAA-99EB-B2BDFE3183FD}" type="presOf" srcId="{74D3AB59-CBB1-4601-83C3-ACEAAF8716B8}" destId="{995BBE52-3E50-4A03-9202-9417F8B99E04}" srcOrd="0" destOrd="0" presId="urn:microsoft.com/office/officeart/2005/8/layout/hierarchy1"/>
    <dgm:cxn modelId="{C2D0BEDE-9FF5-41D1-9C83-D58966F34D63}" srcId="{15736B67-C2A7-46F6-AEA0-1F2223FE4908}" destId="{2758F3A3-5386-4798-8F58-C9DE75B29650}" srcOrd="0" destOrd="0" parTransId="{C4CAA9F3-8A6D-40CE-ADE3-9FCB344B798B}" sibTransId="{5BF2A8FE-BFD2-4B30-B9CD-ADD9E1469449}"/>
    <dgm:cxn modelId="{D4306459-4166-4F04-A534-0F2B7237E20C}" type="presOf" srcId="{F1EC1ACF-DB50-4160-8217-AB0B0FFB84A6}" destId="{2526A3A9-6CBF-44A9-BEF2-6FBE91328506}" srcOrd="0" destOrd="0" presId="urn:microsoft.com/office/officeart/2005/8/layout/hierarchy1"/>
    <dgm:cxn modelId="{C86BBD7C-A876-4E3D-A13F-2BD0C440F808}" type="presOf" srcId="{15736B67-C2A7-46F6-AEA0-1F2223FE4908}" destId="{F81B7CEA-8BF4-45FD-A99A-2C37C5E680B3}" srcOrd="0" destOrd="0" presId="urn:microsoft.com/office/officeart/2005/8/layout/hierarchy1"/>
    <dgm:cxn modelId="{2BEC121E-6233-403C-8255-22F7764553B0}" type="presOf" srcId="{634019E8-F2D1-46C6-942F-FF8A66D19EC0}" destId="{9C2D34A1-7805-4062-960F-9E34D3FBB48E}" srcOrd="0" destOrd="0" presId="urn:microsoft.com/office/officeart/2005/8/layout/hierarchy1"/>
    <dgm:cxn modelId="{448C0D46-57C4-4200-8F26-1EBA7D63804A}" srcId="{1F49B3E5-3717-4865-AF83-391BE24C1169}" destId="{FE0347D1-FD48-425E-AA7E-D730163ABFC3}" srcOrd="2" destOrd="0" parTransId="{E1BE06CC-DE3D-4AB5-827B-61906E7185ED}" sibTransId="{AA214999-B251-4EEA-A204-99726AF1B026}"/>
    <dgm:cxn modelId="{2AAFFB64-9DA9-421B-B635-9F0991B574E2}" srcId="{1F49B3E5-3717-4865-AF83-391BE24C1169}" destId="{C5DDDCF3-C5FC-45E5-8CF5-22D1B891984C}" srcOrd="0" destOrd="0" parTransId="{262A8DB9-0DC9-49AF-860F-B88AA9A3E7CA}" sibTransId="{AC191C67-8C2B-4386-93EE-02B996C4A844}"/>
    <dgm:cxn modelId="{EDF155CC-0719-4DE6-BE53-FAB20E67E664}" type="presOf" srcId="{4E11AC46-C9DE-419C-BC29-B8E393D86F60}" destId="{2094BB5D-432F-49AF-9CBC-937E3F913ED4}" srcOrd="0" destOrd="0" presId="urn:microsoft.com/office/officeart/2005/8/layout/hierarchy1"/>
    <dgm:cxn modelId="{4C3067C6-394D-488A-8E46-AA0F829846D1}" type="presOf" srcId="{E3BA9B82-901C-4BDB-964C-1E963C502713}" destId="{752C1BED-C172-45AD-AB00-7135265D647C}" srcOrd="0" destOrd="0" presId="urn:microsoft.com/office/officeart/2005/8/layout/hierarchy1"/>
    <dgm:cxn modelId="{2BF797CA-0B94-4594-94FA-578C1C4A0778}" type="presOf" srcId="{775686CB-0199-43AF-86C8-30F87820EA36}" destId="{F9BB88B9-A840-4DF6-898C-57A8163EEBF3}" srcOrd="0" destOrd="0" presId="urn:microsoft.com/office/officeart/2005/8/layout/hierarchy1"/>
    <dgm:cxn modelId="{4715165C-9BDA-43E9-B7E4-B1E9E318E672}" type="presOf" srcId="{FE0347D1-FD48-425E-AA7E-D730163ABFC3}" destId="{8FBA312F-D8E8-4CDD-A16D-E7C4F255B9DE}" srcOrd="0" destOrd="0" presId="urn:microsoft.com/office/officeart/2005/8/layout/hierarchy1"/>
    <dgm:cxn modelId="{B3D4B4B4-AC42-4B70-BA63-F6E807164907}" type="presOf" srcId="{C99D6563-2DF7-427A-820B-06D308F9BE76}" destId="{10CE9947-911B-43CA-A26F-4ABCE9B8B408}" srcOrd="0" destOrd="0" presId="urn:microsoft.com/office/officeart/2005/8/layout/hierarchy1"/>
    <dgm:cxn modelId="{EA28C242-79D1-49B2-BF1C-F047091F0516}" type="presParOf" srcId="{F81B7CEA-8BF4-45FD-A99A-2C37C5E680B3}" destId="{DC164607-BF63-4CC5-A460-6CF205AB05BE}" srcOrd="0" destOrd="0" presId="urn:microsoft.com/office/officeart/2005/8/layout/hierarchy1"/>
    <dgm:cxn modelId="{05D19BF9-BB25-4F04-891E-C380A015DE48}" type="presParOf" srcId="{DC164607-BF63-4CC5-A460-6CF205AB05BE}" destId="{5A23116D-4B3F-4738-BF4D-E476DDCA6493}" srcOrd="0" destOrd="0" presId="urn:microsoft.com/office/officeart/2005/8/layout/hierarchy1"/>
    <dgm:cxn modelId="{DA9A089E-3EE4-4318-A316-ACA09E93F33B}" type="presParOf" srcId="{5A23116D-4B3F-4738-BF4D-E476DDCA6493}" destId="{2D1CC61F-6359-4BF0-AE38-C8F79F9EA700}" srcOrd="0" destOrd="0" presId="urn:microsoft.com/office/officeart/2005/8/layout/hierarchy1"/>
    <dgm:cxn modelId="{382B7C2B-0837-49E1-8D55-79554E834AC4}" type="presParOf" srcId="{5A23116D-4B3F-4738-BF4D-E476DDCA6493}" destId="{DE5C1CAF-D1E7-4C9B-B1B2-7DD32DD7C888}" srcOrd="1" destOrd="0" presId="urn:microsoft.com/office/officeart/2005/8/layout/hierarchy1"/>
    <dgm:cxn modelId="{DAD8EBE6-7680-4455-A9D1-1D32C2435D7D}" type="presParOf" srcId="{DC164607-BF63-4CC5-A460-6CF205AB05BE}" destId="{C0663513-1C2D-4DAE-AF68-62F497B9F7C8}" srcOrd="1" destOrd="0" presId="urn:microsoft.com/office/officeart/2005/8/layout/hierarchy1"/>
    <dgm:cxn modelId="{05EDEF50-2B45-4F5D-834B-213DD13BC8A6}" type="presParOf" srcId="{C0663513-1C2D-4DAE-AF68-62F497B9F7C8}" destId="{752C1BED-C172-45AD-AB00-7135265D647C}" srcOrd="0" destOrd="0" presId="urn:microsoft.com/office/officeart/2005/8/layout/hierarchy1"/>
    <dgm:cxn modelId="{490067AA-C753-46CB-A4BA-50332A82D9A6}" type="presParOf" srcId="{C0663513-1C2D-4DAE-AF68-62F497B9F7C8}" destId="{47E49303-4727-4126-BAE4-66A1C9400E83}" srcOrd="1" destOrd="0" presId="urn:microsoft.com/office/officeart/2005/8/layout/hierarchy1"/>
    <dgm:cxn modelId="{3B2BEF87-A609-437C-8019-AE0CBB7A9BA1}" type="presParOf" srcId="{47E49303-4727-4126-BAE4-66A1C9400E83}" destId="{9615A7E4-B562-4739-9495-EEEC3F5DB534}" srcOrd="0" destOrd="0" presId="urn:microsoft.com/office/officeart/2005/8/layout/hierarchy1"/>
    <dgm:cxn modelId="{DE34950B-28D7-4B48-ADC8-DC6DC10FB92E}" type="presParOf" srcId="{9615A7E4-B562-4739-9495-EEEC3F5DB534}" destId="{04B6B2F0-394E-4245-BA9E-0630C42ED960}" srcOrd="0" destOrd="0" presId="urn:microsoft.com/office/officeart/2005/8/layout/hierarchy1"/>
    <dgm:cxn modelId="{93205CB7-70E5-4CB8-9ABD-9EC2BEF4BF04}" type="presParOf" srcId="{9615A7E4-B562-4739-9495-EEEC3F5DB534}" destId="{3B4785D1-822A-4A5D-88A9-813F526C20B1}" srcOrd="1" destOrd="0" presId="urn:microsoft.com/office/officeart/2005/8/layout/hierarchy1"/>
    <dgm:cxn modelId="{5517789D-C8A9-42D3-886A-A13126FEB489}" type="presParOf" srcId="{47E49303-4727-4126-BAE4-66A1C9400E83}" destId="{F1417873-9931-4828-8334-FC146F5FB898}" srcOrd="1" destOrd="0" presId="urn:microsoft.com/office/officeart/2005/8/layout/hierarchy1"/>
    <dgm:cxn modelId="{E35195D9-FECF-4BBD-8497-0BC6AF0131AF}" type="presParOf" srcId="{F1417873-9931-4828-8334-FC146F5FB898}" destId="{5213C5D3-035F-41AE-AF0B-A3B1CDDEF771}" srcOrd="0" destOrd="0" presId="urn:microsoft.com/office/officeart/2005/8/layout/hierarchy1"/>
    <dgm:cxn modelId="{C0AEB365-9841-40BA-A733-482E69066B32}" type="presParOf" srcId="{F1417873-9931-4828-8334-FC146F5FB898}" destId="{75630C8A-92AA-4FB9-8F94-D3658A066116}" srcOrd="1" destOrd="0" presId="urn:microsoft.com/office/officeart/2005/8/layout/hierarchy1"/>
    <dgm:cxn modelId="{D9DE1C15-B9CF-4FA7-A7A0-31E56FDAB007}" type="presParOf" srcId="{75630C8A-92AA-4FB9-8F94-D3658A066116}" destId="{D30F2CCF-EFDE-49AF-B657-8328890BBB47}" srcOrd="0" destOrd="0" presId="urn:microsoft.com/office/officeart/2005/8/layout/hierarchy1"/>
    <dgm:cxn modelId="{37F25177-5D84-41DB-97E7-F6332EDFA905}" type="presParOf" srcId="{D30F2CCF-EFDE-49AF-B657-8328890BBB47}" destId="{EFA19A76-2D1F-43DA-AAB1-2B85D9994966}" srcOrd="0" destOrd="0" presId="urn:microsoft.com/office/officeart/2005/8/layout/hierarchy1"/>
    <dgm:cxn modelId="{CA54673B-A40C-475A-84F9-4882435FEBBE}" type="presParOf" srcId="{D30F2CCF-EFDE-49AF-B657-8328890BBB47}" destId="{2FC72558-12F7-4D95-978A-CCA9DFA969F7}" srcOrd="1" destOrd="0" presId="urn:microsoft.com/office/officeart/2005/8/layout/hierarchy1"/>
    <dgm:cxn modelId="{B9634E75-1BCD-4AFF-9DEE-B8CEC67C350C}" type="presParOf" srcId="{75630C8A-92AA-4FB9-8F94-D3658A066116}" destId="{EF9AD9DC-4F44-4FAA-B5E7-B9866FBC5567}" srcOrd="1" destOrd="0" presId="urn:microsoft.com/office/officeart/2005/8/layout/hierarchy1"/>
    <dgm:cxn modelId="{39F85794-A722-40CE-A58F-20E4933F9D64}" type="presParOf" srcId="{F1417873-9931-4828-8334-FC146F5FB898}" destId="{2526A3A9-6CBF-44A9-BEF2-6FBE91328506}" srcOrd="2" destOrd="0" presId="urn:microsoft.com/office/officeart/2005/8/layout/hierarchy1"/>
    <dgm:cxn modelId="{CC295326-F315-461B-863F-1F19BD761F0B}" type="presParOf" srcId="{F1417873-9931-4828-8334-FC146F5FB898}" destId="{034028C9-4079-46CD-93A5-0CB5196C8E81}" srcOrd="3" destOrd="0" presId="urn:microsoft.com/office/officeart/2005/8/layout/hierarchy1"/>
    <dgm:cxn modelId="{BBAF070D-6F29-44E8-828E-469EDBFEC9AA}" type="presParOf" srcId="{034028C9-4079-46CD-93A5-0CB5196C8E81}" destId="{7C800523-40C0-46E6-973E-6E8ECD4E555C}" srcOrd="0" destOrd="0" presId="urn:microsoft.com/office/officeart/2005/8/layout/hierarchy1"/>
    <dgm:cxn modelId="{AD4D27C4-D657-4DA8-9812-03B64AE7E29F}" type="presParOf" srcId="{7C800523-40C0-46E6-973E-6E8ECD4E555C}" destId="{DFF0B217-0ABB-4709-86AB-69DE196757E1}" srcOrd="0" destOrd="0" presId="urn:microsoft.com/office/officeart/2005/8/layout/hierarchy1"/>
    <dgm:cxn modelId="{DB7B1F45-EB81-4018-8E61-61A2EFC86F57}" type="presParOf" srcId="{7C800523-40C0-46E6-973E-6E8ECD4E555C}" destId="{9EA14CC2-FFBB-4430-BDB3-2C30B1F012A7}" srcOrd="1" destOrd="0" presId="urn:microsoft.com/office/officeart/2005/8/layout/hierarchy1"/>
    <dgm:cxn modelId="{DFD8DFEC-7D22-4C42-A2BC-31E148330D4C}" type="presParOf" srcId="{034028C9-4079-46CD-93A5-0CB5196C8E81}" destId="{49D9F42E-7964-433A-8C37-6C28D4FDB37E}" srcOrd="1" destOrd="0" presId="urn:microsoft.com/office/officeart/2005/8/layout/hierarchy1"/>
    <dgm:cxn modelId="{375FE678-8FC6-44BB-9FE5-3E79F405BDB8}" type="presParOf" srcId="{F1417873-9931-4828-8334-FC146F5FB898}" destId="{8A9E590C-FAB7-4541-8E9D-737EC3533819}" srcOrd="4" destOrd="0" presId="urn:microsoft.com/office/officeart/2005/8/layout/hierarchy1"/>
    <dgm:cxn modelId="{52A1967D-A7D3-489A-BD53-BD6C9DD6524F}" type="presParOf" srcId="{F1417873-9931-4828-8334-FC146F5FB898}" destId="{1C82E362-7A9E-4ECD-85E0-3907E2A14EE2}" srcOrd="5" destOrd="0" presId="urn:microsoft.com/office/officeart/2005/8/layout/hierarchy1"/>
    <dgm:cxn modelId="{B55AC251-54E3-43D3-B56B-4038D5397433}" type="presParOf" srcId="{1C82E362-7A9E-4ECD-85E0-3907E2A14EE2}" destId="{1F79F58F-E978-4A6C-A9F8-20AC80EB42E1}" srcOrd="0" destOrd="0" presId="urn:microsoft.com/office/officeart/2005/8/layout/hierarchy1"/>
    <dgm:cxn modelId="{F8E8ACA6-292E-4652-B717-5BEE44360B7A}" type="presParOf" srcId="{1F79F58F-E978-4A6C-A9F8-20AC80EB42E1}" destId="{E980F776-813B-4C90-BE2E-A628935F1DC1}" srcOrd="0" destOrd="0" presId="urn:microsoft.com/office/officeart/2005/8/layout/hierarchy1"/>
    <dgm:cxn modelId="{4A3F25BC-50C2-4A35-87AD-D88CB75F453B}" type="presParOf" srcId="{1F79F58F-E978-4A6C-A9F8-20AC80EB42E1}" destId="{8FBA312F-D8E8-4CDD-A16D-E7C4F255B9DE}" srcOrd="1" destOrd="0" presId="urn:microsoft.com/office/officeart/2005/8/layout/hierarchy1"/>
    <dgm:cxn modelId="{AA160354-DEC2-4E56-8F10-857940C3C5CC}" type="presParOf" srcId="{1C82E362-7A9E-4ECD-85E0-3907E2A14EE2}" destId="{39DB798E-AC01-4F1D-96D6-7C5510834279}" srcOrd="1" destOrd="0" presId="urn:microsoft.com/office/officeart/2005/8/layout/hierarchy1"/>
    <dgm:cxn modelId="{0929D15B-53B2-4CD2-B50E-48E73710B5BA}" type="presParOf" srcId="{C0663513-1C2D-4DAE-AF68-62F497B9F7C8}" destId="{2094BB5D-432F-49AF-9CBC-937E3F913ED4}" srcOrd="2" destOrd="0" presId="urn:microsoft.com/office/officeart/2005/8/layout/hierarchy1"/>
    <dgm:cxn modelId="{EACD3D5E-C867-4C07-B3CF-A62DAD592B6E}" type="presParOf" srcId="{C0663513-1C2D-4DAE-AF68-62F497B9F7C8}" destId="{65A5786D-9252-4203-80E2-D6FC4530B517}" srcOrd="3" destOrd="0" presId="urn:microsoft.com/office/officeart/2005/8/layout/hierarchy1"/>
    <dgm:cxn modelId="{657522D3-7CFD-4BE8-ADE0-E918501C2736}" type="presParOf" srcId="{65A5786D-9252-4203-80E2-D6FC4530B517}" destId="{DD3EE2B6-368F-4791-B307-4E83A046625D}" srcOrd="0" destOrd="0" presId="urn:microsoft.com/office/officeart/2005/8/layout/hierarchy1"/>
    <dgm:cxn modelId="{6AAF54C7-F847-46DB-ADFA-321DE6CF210E}" type="presParOf" srcId="{DD3EE2B6-368F-4791-B307-4E83A046625D}" destId="{693059C0-6007-4249-A1FA-C756B931F4F4}" srcOrd="0" destOrd="0" presId="urn:microsoft.com/office/officeart/2005/8/layout/hierarchy1"/>
    <dgm:cxn modelId="{9B7B2997-AB3C-4404-BDFE-E2D5A477E185}" type="presParOf" srcId="{DD3EE2B6-368F-4791-B307-4E83A046625D}" destId="{995BBE52-3E50-4A03-9202-9417F8B99E04}" srcOrd="1" destOrd="0" presId="urn:microsoft.com/office/officeart/2005/8/layout/hierarchy1"/>
    <dgm:cxn modelId="{E3648473-0028-416D-9250-2C54EE011CFE}" type="presParOf" srcId="{65A5786D-9252-4203-80E2-D6FC4530B517}" destId="{30BBFA62-BFD8-4A9D-B6EB-59BB989F55AF}" srcOrd="1" destOrd="0" presId="urn:microsoft.com/office/officeart/2005/8/layout/hierarchy1"/>
    <dgm:cxn modelId="{A64A8CFE-FE58-4842-9E85-CA5FC7D4E236}" type="presParOf" srcId="{30BBFA62-BFD8-4A9D-B6EB-59BB989F55AF}" destId="{C0ED441B-4CFC-48A7-A62C-A2663AF273B5}" srcOrd="0" destOrd="0" presId="urn:microsoft.com/office/officeart/2005/8/layout/hierarchy1"/>
    <dgm:cxn modelId="{6986A9C5-F2E8-49FA-94A4-4FB396F82F84}" type="presParOf" srcId="{30BBFA62-BFD8-4A9D-B6EB-59BB989F55AF}" destId="{7F6B43BE-B73F-449F-8C7B-3C15457A8787}" srcOrd="1" destOrd="0" presId="urn:microsoft.com/office/officeart/2005/8/layout/hierarchy1"/>
    <dgm:cxn modelId="{F208E2DE-48AD-4454-9B7D-478D824E8A4F}" type="presParOf" srcId="{7F6B43BE-B73F-449F-8C7B-3C15457A8787}" destId="{173AAAC2-0488-48FC-9B6E-AEB933EF91A0}" srcOrd="0" destOrd="0" presId="urn:microsoft.com/office/officeart/2005/8/layout/hierarchy1"/>
    <dgm:cxn modelId="{A7FCE800-F37C-425C-B614-C1F8BB416D18}" type="presParOf" srcId="{173AAAC2-0488-48FC-9B6E-AEB933EF91A0}" destId="{2EA8FBF8-7A2F-4284-9DDB-588611115E9B}" srcOrd="0" destOrd="0" presId="urn:microsoft.com/office/officeart/2005/8/layout/hierarchy1"/>
    <dgm:cxn modelId="{A4432072-1958-44E9-9FC4-DA9C4C5B2F1A}" type="presParOf" srcId="{173AAAC2-0488-48FC-9B6E-AEB933EF91A0}" destId="{10CE9947-911B-43CA-A26F-4ABCE9B8B408}" srcOrd="1" destOrd="0" presId="urn:microsoft.com/office/officeart/2005/8/layout/hierarchy1"/>
    <dgm:cxn modelId="{C07F0C11-9C93-4814-8CCA-956C2F125DEE}" type="presParOf" srcId="{7F6B43BE-B73F-449F-8C7B-3C15457A8787}" destId="{68DBDDD4-5CA6-45E0-82F6-F597D94A7E40}" srcOrd="1" destOrd="0" presId="urn:microsoft.com/office/officeart/2005/8/layout/hierarchy1"/>
    <dgm:cxn modelId="{4EA2EEEA-742F-4CD3-8B91-3A83A425237B}" type="presParOf" srcId="{30BBFA62-BFD8-4A9D-B6EB-59BB989F55AF}" destId="{F9BB88B9-A840-4DF6-898C-57A8163EEBF3}" srcOrd="2" destOrd="0" presId="urn:microsoft.com/office/officeart/2005/8/layout/hierarchy1"/>
    <dgm:cxn modelId="{7076A6E4-3ACC-46C6-8D56-8D4FFF27976A}" type="presParOf" srcId="{30BBFA62-BFD8-4A9D-B6EB-59BB989F55AF}" destId="{4A98189A-5607-45E7-953D-B990BE7CA2DC}" srcOrd="3" destOrd="0" presId="urn:microsoft.com/office/officeart/2005/8/layout/hierarchy1"/>
    <dgm:cxn modelId="{69CE70F5-BF48-4F2E-8E8E-BBE71A8C8561}" type="presParOf" srcId="{4A98189A-5607-45E7-953D-B990BE7CA2DC}" destId="{8C3B5DC5-1A4C-4DB2-A6C9-F922C7FB2762}" srcOrd="0" destOrd="0" presId="urn:microsoft.com/office/officeart/2005/8/layout/hierarchy1"/>
    <dgm:cxn modelId="{301C00CE-F43B-41B2-97E2-0FF70B902B89}" type="presParOf" srcId="{8C3B5DC5-1A4C-4DB2-A6C9-F922C7FB2762}" destId="{4300AD65-29F0-4ED9-939A-C543205ED658}" srcOrd="0" destOrd="0" presId="urn:microsoft.com/office/officeart/2005/8/layout/hierarchy1"/>
    <dgm:cxn modelId="{5032FE49-80D9-4C2C-850F-E8737D5A961D}" type="presParOf" srcId="{8C3B5DC5-1A4C-4DB2-A6C9-F922C7FB2762}" destId="{9C2D34A1-7805-4062-960F-9E34D3FBB48E}" srcOrd="1" destOrd="0" presId="urn:microsoft.com/office/officeart/2005/8/layout/hierarchy1"/>
    <dgm:cxn modelId="{35C692A7-5CB9-4516-A39B-4E18AA43B677}" type="presParOf" srcId="{4A98189A-5607-45E7-953D-B990BE7CA2DC}" destId="{B89AAA7E-E2C6-44FC-A6EB-8488B98660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5736B67-C2A7-46F6-AEA0-1F2223FE4908}" type="doc">
      <dgm:prSet loTypeId="urn:microsoft.com/office/officeart/2005/8/layout/chevron2" loCatId="process" qsTypeId="urn:microsoft.com/office/officeart/2005/8/quickstyle/3d1" qsCatId="3D" csTypeId="urn:microsoft.com/office/officeart/2005/8/colors/accent1_1" csCatId="accent1" phldr="1"/>
      <dgm:spPr/>
      <dgm:t>
        <a:bodyPr/>
        <a:lstStyle/>
        <a:p>
          <a:endParaRPr lang="en-US"/>
        </a:p>
      </dgm:t>
    </dgm:pt>
    <dgm:pt modelId="{2758F3A3-5386-4798-8F58-C9DE75B29650}">
      <dgm:prSet phldrT="[Text]" custT="1"/>
      <dgm:spPr/>
      <dgm:t>
        <a:bodyPr/>
        <a:lstStyle/>
        <a:p>
          <a:r>
            <a:rPr lang="en-US" sz="1000" b="1" dirty="0" smtClean="0">
              <a:latin typeface="Arial" panose="020B0604020202020204" pitchFamily="34" charset="0"/>
              <a:cs typeface="Arial" panose="020B0604020202020204" pitchFamily="34" charset="0"/>
            </a:rPr>
            <a:t>Assessment </a:t>
          </a:r>
          <a:endParaRPr lang="en-US" sz="1000" b="1" dirty="0">
            <a:latin typeface="Arial" panose="020B0604020202020204" pitchFamily="34" charset="0"/>
            <a:cs typeface="Arial" panose="020B0604020202020204" pitchFamily="34" charset="0"/>
          </a:endParaRPr>
        </a:p>
      </dgm:t>
    </dgm:pt>
    <dgm:pt modelId="{C4CAA9F3-8A6D-40CE-ADE3-9FCB344B798B}" type="parTrans" cxnId="{C2D0BEDE-9FF5-41D1-9C83-D58966F34D63}">
      <dgm:prSet/>
      <dgm:spPr/>
      <dgm:t>
        <a:bodyPr/>
        <a:lstStyle/>
        <a:p>
          <a:endParaRPr lang="en-US"/>
        </a:p>
      </dgm:t>
    </dgm:pt>
    <dgm:pt modelId="{5BF2A8FE-BFD2-4B30-B9CD-ADD9E1469449}" type="sibTrans" cxnId="{C2D0BEDE-9FF5-41D1-9C83-D58966F34D63}">
      <dgm:prSet/>
      <dgm:spPr/>
      <dgm:t>
        <a:bodyPr/>
        <a:lstStyle/>
        <a:p>
          <a:endParaRPr lang="en-US"/>
        </a:p>
      </dgm:t>
    </dgm:pt>
    <dgm:pt modelId="{CF12E09D-C64E-4F11-9BD5-2C981E6333F1}">
      <dgm:prSet phldrT="[Text]"/>
      <dgm:spPr/>
      <dgm:t>
        <a:bodyPr/>
        <a:lstStyle/>
        <a:p>
          <a:r>
            <a:rPr lang="en-US" dirty="0" smtClean="0">
              <a:latin typeface="Arial" panose="020B0604020202020204" pitchFamily="34" charset="0"/>
              <a:cs typeface="Arial" panose="020B0604020202020204" pitchFamily="34" charset="0"/>
            </a:rPr>
            <a:t> Define the ideal facts concerning the risk. </a:t>
          </a:r>
          <a:endParaRPr lang="en-US" dirty="0">
            <a:latin typeface="Arial" panose="020B0604020202020204" pitchFamily="34" charset="0"/>
            <a:cs typeface="Arial" panose="020B0604020202020204" pitchFamily="34" charset="0"/>
          </a:endParaRPr>
        </a:p>
      </dgm:t>
    </dgm:pt>
    <dgm:pt modelId="{F1EC1ACF-DB50-4160-8217-AB0B0FFB84A6}" type="parTrans" cxnId="{5D722D52-0D99-4AF7-B402-EBA696043C9B}">
      <dgm:prSet/>
      <dgm:spPr/>
      <dgm:t>
        <a:bodyPr/>
        <a:lstStyle/>
        <a:p>
          <a:endParaRPr lang="en-US"/>
        </a:p>
      </dgm:t>
    </dgm:pt>
    <dgm:pt modelId="{189D06E9-313F-496B-BAE0-CEFFF3CEE422}" type="sibTrans" cxnId="{5D722D52-0D99-4AF7-B402-EBA696043C9B}">
      <dgm:prSet/>
      <dgm:spPr/>
      <dgm:t>
        <a:bodyPr/>
        <a:lstStyle/>
        <a:p>
          <a:endParaRPr lang="en-US"/>
        </a:p>
      </dgm:t>
    </dgm:pt>
    <dgm:pt modelId="{732B5334-3D74-4DA6-A7BF-6C2AE63831AD}">
      <dgm:prSet/>
      <dgm:spPr/>
      <dgm:t>
        <a:bodyPr/>
        <a:lstStyle/>
        <a:p>
          <a:r>
            <a:rPr lang="en-US" b="1" dirty="0" smtClean="0">
              <a:latin typeface="Arial" panose="020B0604020202020204" pitchFamily="34" charset="0"/>
              <a:cs typeface="Arial" panose="020B0604020202020204" pitchFamily="34" charset="0"/>
            </a:rPr>
            <a:t>Analysis</a:t>
          </a:r>
          <a:endParaRPr lang="en-US" dirty="0">
            <a:latin typeface="Arial" panose="020B0604020202020204" pitchFamily="34" charset="0"/>
            <a:cs typeface="Arial" panose="020B0604020202020204" pitchFamily="34" charset="0"/>
          </a:endParaRPr>
        </a:p>
      </dgm:t>
    </dgm:pt>
    <dgm:pt modelId="{20A9E235-1EA2-4CB0-A047-3102ADEC60FF}" type="parTrans" cxnId="{3581A5CC-A0EC-418C-AD11-5513785413F3}">
      <dgm:prSet/>
      <dgm:spPr/>
      <dgm:t>
        <a:bodyPr/>
        <a:lstStyle/>
        <a:p>
          <a:endParaRPr lang="en-US"/>
        </a:p>
      </dgm:t>
    </dgm:pt>
    <dgm:pt modelId="{B934154C-C200-4AC7-83C4-F09D7039C005}" type="sibTrans" cxnId="{3581A5CC-A0EC-418C-AD11-5513785413F3}">
      <dgm:prSet/>
      <dgm:spPr/>
      <dgm:t>
        <a:bodyPr/>
        <a:lstStyle/>
        <a:p>
          <a:endParaRPr lang="en-US"/>
        </a:p>
      </dgm:t>
    </dgm:pt>
    <dgm:pt modelId="{E37901E3-343C-4DF5-A3C0-341F23377373}">
      <dgm:prSet/>
      <dgm:spPr/>
      <dgm:t>
        <a:bodyPr/>
        <a:lstStyle/>
        <a:p>
          <a:r>
            <a:rPr lang="en-US" b="1" dirty="0" smtClean="0">
              <a:latin typeface="Arial" panose="020B0604020202020204" pitchFamily="34" charset="0"/>
              <a:cs typeface="Arial" panose="020B0604020202020204" pitchFamily="34" charset="0"/>
            </a:rPr>
            <a:t>Alternatives</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dgm:t>
    </dgm:pt>
    <dgm:pt modelId="{2F4D6574-DAB1-4EE2-9B9E-A8B4B1BF7D49}" type="parTrans" cxnId="{09A9BD71-8296-4573-A83A-E85C4BC2F175}">
      <dgm:prSet/>
      <dgm:spPr/>
      <dgm:t>
        <a:bodyPr/>
        <a:lstStyle/>
        <a:p>
          <a:endParaRPr lang="en-US"/>
        </a:p>
      </dgm:t>
    </dgm:pt>
    <dgm:pt modelId="{815EBE91-4FB1-4A01-8F86-7FB638CEA664}" type="sibTrans" cxnId="{09A9BD71-8296-4573-A83A-E85C4BC2F175}">
      <dgm:prSet/>
      <dgm:spPr/>
      <dgm:t>
        <a:bodyPr/>
        <a:lstStyle/>
        <a:p>
          <a:endParaRPr lang="en-US"/>
        </a:p>
      </dgm:t>
    </dgm:pt>
    <dgm:pt modelId="{22544324-3B3F-45DE-8CE7-5A8AC4E21A5D}">
      <dgm:prSet/>
      <dgm:spPr/>
      <dgm:t>
        <a:bodyPr/>
        <a:lstStyle/>
        <a:p>
          <a:r>
            <a:rPr lang="en-US" b="1" dirty="0" smtClean="0">
              <a:latin typeface="Arial" panose="020B0604020202020204" pitchFamily="34" charset="0"/>
              <a:cs typeface="Arial" panose="020B0604020202020204" pitchFamily="34" charset="0"/>
            </a:rPr>
            <a:t>Application </a:t>
          </a:r>
          <a:endParaRPr lang="en-US" dirty="0">
            <a:latin typeface="Arial" panose="020B0604020202020204" pitchFamily="34" charset="0"/>
            <a:cs typeface="Arial" panose="020B0604020202020204" pitchFamily="34" charset="0"/>
          </a:endParaRPr>
        </a:p>
      </dgm:t>
    </dgm:pt>
    <dgm:pt modelId="{57D8BD6B-AB05-403C-94B0-5AF68C838512}" type="parTrans" cxnId="{741E3EF6-FCE0-4DB9-8F64-F067BB3638F7}">
      <dgm:prSet/>
      <dgm:spPr/>
      <dgm:t>
        <a:bodyPr/>
        <a:lstStyle/>
        <a:p>
          <a:endParaRPr lang="en-US"/>
        </a:p>
      </dgm:t>
    </dgm:pt>
    <dgm:pt modelId="{AA897146-59C0-453F-B206-F1737E21633A}" type="sibTrans" cxnId="{741E3EF6-FCE0-4DB9-8F64-F067BB3638F7}">
      <dgm:prSet/>
      <dgm:spPr/>
      <dgm:t>
        <a:bodyPr/>
        <a:lstStyle/>
        <a:p>
          <a:endParaRPr lang="en-US"/>
        </a:p>
      </dgm:t>
    </dgm:pt>
    <dgm:pt modelId="{5CF889EB-E1B7-4F65-84F3-AA239D555F1E}">
      <dgm:prSet/>
      <dgm:spPr/>
      <dgm:t>
        <a:bodyPr/>
        <a:lstStyle/>
        <a:p>
          <a:r>
            <a:rPr lang="en-US" b="1" dirty="0" smtClean="0">
              <a:latin typeface="Arial" panose="020B0604020202020204" pitchFamily="34" charset="0"/>
              <a:cs typeface="Arial" panose="020B0604020202020204" pitchFamily="34" charset="0"/>
            </a:rPr>
            <a:t>Action </a:t>
          </a:r>
          <a:endParaRPr lang="en-US" b="1" dirty="0">
            <a:latin typeface="Arial" panose="020B0604020202020204" pitchFamily="34" charset="0"/>
            <a:cs typeface="Arial" panose="020B0604020202020204" pitchFamily="34" charset="0"/>
          </a:endParaRPr>
        </a:p>
      </dgm:t>
    </dgm:pt>
    <dgm:pt modelId="{ABCC7847-4C66-4FEE-B2E4-5A3924EDEA78}" type="parTrans" cxnId="{7CD38053-1A60-4DBE-970F-A2D19E89FBA3}">
      <dgm:prSet/>
      <dgm:spPr/>
      <dgm:t>
        <a:bodyPr/>
        <a:lstStyle/>
        <a:p>
          <a:endParaRPr lang="en-US"/>
        </a:p>
      </dgm:t>
    </dgm:pt>
    <dgm:pt modelId="{AED8D105-1F48-4B24-A280-3D821B08713F}" type="sibTrans" cxnId="{7CD38053-1A60-4DBE-970F-A2D19E89FBA3}">
      <dgm:prSet/>
      <dgm:spPr/>
      <dgm:t>
        <a:bodyPr/>
        <a:lstStyle/>
        <a:p>
          <a:endParaRPr lang="en-US"/>
        </a:p>
      </dgm:t>
    </dgm:pt>
    <dgm:pt modelId="{5AFC6B0C-4A9D-443D-8E62-50432E024130}">
      <dgm:prSet phldrT="[Text]"/>
      <dgm:spPr/>
      <dgm:t>
        <a:bodyPr/>
        <a:lstStyle/>
        <a:p>
          <a:r>
            <a:rPr lang="en-US" dirty="0" smtClean="0">
              <a:latin typeface="Arial" panose="020B0604020202020204" pitchFamily="34" charset="0"/>
              <a:cs typeface="Arial" panose="020B0604020202020204" pitchFamily="34" charset="0"/>
            </a:rPr>
            <a:t>Assess whether the facts about the risk abide by the law and the PMI Code of Ethics and Professional Conduct</a:t>
          </a:r>
          <a:endParaRPr lang="en-US" dirty="0">
            <a:latin typeface="Arial" panose="020B0604020202020204" pitchFamily="34" charset="0"/>
            <a:cs typeface="Arial" panose="020B0604020202020204" pitchFamily="34" charset="0"/>
          </a:endParaRPr>
        </a:p>
      </dgm:t>
    </dgm:pt>
    <dgm:pt modelId="{8C506ADF-54C5-4D51-A0B5-2FB094E21DE6}" type="parTrans" cxnId="{6EA3A340-5A1D-4D22-87D8-EEBC4A9E3271}">
      <dgm:prSet/>
      <dgm:spPr/>
      <dgm:t>
        <a:bodyPr/>
        <a:lstStyle/>
        <a:p>
          <a:endParaRPr lang="en-US"/>
        </a:p>
      </dgm:t>
    </dgm:pt>
    <dgm:pt modelId="{9944A773-EB14-469E-BB84-3C39C0EB563A}" type="sibTrans" cxnId="{6EA3A340-5A1D-4D22-87D8-EEBC4A9E3271}">
      <dgm:prSet/>
      <dgm:spPr/>
      <dgm:t>
        <a:bodyPr/>
        <a:lstStyle/>
        <a:p>
          <a:endParaRPr lang="en-US"/>
        </a:p>
      </dgm:t>
    </dgm:pt>
    <dgm:pt modelId="{187ED8A0-39BA-4380-838C-642E5004C160}">
      <dgm:prSet phldrT="[Text]"/>
      <dgm:spPr/>
      <dgm:t>
        <a:bodyPr/>
        <a:lstStyle/>
        <a:p>
          <a:r>
            <a:rPr lang="en-US" dirty="0" smtClean="0">
              <a:latin typeface="Arial" panose="020B0604020202020204" pitchFamily="34" charset="0"/>
              <a:cs typeface="Arial" panose="020B0604020202020204" pitchFamily="34" charset="0"/>
            </a:rPr>
            <a:t>Check whether the facts agree with the policy for protecting integral company data and the company culture</a:t>
          </a:r>
          <a:endParaRPr lang="en-US" dirty="0">
            <a:latin typeface="Arial" panose="020B0604020202020204" pitchFamily="34" charset="0"/>
            <a:cs typeface="Arial" panose="020B0604020202020204" pitchFamily="34" charset="0"/>
          </a:endParaRPr>
        </a:p>
      </dgm:t>
    </dgm:pt>
    <dgm:pt modelId="{1586D0C8-529E-4A5F-8891-AA18C6805366}" type="parTrans" cxnId="{539F1792-2F97-4BBE-93C7-51BCAB67E8B3}">
      <dgm:prSet/>
      <dgm:spPr/>
      <dgm:t>
        <a:bodyPr/>
        <a:lstStyle/>
        <a:p>
          <a:endParaRPr lang="en-US"/>
        </a:p>
      </dgm:t>
    </dgm:pt>
    <dgm:pt modelId="{F4A4FB3E-A54E-4043-9708-082A75A434C3}" type="sibTrans" cxnId="{539F1792-2F97-4BBE-93C7-51BCAB67E8B3}">
      <dgm:prSet/>
      <dgm:spPr/>
      <dgm:t>
        <a:bodyPr/>
        <a:lstStyle/>
        <a:p>
          <a:endParaRPr lang="en-US"/>
        </a:p>
      </dgm:t>
    </dgm:pt>
    <dgm:pt modelId="{90B2C170-7149-4B77-88D8-3025B426FAB5}">
      <dgm:prSet phldrT="[Text]"/>
      <dgm:spPr/>
      <dgm:t>
        <a:bodyPr/>
        <a:lstStyle/>
        <a:p>
          <a:r>
            <a:rPr lang="en-US" dirty="0" smtClean="0">
              <a:latin typeface="Arial" panose="020B0604020202020204" pitchFamily="34" charset="0"/>
              <a:cs typeface="Arial" panose="020B0604020202020204" pitchFamily="34" charset="0"/>
            </a:rPr>
            <a:t>If  the evident facts do not abide by the law, seek for legal intervention </a:t>
          </a:r>
          <a:endParaRPr lang="en-US" dirty="0">
            <a:latin typeface="Arial" panose="020B0604020202020204" pitchFamily="34" charset="0"/>
            <a:cs typeface="Arial" panose="020B0604020202020204" pitchFamily="34" charset="0"/>
          </a:endParaRPr>
        </a:p>
      </dgm:t>
    </dgm:pt>
    <dgm:pt modelId="{9B8E947E-F90F-45A8-9F85-C8B707568A92}" type="parTrans" cxnId="{33F79EA8-2069-4A0E-89D8-C753395513C5}">
      <dgm:prSet/>
      <dgm:spPr/>
      <dgm:t>
        <a:bodyPr/>
        <a:lstStyle/>
        <a:p>
          <a:endParaRPr lang="en-US"/>
        </a:p>
      </dgm:t>
    </dgm:pt>
    <dgm:pt modelId="{10C496C4-79DA-4C49-A194-EA0D326F7A74}" type="sibTrans" cxnId="{33F79EA8-2069-4A0E-89D8-C753395513C5}">
      <dgm:prSet/>
      <dgm:spPr/>
      <dgm:t>
        <a:bodyPr/>
        <a:lstStyle/>
        <a:p>
          <a:endParaRPr lang="en-US"/>
        </a:p>
      </dgm:t>
    </dgm:pt>
    <dgm:pt modelId="{AC05C20E-CE3B-4CE5-A23A-8DAE6CF6D644}">
      <dgm:prSet/>
      <dgm:spPr/>
      <dgm:t>
        <a:bodyPr/>
        <a:lstStyle/>
        <a:p>
          <a:r>
            <a:rPr lang="en-US" dirty="0" smtClean="0">
              <a:latin typeface="Arial" panose="020B0604020202020204" pitchFamily="34" charset="0"/>
              <a:cs typeface="Arial" panose="020B0604020202020204" pitchFamily="34" charset="0"/>
            </a:rPr>
            <a:t>Make a list of alternative solutions to each risk</a:t>
          </a:r>
          <a:endParaRPr lang="en-US" dirty="0">
            <a:latin typeface="Arial" panose="020B0604020202020204" pitchFamily="34" charset="0"/>
            <a:cs typeface="Arial" panose="020B0604020202020204" pitchFamily="34" charset="0"/>
          </a:endParaRPr>
        </a:p>
      </dgm:t>
    </dgm:pt>
    <dgm:pt modelId="{CDF77236-F01E-4386-9E4F-3F9FA24E241D}" type="parTrans" cxnId="{1DF108AE-6867-4614-85A7-57F8ECD740AF}">
      <dgm:prSet/>
      <dgm:spPr/>
      <dgm:t>
        <a:bodyPr/>
        <a:lstStyle/>
        <a:p>
          <a:endParaRPr lang="en-US"/>
        </a:p>
      </dgm:t>
    </dgm:pt>
    <dgm:pt modelId="{1F27C325-E9D9-49EA-9C83-1C99264253E4}" type="sibTrans" cxnId="{1DF108AE-6867-4614-85A7-57F8ECD740AF}">
      <dgm:prSet/>
      <dgm:spPr/>
      <dgm:t>
        <a:bodyPr/>
        <a:lstStyle/>
        <a:p>
          <a:endParaRPr lang="en-US"/>
        </a:p>
      </dgm:t>
    </dgm:pt>
    <dgm:pt modelId="{129E2EE7-35D0-49AA-B764-F42F04188DEE}">
      <dgm:prSet/>
      <dgm:spPr/>
      <dgm:t>
        <a:bodyPr/>
        <a:lstStyle/>
        <a:p>
          <a:r>
            <a:rPr lang="en-US" dirty="0" smtClean="0">
              <a:latin typeface="Arial" panose="020B0604020202020204" pitchFamily="34" charset="0"/>
              <a:cs typeface="Arial" panose="020B0604020202020204" pitchFamily="34" charset="0"/>
            </a:rPr>
            <a:t>Consider the benefits and disadvantages for each possible alternative choice</a:t>
          </a:r>
          <a:endParaRPr lang="en-US" dirty="0">
            <a:latin typeface="Arial" panose="020B0604020202020204" pitchFamily="34" charset="0"/>
            <a:cs typeface="Arial" panose="020B0604020202020204" pitchFamily="34" charset="0"/>
          </a:endParaRPr>
        </a:p>
      </dgm:t>
    </dgm:pt>
    <dgm:pt modelId="{93821F07-E22C-4245-8C54-07966D59764C}" type="parTrans" cxnId="{2FCB7064-FAEE-41FB-82E5-4DF5CFBE85E7}">
      <dgm:prSet/>
      <dgm:spPr/>
      <dgm:t>
        <a:bodyPr/>
        <a:lstStyle/>
        <a:p>
          <a:endParaRPr lang="en-US"/>
        </a:p>
      </dgm:t>
    </dgm:pt>
    <dgm:pt modelId="{94E7A314-A8B0-4C59-8BD0-C655EDCADFD9}" type="sibTrans" cxnId="{2FCB7064-FAEE-41FB-82E5-4DF5CFBE85E7}">
      <dgm:prSet/>
      <dgm:spPr/>
      <dgm:t>
        <a:bodyPr/>
        <a:lstStyle/>
        <a:p>
          <a:endParaRPr lang="en-US"/>
        </a:p>
      </dgm:t>
    </dgm:pt>
    <dgm:pt modelId="{8C872D68-63BD-4AFD-ABC5-62374BA325FA}">
      <dgm:prSet/>
      <dgm:spPr/>
      <dgm:t>
        <a:bodyPr/>
        <a:lstStyle/>
        <a:p>
          <a:r>
            <a:rPr lang="en-US" dirty="0" smtClean="0">
              <a:latin typeface="Arial" panose="020B0604020202020204" pitchFamily="34" charset="0"/>
              <a:cs typeface="Arial" panose="020B0604020202020204" pitchFamily="34" charset="0"/>
            </a:rPr>
            <a:t>If the posed alternatives opens a room for viable solution to the risk, consider going ahead to analyze candidate decisions. If not,  take the initiative to source more facts  about the risk for additional measures.</a:t>
          </a:r>
          <a:endParaRPr lang="en-US" dirty="0">
            <a:latin typeface="Arial" panose="020B0604020202020204" pitchFamily="34" charset="0"/>
            <a:cs typeface="Arial" panose="020B0604020202020204" pitchFamily="34" charset="0"/>
          </a:endParaRPr>
        </a:p>
      </dgm:t>
    </dgm:pt>
    <dgm:pt modelId="{DAE69212-6EF4-461E-884A-8C3ED66D7B7E}" type="parTrans" cxnId="{AFBD89E3-71D2-40C6-B214-42D3E1FED4E8}">
      <dgm:prSet/>
      <dgm:spPr/>
      <dgm:t>
        <a:bodyPr/>
        <a:lstStyle/>
        <a:p>
          <a:endParaRPr lang="en-US"/>
        </a:p>
      </dgm:t>
    </dgm:pt>
    <dgm:pt modelId="{CB07FCA4-7C6D-40C9-9BDF-5FD17ECF57C0}" type="sibTrans" cxnId="{AFBD89E3-71D2-40C6-B214-42D3E1FED4E8}">
      <dgm:prSet/>
      <dgm:spPr/>
      <dgm:t>
        <a:bodyPr/>
        <a:lstStyle/>
        <a:p>
          <a:endParaRPr lang="en-US"/>
        </a:p>
      </dgm:t>
    </dgm:pt>
    <dgm:pt modelId="{5396FC32-748E-4A13-9C19-411798296636}">
      <dgm:prSet/>
      <dgm:spPr/>
      <dgm:t>
        <a:bodyPr/>
        <a:lstStyle/>
        <a:p>
          <a:r>
            <a:rPr lang="en-US" dirty="0" smtClean="0">
              <a:latin typeface="Arial" panose="020B0604020202020204" pitchFamily="34" charset="0"/>
              <a:cs typeface="Arial" panose="020B0604020202020204" pitchFamily="34" charset="0"/>
            </a:rPr>
            <a:t>Examine candidate decision and define its validity concerning the risk</a:t>
          </a:r>
          <a:endParaRPr lang="en-US" dirty="0">
            <a:latin typeface="Arial" panose="020B0604020202020204" pitchFamily="34" charset="0"/>
            <a:cs typeface="Arial" panose="020B0604020202020204" pitchFamily="34" charset="0"/>
          </a:endParaRPr>
        </a:p>
      </dgm:t>
    </dgm:pt>
    <dgm:pt modelId="{5A10448F-CFE0-404B-AE94-8088362BCD20}" type="parTrans" cxnId="{FAE6A24E-93FD-47E7-8EE5-64E4837F452C}">
      <dgm:prSet/>
      <dgm:spPr/>
      <dgm:t>
        <a:bodyPr/>
        <a:lstStyle/>
        <a:p>
          <a:endParaRPr lang="en-US"/>
        </a:p>
      </dgm:t>
    </dgm:pt>
    <dgm:pt modelId="{A4969BB9-9234-4A5D-B7B2-2CB4F3306F95}" type="sibTrans" cxnId="{FAE6A24E-93FD-47E7-8EE5-64E4837F452C}">
      <dgm:prSet/>
      <dgm:spPr/>
      <dgm:t>
        <a:bodyPr/>
        <a:lstStyle/>
        <a:p>
          <a:endParaRPr lang="en-US"/>
        </a:p>
      </dgm:t>
    </dgm:pt>
    <dgm:pt modelId="{2B53BAAF-4682-403F-AD37-EF4F06B6217D}">
      <dgm:prSet/>
      <dgm:spPr/>
      <dgm:t>
        <a:bodyPr/>
        <a:lstStyle/>
        <a:p>
          <a:r>
            <a:rPr lang="en-US" dirty="0" smtClean="0">
              <a:latin typeface="Arial" panose="020B0604020202020204" pitchFamily="34" charset="0"/>
              <a:cs typeface="Arial" panose="020B0604020202020204" pitchFamily="34" charset="0"/>
            </a:rPr>
            <a:t>Define whether your candidate decision have a positive impact to prevent additional risks to the company and its stakeholder</a:t>
          </a:r>
          <a:endParaRPr lang="en-US" dirty="0">
            <a:latin typeface="Arial" panose="020B0604020202020204" pitchFamily="34" charset="0"/>
            <a:cs typeface="Arial" panose="020B0604020202020204" pitchFamily="34" charset="0"/>
          </a:endParaRPr>
        </a:p>
      </dgm:t>
    </dgm:pt>
    <dgm:pt modelId="{1FA61B45-F598-411B-A89A-752329BDFC1B}" type="parTrans" cxnId="{8770CF42-C086-4FB7-9320-1FED08B506DE}">
      <dgm:prSet/>
      <dgm:spPr/>
      <dgm:t>
        <a:bodyPr/>
        <a:lstStyle/>
        <a:p>
          <a:endParaRPr lang="en-US"/>
        </a:p>
      </dgm:t>
    </dgm:pt>
    <dgm:pt modelId="{750B9973-4691-4FFE-843C-333E14C14AC4}" type="sibTrans" cxnId="{8770CF42-C086-4FB7-9320-1FED08B506DE}">
      <dgm:prSet/>
      <dgm:spPr/>
      <dgm:t>
        <a:bodyPr/>
        <a:lstStyle/>
        <a:p>
          <a:endParaRPr lang="en-US"/>
        </a:p>
      </dgm:t>
    </dgm:pt>
    <dgm:pt modelId="{53D9E3F7-8A13-438B-8D86-8FBF556797F7}">
      <dgm:prSet/>
      <dgm:spPr/>
      <dgm:t>
        <a:bodyPr/>
        <a:lstStyle/>
        <a:p>
          <a:r>
            <a:rPr lang="en-US" dirty="0" smtClean="0">
              <a:latin typeface="Arial" panose="020B0604020202020204" pitchFamily="34" charset="0"/>
              <a:cs typeface="Arial" panose="020B0604020202020204" pitchFamily="34" charset="0"/>
            </a:rPr>
            <a:t>Make sure that the decision puts into account cultural differences and whether it is a good idea that’s free from external influence.</a:t>
          </a:r>
          <a:endParaRPr lang="en-US" dirty="0">
            <a:latin typeface="Arial" panose="020B0604020202020204" pitchFamily="34" charset="0"/>
            <a:cs typeface="Arial" panose="020B0604020202020204" pitchFamily="34" charset="0"/>
          </a:endParaRPr>
        </a:p>
      </dgm:t>
    </dgm:pt>
    <dgm:pt modelId="{C32B58A7-8D6A-4EEB-96AC-5F030C014929}" type="parTrans" cxnId="{BB370824-2317-4744-8784-2E75E3ED79D4}">
      <dgm:prSet/>
      <dgm:spPr/>
      <dgm:t>
        <a:bodyPr/>
        <a:lstStyle/>
        <a:p>
          <a:endParaRPr lang="en-US"/>
        </a:p>
      </dgm:t>
    </dgm:pt>
    <dgm:pt modelId="{A4F515DA-5B99-43B6-8FC6-123A111290BB}" type="sibTrans" cxnId="{BB370824-2317-4744-8784-2E75E3ED79D4}">
      <dgm:prSet/>
      <dgm:spPr/>
      <dgm:t>
        <a:bodyPr/>
        <a:lstStyle/>
        <a:p>
          <a:endParaRPr lang="en-US"/>
        </a:p>
      </dgm:t>
    </dgm:pt>
    <dgm:pt modelId="{71BF639D-FC24-4D35-8F26-40210992688C}">
      <dgm:prSet/>
      <dgm:spPr/>
      <dgm:t>
        <a:bodyPr/>
        <a:lstStyle/>
        <a:p>
          <a:r>
            <a:rPr lang="en-US" dirty="0" smtClean="0">
              <a:latin typeface="Arial" panose="020B0604020202020204" pitchFamily="34" charset="0"/>
              <a:cs typeface="Arial" panose="020B0604020202020204" pitchFamily="34" charset="0"/>
            </a:rPr>
            <a:t>If the affiliated impacts are acceptable, make a step forward to examine your decision against ethical principles. If It fails, consider other candidate decision concerning the risk and review your options</a:t>
          </a:r>
          <a:endParaRPr lang="en-US" dirty="0">
            <a:latin typeface="Arial" panose="020B0604020202020204" pitchFamily="34" charset="0"/>
            <a:cs typeface="Arial" panose="020B0604020202020204" pitchFamily="34" charset="0"/>
          </a:endParaRPr>
        </a:p>
      </dgm:t>
    </dgm:pt>
    <dgm:pt modelId="{70D3BCFE-CC30-4423-8651-16FB86C1C264}" type="parTrans" cxnId="{6CA968E1-7528-488C-BAE3-69D0B0707DCD}">
      <dgm:prSet/>
      <dgm:spPr/>
      <dgm:t>
        <a:bodyPr/>
        <a:lstStyle/>
        <a:p>
          <a:endParaRPr lang="en-US"/>
        </a:p>
      </dgm:t>
    </dgm:pt>
    <dgm:pt modelId="{71F8F403-998B-4BB2-8D9C-7FEED1305881}" type="sibTrans" cxnId="{6CA968E1-7528-488C-BAE3-69D0B0707DCD}">
      <dgm:prSet/>
      <dgm:spPr/>
      <dgm:t>
        <a:bodyPr/>
        <a:lstStyle/>
        <a:p>
          <a:endParaRPr lang="en-US"/>
        </a:p>
      </dgm:t>
    </dgm:pt>
    <dgm:pt modelId="{1DFF3438-D3FF-40DC-BFD8-E8E580C19961}">
      <dgm:prSet/>
      <dgm:spPr/>
      <dgm:t>
        <a:bodyPr/>
        <a:lstStyle/>
        <a:p>
          <a:r>
            <a:rPr lang="en-US" dirty="0" smtClean="0">
              <a:latin typeface="Arial" panose="020B0604020202020204" pitchFamily="34" charset="0"/>
              <a:cs typeface="Arial" panose="020B0604020202020204" pitchFamily="34" charset="0"/>
            </a:rPr>
            <a:t>Apply ethical principles to your candidate decision</a:t>
          </a:r>
          <a:endParaRPr lang="en-US" dirty="0">
            <a:latin typeface="Arial" panose="020B0604020202020204" pitchFamily="34" charset="0"/>
            <a:cs typeface="Arial" panose="020B0604020202020204" pitchFamily="34" charset="0"/>
          </a:endParaRPr>
        </a:p>
      </dgm:t>
    </dgm:pt>
    <dgm:pt modelId="{916FD4FC-553C-4B25-87A5-749C5E70F644}" type="parTrans" cxnId="{AEC8DFE4-C501-45B1-AF29-F58858C8B61A}">
      <dgm:prSet/>
      <dgm:spPr/>
      <dgm:t>
        <a:bodyPr/>
        <a:lstStyle/>
        <a:p>
          <a:endParaRPr lang="en-US"/>
        </a:p>
      </dgm:t>
    </dgm:pt>
    <dgm:pt modelId="{E33DCE04-6CD1-4561-BC7A-42BFDBC810CE}" type="sibTrans" cxnId="{AEC8DFE4-C501-45B1-AF29-F58858C8B61A}">
      <dgm:prSet/>
      <dgm:spPr/>
      <dgm:t>
        <a:bodyPr/>
        <a:lstStyle/>
        <a:p>
          <a:endParaRPr lang="en-US"/>
        </a:p>
      </dgm:t>
    </dgm:pt>
    <dgm:pt modelId="{C508D361-39C5-4C8A-9C42-7FB2C35A097C}">
      <dgm:prSet/>
      <dgm:spPr/>
      <dgm:t>
        <a:bodyPr/>
        <a:lstStyle/>
        <a:p>
          <a:r>
            <a:rPr lang="en-US" dirty="0" smtClean="0">
              <a:latin typeface="Arial" panose="020B0604020202020204" pitchFamily="34" charset="0"/>
              <a:cs typeface="Arial" panose="020B0604020202020204" pitchFamily="34" charset="0"/>
            </a:rPr>
            <a:t>Check whether your decision will result to greatest good while treating all parties fairly</a:t>
          </a:r>
          <a:endParaRPr lang="en-US" dirty="0">
            <a:latin typeface="Arial" panose="020B0604020202020204" pitchFamily="34" charset="0"/>
            <a:cs typeface="Arial" panose="020B0604020202020204" pitchFamily="34" charset="0"/>
          </a:endParaRPr>
        </a:p>
      </dgm:t>
    </dgm:pt>
    <dgm:pt modelId="{C1E22635-20CA-4E73-B918-1CC8F9A7093B}" type="parTrans" cxnId="{D88EBAFF-9AEB-4005-90CC-B249286B076C}">
      <dgm:prSet/>
      <dgm:spPr/>
      <dgm:t>
        <a:bodyPr/>
        <a:lstStyle/>
        <a:p>
          <a:endParaRPr lang="en-US"/>
        </a:p>
      </dgm:t>
    </dgm:pt>
    <dgm:pt modelId="{7CEB69C6-873B-4FD5-A6C2-CEEAD6C75281}" type="sibTrans" cxnId="{D88EBAFF-9AEB-4005-90CC-B249286B076C}">
      <dgm:prSet/>
      <dgm:spPr/>
      <dgm:t>
        <a:bodyPr/>
        <a:lstStyle/>
        <a:p>
          <a:endParaRPr lang="en-US"/>
        </a:p>
      </dgm:t>
    </dgm:pt>
    <dgm:pt modelId="{5EE6F529-A098-4D14-A540-AC7FC33E3D54}">
      <dgm:prSet/>
      <dgm:spPr/>
      <dgm:t>
        <a:bodyPr/>
        <a:lstStyle/>
        <a:p>
          <a:r>
            <a:rPr lang="en-US" dirty="0" smtClean="0">
              <a:latin typeface="Arial" panose="020B0604020202020204" pitchFamily="34" charset="0"/>
              <a:cs typeface="Arial" panose="020B0604020202020204" pitchFamily="34" charset="0"/>
            </a:rPr>
            <a:t>If the posed solution brings about new dilemma review your options and the implications. If the decision is consistent with other ethical principles, proceed to decide and take action </a:t>
          </a:r>
          <a:endParaRPr lang="en-US" dirty="0">
            <a:latin typeface="Arial" panose="020B0604020202020204" pitchFamily="34" charset="0"/>
            <a:cs typeface="Arial" panose="020B0604020202020204" pitchFamily="34" charset="0"/>
          </a:endParaRPr>
        </a:p>
      </dgm:t>
    </dgm:pt>
    <dgm:pt modelId="{9DF1E68E-4832-40A2-8831-6C709BD188C6}" type="parTrans" cxnId="{F1914782-2421-4424-A38B-894689ADF936}">
      <dgm:prSet/>
      <dgm:spPr/>
      <dgm:t>
        <a:bodyPr/>
        <a:lstStyle/>
        <a:p>
          <a:endParaRPr lang="en-US"/>
        </a:p>
      </dgm:t>
    </dgm:pt>
    <dgm:pt modelId="{1199E08F-2BC6-4607-A8B5-2DAE3323C0C4}" type="sibTrans" cxnId="{F1914782-2421-4424-A38B-894689ADF936}">
      <dgm:prSet/>
      <dgm:spPr/>
      <dgm:t>
        <a:bodyPr/>
        <a:lstStyle/>
        <a:p>
          <a:endParaRPr lang="en-US"/>
        </a:p>
      </dgm:t>
    </dgm:pt>
    <dgm:pt modelId="{992CB49A-64D2-4942-B8C7-B2D95041E16E}">
      <dgm:prSet/>
      <dgm:spPr/>
      <dgm:t>
        <a:bodyPr/>
        <a:lstStyle/>
        <a:p>
          <a:r>
            <a:rPr lang="en-US" dirty="0" smtClean="0">
              <a:latin typeface="Arial" panose="020B0604020202020204" pitchFamily="34" charset="0"/>
              <a:cs typeface="Arial" panose="020B0604020202020204" pitchFamily="34" charset="0"/>
            </a:rPr>
            <a:t>Make a decision on how to address the risk</a:t>
          </a:r>
          <a:endParaRPr lang="en-US" dirty="0">
            <a:latin typeface="Arial" panose="020B0604020202020204" pitchFamily="34" charset="0"/>
            <a:cs typeface="Arial" panose="020B0604020202020204" pitchFamily="34" charset="0"/>
          </a:endParaRPr>
        </a:p>
      </dgm:t>
    </dgm:pt>
    <dgm:pt modelId="{97B75108-9FA3-4C4B-B92F-33007754119F}" type="parTrans" cxnId="{3D863EEB-8AE2-4D50-AAC0-BDDBD19DD843}">
      <dgm:prSet/>
      <dgm:spPr/>
      <dgm:t>
        <a:bodyPr/>
        <a:lstStyle/>
        <a:p>
          <a:endParaRPr lang="en-US"/>
        </a:p>
      </dgm:t>
    </dgm:pt>
    <dgm:pt modelId="{AB72D83D-92EC-4031-9E29-7C0DC62DC651}" type="sibTrans" cxnId="{3D863EEB-8AE2-4D50-AAC0-BDDBD19DD843}">
      <dgm:prSet/>
      <dgm:spPr/>
      <dgm:t>
        <a:bodyPr/>
        <a:lstStyle/>
        <a:p>
          <a:endParaRPr lang="en-US"/>
        </a:p>
      </dgm:t>
    </dgm:pt>
    <dgm:pt modelId="{1203A3FB-A048-4907-9CC5-F2C288B80E9C}">
      <dgm:prSet/>
      <dgm:spPr/>
      <dgm:t>
        <a:bodyPr/>
        <a:lstStyle/>
        <a:p>
          <a:r>
            <a:rPr lang="en-US" dirty="0" smtClean="0">
              <a:latin typeface="Arial" panose="020B0604020202020204" pitchFamily="34" charset="0"/>
              <a:cs typeface="Arial" panose="020B0604020202020204" pitchFamily="34" charset="0"/>
            </a:rPr>
            <a:t>Be sure to accept the responsibility for your decisions </a:t>
          </a:r>
          <a:endParaRPr lang="en-US" dirty="0">
            <a:latin typeface="Arial" panose="020B0604020202020204" pitchFamily="34" charset="0"/>
            <a:cs typeface="Arial" panose="020B0604020202020204" pitchFamily="34" charset="0"/>
          </a:endParaRPr>
        </a:p>
      </dgm:t>
    </dgm:pt>
    <dgm:pt modelId="{280F1509-F95C-40E9-9144-BF70962F9A2F}" type="parTrans" cxnId="{A029BA9F-791A-4E34-96AD-1D9902187E45}">
      <dgm:prSet/>
      <dgm:spPr/>
      <dgm:t>
        <a:bodyPr/>
        <a:lstStyle/>
        <a:p>
          <a:endParaRPr lang="en-US"/>
        </a:p>
      </dgm:t>
    </dgm:pt>
    <dgm:pt modelId="{1CBCC256-E7DB-4540-8516-6997747D6774}" type="sibTrans" cxnId="{A029BA9F-791A-4E34-96AD-1D9902187E45}">
      <dgm:prSet/>
      <dgm:spPr/>
      <dgm:t>
        <a:bodyPr/>
        <a:lstStyle/>
        <a:p>
          <a:endParaRPr lang="en-US"/>
        </a:p>
      </dgm:t>
    </dgm:pt>
    <dgm:pt modelId="{EBD07231-D1A0-44DF-8555-935A3B3F59BB}">
      <dgm:prSet/>
      <dgm:spPr/>
      <dgm:t>
        <a:bodyPr/>
        <a:lstStyle/>
        <a:p>
          <a:r>
            <a:rPr lang="en-US" dirty="0" smtClean="0">
              <a:latin typeface="Arial" panose="020B0604020202020204" pitchFamily="34" charset="0"/>
              <a:cs typeface="Arial" panose="020B0604020202020204" pitchFamily="34" charset="0"/>
            </a:rPr>
            <a:t>Make your decisions public and feel good about it</a:t>
          </a:r>
          <a:endParaRPr lang="en-US" dirty="0">
            <a:latin typeface="Arial" panose="020B0604020202020204" pitchFamily="34" charset="0"/>
            <a:cs typeface="Arial" panose="020B0604020202020204" pitchFamily="34" charset="0"/>
          </a:endParaRPr>
        </a:p>
      </dgm:t>
    </dgm:pt>
    <dgm:pt modelId="{EB261E44-04B9-4A95-AC97-B16085E0F40D}" type="parTrans" cxnId="{3F826680-538A-4D2E-AB38-93779871E191}">
      <dgm:prSet/>
      <dgm:spPr/>
      <dgm:t>
        <a:bodyPr/>
        <a:lstStyle/>
        <a:p>
          <a:endParaRPr lang="en-US"/>
        </a:p>
      </dgm:t>
    </dgm:pt>
    <dgm:pt modelId="{A5C63143-2D71-458C-9B1F-F14480F01733}" type="sibTrans" cxnId="{3F826680-538A-4D2E-AB38-93779871E191}">
      <dgm:prSet/>
      <dgm:spPr/>
      <dgm:t>
        <a:bodyPr/>
        <a:lstStyle/>
        <a:p>
          <a:endParaRPr lang="en-US"/>
        </a:p>
      </dgm:t>
    </dgm:pt>
    <dgm:pt modelId="{14D3BFFB-0868-4608-B321-11DBAB84AF35}">
      <dgm:prSet/>
      <dgm:spPr/>
      <dgm:t>
        <a:bodyPr/>
        <a:lstStyle/>
        <a:p>
          <a:r>
            <a:rPr lang="en-US" dirty="0" smtClean="0">
              <a:latin typeface="Arial" panose="020B0604020202020204" pitchFamily="34" charset="0"/>
              <a:cs typeface="Arial" panose="020B0604020202020204" pitchFamily="34" charset="0"/>
            </a:rPr>
            <a:t>If you are comfortable with your choice, take action. If not, retrace these core steps to discover an improved solution</a:t>
          </a:r>
          <a:endParaRPr lang="en-US" dirty="0">
            <a:latin typeface="Arial" panose="020B0604020202020204" pitchFamily="34" charset="0"/>
            <a:cs typeface="Arial" panose="020B0604020202020204" pitchFamily="34" charset="0"/>
          </a:endParaRPr>
        </a:p>
      </dgm:t>
    </dgm:pt>
    <dgm:pt modelId="{336298AF-2C1B-47E2-BAB6-525DE7B4113C}" type="parTrans" cxnId="{724A83F2-2067-450B-A56F-A5395AA2CDD0}">
      <dgm:prSet/>
      <dgm:spPr/>
      <dgm:t>
        <a:bodyPr/>
        <a:lstStyle/>
        <a:p>
          <a:endParaRPr lang="en-US"/>
        </a:p>
      </dgm:t>
    </dgm:pt>
    <dgm:pt modelId="{CF5C7505-25B5-42DA-A2E8-F02EFA923CA2}" type="sibTrans" cxnId="{724A83F2-2067-450B-A56F-A5395AA2CDD0}">
      <dgm:prSet/>
      <dgm:spPr/>
      <dgm:t>
        <a:bodyPr/>
        <a:lstStyle/>
        <a:p>
          <a:endParaRPr lang="en-US"/>
        </a:p>
      </dgm:t>
    </dgm:pt>
    <dgm:pt modelId="{8EA52BC7-0C83-437D-B240-675156795B2A}" type="pres">
      <dgm:prSet presAssocID="{15736B67-C2A7-46F6-AEA0-1F2223FE4908}" presName="linearFlow" presStyleCnt="0">
        <dgm:presLayoutVars>
          <dgm:dir/>
          <dgm:animLvl val="lvl"/>
          <dgm:resizeHandles val="exact"/>
        </dgm:presLayoutVars>
      </dgm:prSet>
      <dgm:spPr/>
      <dgm:t>
        <a:bodyPr/>
        <a:lstStyle/>
        <a:p>
          <a:endParaRPr lang="en-US"/>
        </a:p>
      </dgm:t>
    </dgm:pt>
    <dgm:pt modelId="{9CDAF22D-479F-436D-B198-DC16A20EC12F}" type="pres">
      <dgm:prSet presAssocID="{2758F3A3-5386-4798-8F58-C9DE75B29650}" presName="composite" presStyleCnt="0"/>
      <dgm:spPr/>
      <dgm:t>
        <a:bodyPr/>
        <a:lstStyle/>
        <a:p>
          <a:endParaRPr lang="en-US"/>
        </a:p>
      </dgm:t>
    </dgm:pt>
    <dgm:pt modelId="{C8D826E8-63BB-4F7D-8073-41D9CFCCB665}" type="pres">
      <dgm:prSet presAssocID="{2758F3A3-5386-4798-8F58-C9DE75B29650}" presName="parentText" presStyleLbl="alignNode1" presStyleIdx="0" presStyleCnt="5" custScaleX="108389">
        <dgm:presLayoutVars>
          <dgm:chMax val="1"/>
          <dgm:bulletEnabled val="1"/>
        </dgm:presLayoutVars>
      </dgm:prSet>
      <dgm:spPr/>
      <dgm:t>
        <a:bodyPr/>
        <a:lstStyle/>
        <a:p>
          <a:endParaRPr lang="en-US"/>
        </a:p>
      </dgm:t>
    </dgm:pt>
    <dgm:pt modelId="{5DD2F898-D9DC-45D1-81A4-773CD51C1CCB}" type="pres">
      <dgm:prSet presAssocID="{2758F3A3-5386-4798-8F58-C9DE75B29650}" presName="descendantText" presStyleLbl="alignAcc1" presStyleIdx="0" presStyleCnt="5" custScaleX="93423" custLinFactNeighborX="2893" custLinFactNeighborY="-530">
        <dgm:presLayoutVars>
          <dgm:bulletEnabled val="1"/>
        </dgm:presLayoutVars>
      </dgm:prSet>
      <dgm:spPr/>
      <dgm:t>
        <a:bodyPr/>
        <a:lstStyle/>
        <a:p>
          <a:endParaRPr lang="en-US"/>
        </a:p>
      </dgm:t>
    </dgm:pt>
    <dgm:pt modelId="{3AF4DC37-47AF-47D3-91E6-2EAE657FCB7A}" type="pres">
      <dgm:prSet presAssocID="{5BF2A8FE-BFD2-4B30-B9CD-ADD9E1469449}" presName="sp" presStyleCnt="0"/>
      <dgm:spPr/>
      <dgm:t>
        <a:bodyPr/>
        <a:lstStyle/>
        <a:p>
          <a:endParaRPr lang="en-US"/>
        </a:p>
      </dgm:t>
    </dgm:pt>
    <dgm:pt modelId="{EFCAD1D4-B010-406E-B2CC-FEAEB0E64E9E}" type="pres">
      <dgm:prSet presAssocID="{E37901E3-343C-4DF5-A3C0-341F23377373}" presName="composite" presStyleCnt="0"/>
      <dgm:spPr/>
      <dgm:t>
        <a:bodyPr/>
        <a:lstStyle/>
        <a:p>
          <a:endParaRPr lang="en-US"/>
        </a:p>
      </dgm:t>
    </dgm:pt>
    <dgm:pt modelId="{C455FC1F-E72C-47F2-9CC1-6897F23B183F}" type="pres">
      <dgm:prSet presAssocID="{E37901E3-343C-4DF5-A3C0-341F23377373}" presName="parentText" presStyleLbl="alignNode1" presStyleIdx="1" presStyleCnt="5">
        <dgm:presLayoutVars>
          <dgm:chMax val="1"/>
          <dgm:bulletEnabled val="1"/>
        </dgm:presLayoutVars>
      </dgm:prSet>
      <dgm:spPr/>
      <dgm:t>
        <a:bodyPr/>
        <a:lstStyle/>
        <a:p>
          <a:endParaRPr lang="en-US"/>
        </a:p>
      </dgm:t>
    </dgm:pt>
    <dgm:pt modelId="{5649420C-7510-4157-BECE-3D1099C7C176}" type="pres">
      <dgm:prSet presAssocID="{E37901E3-343C-4DF5-A3C0-341F23377373}" presName="descendantText" presStyleLbl="alignAcc1" presStyleIdx="1" presStyleCnt="5" custScaleX="96391" custScaleY="100000" custLinFactNeighborX="-298" custLinFactNeighborY="4857">
        <dgm:presLayoutVars>
          <dgm:bulletEnabled val="1"/>
        </dgm:presLayoutVars>
      </dgm:prSet>
      <dgm:spPr/>
      <dgm:t>
        <a:bodyPr/>
        <a:lstStyle/>
        <a:p>
          <a:endParaRPr lang="en-US"/>
        </a:p>
      </dgm:t>
    </dgm:pt>
    <dgm:pt modelId="{042B5627-543D-4592-A815-25AE62530715}" type="pres">
      <dgm:prSet presAssocID="{815EBE91-4FB1-4A01-8F86-7FB638CEA664}" presName="sp" presStyleCnt="0"/>
      <dgm:spPr/>
      <dgm:t>
        <a:bodyPr/>
        <a:lstStyle/>
        <a:p>
          <a:endParaRPr lang="en-US"/>
        </a:p>
      </dgm:t>
    </dgm:pt>
    <dgm:pt modelId="{26683CD2-E718-4A8F-A2B8-A12A5DA3F106}" type="pres">
      <dgm:prSet presAssocID="{732B5334-3D74-4DA6-A7BF-6C2AE63831AD}" presName="composite" presStyleCnt="0"/>
      <dgm:spPr/>
      <dgm:t>
        <a:bodyPr/>
        <a:lstStyle/>
        <a:p>
          <a:endParaRPr lang="en-US"/>
        </a:p>
      </dgm:t>
    </dgm:pt>
    <dgm:pt modelId="{AD0A682B-F986-4C66-A228-35D4E4F96250}" type="pres">
      <dgm:prSet presAssocID="{732B5334-3D74-4DA6-A7BF-6C2AE63831AD}" presName="parentText" presStyleLbl="alignNode1" presStyleIdx="2" presStyleCnt="5">
        <dgm:presLayoutVars>
          <dgm:chMax val="1"/>
          <dgm:bulletEnabled val="1"/>
        </dgm:presLayoutVars>
      </dgm:prSet>
      <dgm:spPr/>
      <dgm:t>
        <a:bodyPr/>
        <a:lstStyle/>
        <a:p>
          <a:endParaRPr lang="en-US"/>
        </a:p>
      </dgm:t>
    </dgm:pt>
    <dgm:pt modelId="{06B08330-5E23-4F43-8834-F8EA079B1301}" type="pres">
      <dgm:prSet presAssocID="{732B5334-3D74-4DA6-A7BF-6C2AE63831AD}" presName="descendantText" presStyleLbl="alignAcc1" presStyleIdx="2" presStyleCnt="5" custScaleX="93894">
        <dgm:presLayoutVars>
          <dgm:bulletEnabled val="1"/>
        </dgm:presLayoutVars>
      </dgm:prSet>
      <dgm:spPr/>
      <dgm:t>
        <a:bodyPr/>
        <a:lstStyle/>
        <a:p>
          <a:endParaRPr lang="en-US"/>
        </a:p>
      </dgm:t>
    </dgm:pt>
    <dgm:pt modelId="{958D9FAB-AD37-472E-9FF8-E3A2D5ED51CB}" type="pres">
      <dgm:prSet presAssocID="{B934154C-C200-4AC7-83C4-F09D7039C005}" presName="sp" presStyleCnt="0"/>
      <dgm:spPr/>
      <dgm:t>
        <a:bodyPr/>
        <a:lstStyle/>
        <a:p>
          <a:endParaRPr lang="en-US"/>
        </a:p>
      </dgm:t>
    </dgm:pt>
    <dgm:pt modelId="{BF584672-B3DA-4C10-B290-E3395ED42494}" type="pres">
      <dgm:prSet presAssocID="{22544324-3B3F-45DE-8CE7-5A8AC4E21A5D}" presName="composite" presStyleCnt="0"/>
      <dgm:spPr/>
      <dgm:t>
        <a:bodyPr/>
        <a:lstStyle/>
        <a:p>
          <a:endParaRPr lang="en-US"/>
        </a:p>
      </dgm:t>
    </dgm:pt>
    <dgm:pt modelId="{6D2C5AB5-AA7D-42FC-B820-BB753ADBCDA6}" type="pres">
      <dgm:prSet presAssocID="{22544324-3B3F-45DE-8CE7-5A8AC4E21A5D}" presName="parentText" presStyleLbl="alignNode1" presStyleIdx="3" presStyleCnt="5">
        <dgm:presLayoutVars>
          <dgm:chMax val="1"/>
          <dgm:bulletEnabled val="1"/>
        </dgm:presLayoutVars>
      </dgm:prSet>
      <dgm:spPr/>
      <dgm:t>
        <a:bodyPr/>
        <a:lstStyle/>
        <a:p>
          <a:endParaRPr lang="en-US"/>
        </a:p>
      </dgm:t>
    </dgm:pt>
    <dgm:pt modelId="{C4DC7B0C-A7B6-4AB8-9D4A-B60F734797AE}" type="pres">
      <dgm:prSet presAssocID="{22544324-3B3F-45DE-8CE7-5A8AC4E21A5D}" presName="descendantText" presStyleLbl="alignAcc1" presStyleIdx="3" presStyleCnt="5" custScaleX="94194" custLinFactNeighborX="-151" custLinFactNeighborY="3511">
        <dgm:presLayoutVars>
          <dgm:bulletEnabled val="1"/>
        </dgm:presLayoutVars>
      </dgm:prSet>
      <dgm:spPr/>
      <dgm:t>
        <a:bodyPr/>
        <a:lstStyle/>
        <a:p>
          <a:endParaRPr lang="en-US"/>
        </a:p>
      </dgm:t>
    </dgm:pt>
    <dgm:pt modelId="{66BC1D21-0B34-48F4-8352-AB9E0E3E0091}" type="pres">
      <dgm:prSet presAssocID="{AA897146-59C0-453F-B206-F1737E21633A}" presName="sp" presStyleCnt="0"/>
      <dgm:spPr/>
    </dgm:pt>
    <dgm:pt modelId="{2971D064-E944-4C0F-B96F-E3394AA191AC}" type="pres">
      <dgm:prSet presAssocID="{5CF889EB-E1B7-4F65-84F3-AA239D555F1E}" presName="composite" presStyleCnt="0"/>
      <dgm:spPr/>
    </dgm:pt>
    <dgm:pt modelId="{7258088E-3E57-46A9-AC5F-0A30EB484B89}" type="pres">
      <dgm:prSet presAssocID="{5CF889EB-E1B7-4F65-84F3-AA239D555F1E}" presName="parentText" presStyleLbl="alignNode1" presStyleIdx="4" presStyleCnt="5">
        <dgm:presLayoutVars>
          <dgm:chMax val="1"/>
          <dgm:bulletEnabled val="1"/>
        </dgm:presLayoutVars>
      </dgm:prSet>
      <dgm:spPr/>
      <dgm:t>
        <a:bodyPr/>
        <a:lstStyle/>
        <a:p>
          <a:endParaRPr lang="en-US"/>
        </a:p>
      </dgm:t>
    </dgm:pt>
    <dgm:pt modelId="{5045EA34-37F2-4F3A-8D0A-C9317CEADC00}" type="pres">
      <dgm:prSet presAssocID="{5CF889EB-E1B7-4F65-84F3-AA239D555F1E}" presName="descendantText" presStyleLbl="alignAcc1" presStyleIdx="4" presStyleCnt="5" custScaleX="96364">
        <dgm:presLayoutVars>
          <dgm:bulletEnabled val="1"/>
        </dgm:presLayoutVars>
      </dgm:prSet>
      <dgm:spPr/>
      <dgm:t>
        <a:bodyPr/>
        <a:lstStyle/>
        <a:p>
          <a:endParaRPr lang="en-US"/>
        </a:p>
      </dgm:t>
    </dgm:pt>
  </dgm:ptLst>
  <dgm:cxnLst>
    <dgm:cxn modelId="{6EA3A340-5A1D-4D22-87D8-EEBC4A9E3271}" srcId="{2758F3A3-5386-4798-8F58-C9DE75B29650}" destId="{5AFC6B0C-4A9D-443D-8E62-50432E024130}" srcOrd="1" destOrd="0" parTransId="{8C506ADF-54C5-4D51-A0B5-2FB094E21DE6}" sibTransId="{9944A773-EB14-469E-BB84-3C39C0EB563A}"/>
    <dgm:cxn modelId="{8197F604-0C57-471D-BE2C-C8E4256DE887}" type="presOf" srcId="{CF12E09D-C64E-4F11-9BD5-2C981E6333F1}" destId="{5DD2F898-D9DC-45D1-81A4-773CD51C1CCB}" srcOrd="0" destOrd="0" presId="urn:microsoft.com/office/officeart/2005/8/layout/chevron2"/>
    <dgm:cxn modelId="{06D8362C-09CA-42D6-9E04-BC070519E923}" type="presOf" srcId="{5EE6F529-A098-4D14-A540-AC7FC33E3D54}" destId="{C4DC7B0C-A7B6-4AB8-9D4A-B60F734797AE}" srcOrd="0" destOrd="2" presId="urn:microsoft.com/office/officeart/2005/8/layout/chevron2"/>
    <dgm:cxn modelId="{38BB5982-0AB8-4B6B-9BAF-D1CC63451D1C}" type="presOf" srcId="{15736B67-C2A7-46F6-AEA0-1F2223FE4908}" destId="{8EA52BC7-0C83-437D-B240-675156795B2A}" srcOrd="0" destOrd="0" presId="urn:microsoft.com/office/officeart/2005/8/layout/chevron2"/>
    <dgm:cxn modelId="{5D722D52-0D99-4AF7-B402-EBA696043C9B}" srcId="{2758F3A3-5386-4798-8F58-C9DE75B29650}" destId="{CF12E09D-C64E-4F11-9BD5-2C981E6333F1}" srcOrd="0" destOrd="0" parTransId="{F1EC1ACF-DB50-4160-8217-AB0B0FFB84A6}" sibTransId="{189D06E9-313F-496B-BAE0-CEFFF3CEE422}"/>
    <dgm:cxn modelId="{09A9BD71-8296-4573-A83A-E85C4BC2F175}" srcId="{15736B67-C2A7-46F6-AEA0-1F2223FE4908}" destId="{E37901E3-343C-4DF5-A3C0-341F23377373}" srcOrd="1" destOrd="0" parTransId="{2F4D6574-DAB1-4EE2-9B9E-A8B4B1BF7D49}" sibTransId="{815EBE91-4FB1-4A01-8F86-7FB638CEA664}"/>
    <dgm:cxn modelId="{BB370824-2317-4744-8784-2E75E3ED79D4}" srcId="{732B5334-3D74-4DA6-A7BF-6C2AE63831AD}" destId="{53D9E3F7-8A13-438B-8D86-8FBF556797F7}" srcOrd="2" destOrd="0" parTransId="{C32B58A7-8D6A-4EEB-96AC-5F030C014929}" sibTransId="{A4F515DA-5B99-43B6-8FC6-123A111290BB}"/>
    <dgm:cxn modelId="{FE9A02DA-3F82-4C32-A1A5-BCBF70DC0773}" type="presOf" srcId="{E37901E3-343C-4DF5-A3C0-341F23377373}" destId="{C455FC1F-E72C-47F2-9CC1-6897F23B183F}" srcOrd="0" destOrd="0" presId="urn:microsoft.com/office/officeart/2005/8/layout/chevron2"/>
    <dgm:cxn modelId="{7BDAB67C-07CE-4B7F-82F6-9715D195736C}" type="presOf" srcId="{1DFF3438-D3FF-40DC-BFD8-E8E580C19961}" destId="{C4DC7B0C-A7B6-4AB8-9D4A-B60F734797AE}" srcOrd="0" destOrd="0" presId="urn:microsoft.com/office/officeart/2005/8/layout/chevron2"/>
    <dgm:cxn modelId="{4148BEC3-4189-46B5-A86A-4AD76884161D}" type="presOf" srcId="{2B53BAAF-4682-403F-AD37-EF4F06B6217D}" destId="{06B08330-5E23-4F43-8834-F8EA079B1301}" srcOrd="0" destOrd="1" presId="urn:microsoft.com/office/officeart/2005/8/layout/chevron2"/>
    <dgm:cxn modelId="{767705C3-BB5F-4D6C-9AB3-DB580492663F}" type="presOf" srcId="{22544324-3B3F-45DE-8CE7-5A8AC4E21A5D}" destId="{6D2C5AB5-AA7D-42FC-B820-BB753ADBCDA6}" srcOrd="0" destOrd="0" presId="urn:microsoft.com/office/officeart/2005/8/layout/chevron2"/>
    <dgm:cxn modelId="{8C6EB003-9DF9-4F75-970E-63C934BB8865}" type="presOf" srcId="{5396FC32-748E-4A13-9C19-411798296636}" destId="{06B08330-5E23-4F43-8834-F8EA079B1301}" srcOrd="0" destOrd="0" presId="urn:microsoft.com/office/officeart/2005/8/layout/chevron2"/>
    <dgm:cxn modelId="{3581A5CC-A0EC-418C-AD11-5513785413F3}" srcId="{15736B67-C2A7-46F6-AEA0-1F2223FE4908}" destId="{732B5334-3D74-4DA6-A7BF-6C2AE63831AD}" srcOrd="2" destOrd="0" parTransId="{20A9E235-1EA2-4CB0-A047-3102ADEC60FF}" sibTransId="{B934154C-C200-4AC7-83C4-F09D7039C005}"/>
    <dgm:cxn modelId="{A029BA9F-791A-4E34-96AD-1D9902187E45}" srcId="{5CF889EB-E1B7-4F65-84F3-AA239D555F1E}" destId="{1203A3FB-A048-4907-9CC5-F2C288B80E9C}" srcOrd="1" destOrd="0" parTransId="{280F1509-F95C-40E9-9144-BF70962F9A2F}" sibTransId="{1CBCC256-E7DB-4540-8516-6997747D6774}"/>
    <dgm:cxn modelId="{D88EBAFF-9AEB-4005-90CC-B249286B076C}" srcId="{22544324-3B3F-45DE-8CE7-5A8AC4E21A5D}" destId="{C508D361-39C5-4C8A-9C42-7FB2C35A097C}" srcOrd="1" destOrd="0" parTransId="{C1E22635-20CA-4E73-B918-1CC8F9A7093B}" sibTransId="{7CEB69C6-873B-4FD5-A6C2-CEEAD6C75281}"/>
    <dgm:cxn modelId="{543F3E4F-ABFD-4D59-83A0-6D0B3AC2055C}" type="presOf" srcId="{14D3BFFB-0868-4608-B321-11DBAB84AF35}" destId="{5045EA34-37F2-4F3A-8D0A-C9317CEADC00}" srcOrd="0" destOrd="3" presId="urn:microsoft.com/office/officeart/2005/8/layout/chevron2"/>
    <dgm:cxn modelId="{CA6B2EE6-1A65-41EF-9020-46BCA3833B7A}" type="presOf" srcId="{2758F3A3-5386-4798-8F58-C9DE75B29650}" destId="{C8D826E8-63BB-4F7D-8073-41D9CFCCB665}" srcOrd="0" destOrd="0" presId="urn:microsoft.com/office/officeart/2005/8/layout/chevron2"/>
    <dgm:cxn modelId="{3F826680-538A-4D2E-AB38-93779871E191}" srcId="{5CF889EB-E1B7-4F65-84F3-AA239D555F1E}" destId="{EBD07231-D1A0-44DF-8555-935A3B3F59BB}" srcOrd="2" destOrd="0" parTransId="{EB261E44-04B9-4A95-AC97-B16085E0F40D}" sibTransId="{A5C63143-2D71-458C-9B1F-F14480F01733}"/>
    <dgm:cxn modelId="{D3C2353C-AEE1-4D59-A18F-7786D92875AC}" type="presOf" srcId="{AC05C20E-CE3B-4CE5-A23A-8DAE6CF6D644}" destId="{5649420C-7510-4157-BECE-3D1099C7C176}" srcOrd="0" destOrd="0" presId="urn:microsoft.com/office/officeart/2005/8/layout/chevron2"/>
    <dgm:cxn modelId="{AEC8DFE4-C501-45B1-AF29-F58858C8B61A}" srcId="{22544324-3B3F-45DE-8CE7-5A8AC4E21A5D}" destId="{1DFF3438-D3FF-40DC-BFD8-E8E580C19961}" srcOrd="0" destOrd="0" parTransId="{916FD4FC-553C-4B25-87A5-749C5E70F644}" sibTransId="{E33DCE04-6CD1-4561-BC7A-42BFDBC810CE}"/>
    <dgm:cxn modelId="{DDADA9E6-9DC0-481E-B09A-23E08102D525}" type="presOf" srcId="{8C872D68-63BD-4AFD-ABC5-62374BA325FA}" destId="{5649420C-7510-4157-BECE-3D1099C7C176}" srcOrd="0" destOrd="2" presId="urn:microsoft.com/office/officeart/2005/8/layout/chevron2"/>
    <dgm:cxn modelId="{DF0A5967-3FD1-4AB7-B681-5A27D7C66BC2}" type="presOf" srcId="{71BF639D-FC24-4D35-8F26-40210992688C}" destId="{06B08330-5E23-4F43-8834-F8EA079B1301}" srcOrd="0" destOrd="3" presId="urn:microsoft.com/office/officeart/2005/8/layout/chevron2"/>
    <dgm:cxn modelId="{6CA968E1-7528-488C-BAE3-69D0B0707DCD}" srcId="{732B5334-3D74-4DA6-A7BF-6C2AE63831AD}" destId="{71BF639D-FC24-4D35-8F26-40210992688C}" srcOrd="3" destOrd="0" parTransId="{70D3BCFE-CC30-4423-8651-16FB86C1C264}" sibTransId="{71F8F403-998B-4BB2-8D9C-7FEED1305881}"/>
    <dgm:cxn modelId="{C2D0BEDE-9FF5-41D1-9C83-D58966F34D63}" srcId="{15736B67-C2A7-46F6-AEA0-1F2223FE4908}" destId="{2758F3A3-5386-4798-8F58-C9DE75B29650}" srcOrd="0" destOrd="0" parTransId="{C4CAA9F3-8A6D-40CE-ADE3-9FCB344B798B}" sibTransId="{5BF2A8FE-BFD2-4B30-B9CD-ADD9E1469449}"/>
    <dgm:cxn modelId="{724A83F2-2067-450B-A56F-A5395AA2CDD0}" srcId="{5CF889EB-E1B7-4F65-84F3-AA239D555F1E}" destId="{14D3BFFB-0868-4608-B321-11DBAB84AF35}" srcOrd="3" destOrd="0" parTransId="{336298AF-2C1B-47E2-BAB6-525DE7B4113C}" sibTransId="{CF5C7505-25B5-42DA-A2E8-F02EFA923CA2}"/>
    <dgm:cxn modelId="{0D8B14C0-862A-4E18-B553-A24D3F09E310}" type="presOf" srcId="{EBD07231-D1A0-44DF-8555-935A3B3F59BB}" destId="{5045EA34-37F2-4F3A-8D0A-C9317CEADC00}" srcOrd="0" destOrd="2" presId="urn:microsoft.com/office/officeart/2005/8/layout/chevron2"/>
    <dgm:cxn modelId="{7CD38053-1A60-4DBE-970F-A2D19E89FBA3}" srcId="{15736B67-C2A7-46F6-AEA0-1F2223FE4908}" destId="{5CF889EB-E1B7-4F65-84F3-AA239D555F1E}" srcOrd="4" destOrd="0" parTransId="{ABCC7847-4C66-4FEE-B2E4-5A3924EDEA78}" sibTransId="{AED8D105-1F48-4B24-A280-3D821B08713F}"/>
    <dgm:cxn modelId="{33F79EA8-2069-4A0E-89D8-C753395513C5}" srcId="{2758F3A3-5386-4798-8F58-C9DE75B29650}" destId="{90B2C170-7149-4B77-88D8-3025B426FAB5}" srcOrd="3" destOrd="0" parTransId="{9B8E947E-F90F-45A8-9F85-C8B707568A92}" sibTransId="{10C496C4-79DA-4C49-A194-EA0D326F7A74}"/>
    <dgm:cxn modelId="{F1914782-2421-4424-A38B-894689ADF936}" srcId="{22544324-3B3F-45DE-8CE7-5A8AC4E21A5D}" destId="{5EE6F529-A098-4D14-A540-AC7FC33E3D54}" srcOrd="2" destOrd="0" parTransId="{9DF1E68E-4832-40A2-8831-6C709BD188C6}" sibTransId="{1199E08F-2BC6-4607-A8B5-2DAE3323C0C4}"/>
    <dgm:cxn modelId="{22B1CBD5-8818-45F5-9FFD-E941CC083D81}" type="presOf" srcId="{5CF889EB-E1B7-4F65-84F3-AA239D555F1E}" destId="{7258088E-3E57-46A9-AC5F-0A30EB484B89}" srcOrd="0" destOrd="0" presId="urn:microsoft.com/office/officeart/2005/8/layout/chevron2"/>
    <dgm:cxn modelId="{788A3D24-7513-4D64-A72E-5747E2FDFABD}" type="presOf" srcId="{129E2EE7-35D0-49AA-B764-F42F04188DEE}" destId="{5649420C-7510-4157-BECE-3D1099C7C176}" srcOrd="0" destOrd="1" presId="urn:microsoft.com/office/officeart/2005/8/layout/chevron2"/>
    <dgm:cxn modelId="{AFBD89E3-71D2-40C6-B214-42D3E1FED4E8}" srcId="{E37901E3-343C-4DF5-A3C0-341F23377373}" destId="{8C872D68-63BD-4AFD-ABC5-62374BA325FA}" srcOrd="2" destOrd="0" parTransId="{DAE69212-6EF4-461E-884A-8C3ED66D7B7E}" sibTransId="{CB07FCA4-7C6D-40C9-9BDF-5FD17ECF57C0}"/>
    <dgm:cxn modelId="{3D863EEB-8AE2-4D50-AAC0-BDDBD19DD843}" srcId="{5CF889EB-E1B7-4F65-84F3-AA239D555F1E}" destId="{992CB49A-64D2-4942-B8C7-B2D95041E16E}" srcOrd="0" destOrd="0" parTransId="{97B75108-9FA3-4C4B-B92F-33007754119F}" sibTransId="{AB72D83D-92EC-4031-9E29-7C0DC62DC651}"/>
    <dgm:cxn modelId="{475BBCA6-ACBF-42BE-9CCF-D337AA9B8F10}" type="presOf" srcId="{992CB49A-64D2-4942-B8C7-B2D95041E16E}" destId="{5045EA34-37F2-4F3A-8D0A-C9317CEADC00}" srcOrd="0" destOrd="0" presId="urn:microsoft.com/office/officeart/2005/8/layout/chevron2"/>
    <dgm:cxn modelId="{539F1792-2F97-4BBE-93C7-51BCAB67E8B3}" srcId="{2758F3A3-5386-4798-8F58-C9DE75B29650}" destId="{187ED8A0-39BA-4380-838C-642E5004C160}" srcOrd="2" destOrd="0" parTransId="{1586D0C8-529E-4A5F-8891-AA18C6805366}" sibTransId="{F4A4FB3E-A54E-4043-9708-082A75A434C3}"/>
    <dgm:cxn modelId="{C6533EB7-A52C-48A0-999A-F0C1A450ED9E}" type="presOf" srcId="{90B2C170-7149-4B77-88D8-3025B426FAB5}" destId="{5DD2F898-D9DC-45D1-81A4-773CD51C1CCB}" srcOrd="0" destOrd="3" presId="urn:microsoft.com/office/officeart/2005/8/layout/chevron2"/>
    <dgm:cxn modelId="{1DF108AE-6867-4614-85A7-57F8ECD740AF}" srcId="{E37901E3-343C-4DF5-A3C0-341F23377373}" destId="{AC05C20E-CE3B-4CE5-A23A-8DAE6CF6D644}" srcOrd="0" destOrd="0" parTransId="{CDF77236-F01E-4386-9E4F-3F9FA24E241D}" sibTransId="{1F27C325-E9D9-49EA-9C83-1C99264253E4}"/>
    <dgm:cxn modelId="{8770CF42-C086-4FB7-9320-1FED08B506DE}" srcId="{732B5334-3D74-4DA6-A7BF-6C2AE63831AD}" destId="{2B53BAAF-4682-403F-AD37-EF4F06B6217D}" srcOrd="1" destOrd="0" parTransId="{1FA61B45-F598-411B-A89A-752329BDFC1B}" sibTransId="{750B9973-4691-4FFE-843C-333E14C14AC4}"/>
    <dgm:cxn modelId="{E2A36C89-7658-480D-9439-8779758E95E5}" type="presOf" srcId="{187ED8A0-39BA-4380-838C-642E5004C160}" destId="{5DD2F898-D9DC-45D1-81A4-773CD51C1CCB}" srcOrd="0" destOrd="2" presId="urn:microsoft.com/office/officeart/2005/8/layout/chevron2"/>
    <dgm:cxn modelId="{4DED3010-8727-431F-9E26-2E15B0E86F58}" type="presOf" srcId="{53D9E3F7-8A13-438B-8D86-8FBF556797F7}" destId="{06B08330-5E23-4F43-8834-F8EA079B1301}" srcOrd="0" destOrd="2" presId="urn:microsoft.com/office/officeart/2005/8/layout/chevron2"/>
    <dgm:cxn modelId="{2FCB7064-FAEE-41FB-82E5-4DF5CFBE85E7}" srcId="{E37901E3-343C-4DF5-A3C0-341F23377373}" destId="{129E2EE7-35D0-49AA-B764-F42F04188DEE}" srcOrd="1" destOrd="0" parTransId="{93821F07-E22C-4245-8C54-07966D59764C}" sibTransId="{94E7A314-A8B0-4C59-8BD0-C655EDCADFD9}"/>
    <dgm:cxn modelId="{1FDFD6BD-AB1D-40E3-9179-48BB37E8D173}" type="presOf" srcId="{1203A3FB-A048-4907-9CC5-F2C288B80E9C}" destId="{5045EA34-37F2-4F3A-8D0A-C9317CEADC00}" srcOrd="0" destOrd="1" presId="urn:microsoft.com/office/officeart/2005/8/layout/chevron2"/>
    <dgm:cxn modelId="{FAE6A24E-93FD-47E7-8EE5-64E4837F452C}" srcId="{732B5334-3D74-4DA6-A7BF-6C2AE63831AD}" destId="{5396FC32-748E-4A13-9C19-411798296636}" srcOrd="0" destOrd="0" parTransId="{5A10448F-CFE0-404B-AE94-8088362BCD20}" sibTransId="{A4969BB9-9234-4A5D-B7B2-2CB4F3306F95}"/>
    <dgm:cxn modelId="{A04FE7DB-AC60-4447-938D-7E16AD558106}" type="presOf" srcId="{5AFC6B0C-4A9D-443D-8E62-50432E024130}" destId="{5DD2F898-D9DC-45D1-81A4-773CD51C1CCB}" srcOrd="0" destOrd="1" presId="urn:microsoft.com/office/officeart/2005/8/layout/chevron2"/>
    <dgm:cxn modelId="{741E3EF6-FCE0-4DB9-8F64-F067BB3638F7}" srcId="{15736B67-C2A7-46F6-AEA0-1F2223FE4908}" destId="{22544324-3B3F-45DE-8CE7-5A8AC4E21A5D}" srcOrd="3" destOrd="0" parTransId="{57D8BD6B-AB05-403C-94B0-5AF68C838512}" sibTransId="{AA897146-59C0-453F-B206-F1737E21633A}"/>
    <dgm:cxn modelId="{9A536A4A-1C76-4136-A7F1-3E4EBCF6456B}" type="presOf" srcId="{732B5334-3D74-4DA6-A7BF-6C2AE63831AD}" destId="{AD0A682B-F986-4C66-A228-35D4E4F96250}" srcOrd="0" destOrd="0" presId="urn:microsoft.com/office/officeart/2005/8/layout/chevron2"/>
    <dgm:cxn modelId="{B9F6B8E4-5B3B-4297-8283-49572E8A93CB}" type="presOf" srcId="{C508D361-39C5-4C8A-9C42-7FB2C35A097C}" destId="{C4DC7B0C-A7B6-4AB8-9D4A-B60F734797AE}" srcOrd="0" destOrd="1" presId="urn:microsoft.com/office/officeart/2005/8/layout/chevron2"/>
    <dgm:cxn modelId="{1AC79F98-1A67-4BBD-966B-4C97B9DFB22D}" type="presParOf" srcId="{8EA52BC7-0C83-437D-B240-675156795B2A}" destId="{9CDAF22D-479F-436D-B198-DC16A20EC12F}" srcOrd="0" destOrd="0" presId="urn:microsoft.com/office/officeart/2005/8/layout/chevron2"/>
    <dgm:cxn modelId="{E4918DD6-0BE2-4BFC-874F-A3BB7FFA9BF4}" type="presParOf" srcId="{9CDAF22D-479F-436D-B198-DC16A20EC12F}" destId="{C8D826E8-63BB-4F7D-8073-41D9CFCCB665}" srcOrd="0" destOrd="0" presId="urn:microsoft.com/office/officeart/2005/8/layout/chevron2"/>
    <dgm:cxn modelId="{5A25DE96-0E68-4020-90AC-5022771272D0}" type="presParOf" srcId="{9CDAF22D-479F-436D-B198-DC16A20EC12F}" destId="{5DD2F898-D9DC-45D1-81A4-773CD51C1CCB}" srcOrd="1" destOrd="0" presId="urn:microsoft.com/office/officeart/2005/8/layout/chevron2"/>
    <dgm:cxn modelId="{9A172376-8480-4662-83F4-62AA114517F5}" type="presParOf" srcId="{8EA52BC7-0C83-437D-B240-675156795B2A}" destId="{3AF4DC37-47AF-47D3-91E6-2EAE657FCB7A}" srcOrd="1" destOrd="0" presId="urn:microsoft.com/office/officeart/2005/8/layout/chevron2"/>
    <dgm:cxn modelId="{A6EB52B1-FA1C-405E-BAA3-1BF912D7F9BE}" type="presParOf" srcId="{8EA52BC7-0C83-437D-B240-675156795B2A}" destId="{EFCAD1D4-B010-406E-B2CC-FEAEB0E64E9E}" srcOrd="2" destOrd="0" presId="urn:microsoft.com/office/officeart/2005/8/layout/chevron2"/>
    <dgm:cxn modelId="{2836B5D3-6C41-4D07-9521-6E592E4D0904}" type="presParOf" srcId="{EFCAD1D4-B010-406E-B2CC-FEAEB0E64E9E}" destId="{C455FC1F-E72C-47F2-9CC1-6897F23B183F}" srcOrd="0" destOrd="0" presId="urn:microsoft.com/office/officeart/2005/8/layout/chevron2"/>
    <dgm:cxn modelId="{9ABA175C-28D5-4DD8-A779-FEA70A360DB8}" type="presParOf" srcId="{EFCAD1D4-B010-406E-B2CC-FEAEB0E64E9E}" destId="{5649420C-7510-4157-BECE-3D1099C7C176}" srcOrd="1" destOrd="0" presId="urn:microsoft.com/office/officeart/2005/8/layout/chevron2"/>
    <dgm:cxn modelId="{D3EB6396-3312-44DF-AABF-4C61FBAAE55D}" type="presParOf" srcId="{8EA52BC7-0C83-437D-B240-675156795B2A}" destId="{042B5627-543D-4592-A815-25AE62530715}" srcOrd="3" destOrd="0" presId="urn:microsoft.com/office/officeart/2005/8/layout/chevron2"/>
    <dgm:cxn modelId="{00CDFBC7-CF86-4A6D-8E9A-8BBCC68F65C5}" type="presParOf" srcId="{8EA52BC7-0C83-437D-B240-675156795B2A}" destId="{26683CD2-E718-4A8F-A2B8-A12A5DA3F106}" srcOrd="4" destOrd="0" presId="urn:microsoft.com/office/officeart/2005/8/layout/chevron2"/>
    <dgm:cxn modelId="{FB95B8BF-98B7-4FD4-9361-A824206FEBD2}" type="presParOf" srcId="{26683CD2-E718-4A8F-A2B8-A12A5DA3F106}" destId="{AD0A682B-F986-4C66-A228-35D4E4F96250}" srcOrd="0" destOrd="0" presId="urn:microsoft.com/office/officeart/2005/8/layout/chevron2"/>
    <dgm:cxn modelId="{1B1B3436-5CB5-4E99-BACA-DC115D9A5139}" type="presParOf" srcId="{26683CD2-E718-4A8F-A2B8-A12A5DA3F106}" destId="{06B08330-5E23-4F43-8834-F8EA079B1301}" srcOrd="1" destOrd="0" presId="urn:microsoft.com/office/officeart/2005/8/layout/chevron2"/>
    <dgm:cxn modelId="{FE3C6A9C-ECEC-4A43-93C5-20814BD91D99}" type="presParOf" srcId="{8EA52BC7-0C83-437D-B240-675156795B2A}" destId="{958D9FAB-AD37-472E-9FF8-E3A2D5ED51CB}" srcOrd="5" destOrd="0" presId="urn:microsoft.com/office/officeart/2005/8/layout/chevron2"/>
    <dgm:cxn modelId="{4CF2A89A-9A80-403C-ADC5-2FBBF897583A}" type="presParOf" srcId="{8EA52BC7-0C83-437D-B240-675156795B2A}" destId="{BF584672-B3DA-4C10-B290-E3395ED42494}" srcOrd="6" destOrd="0" presId="urn:microsoft.com/office/officeart/2005/8/layout/chevron2"/>
    <dgm:cxn modelId="{BED9FBCA-198C-4754-A0F8-7D66B8647B7D}" type="presParOf" srcId="{BF584672-B3DA-4C10-B290-E3395ED42494}" destId="{6D2C5AB5-AA7D-42FC-B820-BB753ADBCDA6}" srcOrd="0" destOrd="0" presId="urn:microsoft.com/office/officeart/2005/8/layout/chevron2"/>
    <dgm:cxn modelId="{5AD1C8DE-0E88-44B4-B76C-53260B5B60D6}" type="presParOf" srcId="{BF584672-B3DA-4C10-B290-E3395ED42494}" destId="{C4DC7B0C-A7B6-4AB8-9D4A-B60F734797AE}" srcOrd="1" destOrd="0" presId="urn:microsoft.com/office/officeart/2005/8/layout/chevron2"/>
    <dgm:cxn modelId="{0111C085-FE44-4E0F-A44D-9346DE017758}" type="presParOf" srcId="{8EA52BC7-0C83-437D-B240-675156795B2A}" destId="{66BC1D21-0B34-48F4-8352-AB9E0E3E0091}" srcOrd="7" destOrd="0" presId="urn:microsoft.com/office/officeart/2005/8/layout/chevron2"/>
    <dgm:cxn modelId="{FC0CCFCB-F6BA-4A7F-A9D2-48291297AB41}" type="presParOf" srcId="{8EA52BC7-0C83-437D-B240-675156795B2A}" destId="{2971D064-E944-4C0F-B96F-E3394AA191AC}" srcOrd="8" destOrd="0" presId="urn:microsoft.com/office/officeart/2005/8/layout/chevron2"/>
    <dgm:cxn modelId="{7698A561-2D17-43C8-96B9-C247977E1177}" type="presParOf" srcId="{2971D064-E944-4C0F-B96F-E3394AA191AC}" destId="{7258088E-3E57-46A9-AC5F-0A30EB484B89}" srcOrd="0" destOrd="0" presId="urn:microsoft.com/office/officeart/2005/8/layout/chevron2"/>
    <dgm:cxn modelId="{EE362B48-C04F-4D3D-BEE6-726C5BE0F127}" type="presParOf" srcId="{2971D064-E944-4C0F-B96F-E3394AA191AC}" destId="{5045EA34-37F2-4F3A-8D0A-C9317CEADC00}"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BB88B9-A840-4DF6-898C-57A8163EEBF3}">
      <dsp:nvSpPr>
        <dsp:cNvPr id="0" name=""/>
        <dsp:cNvSpPr/>
      </dsp:nvSpPr>
      <dsp:spPr>
        <a:xfrm>
          <a:off x="4852987" y="2300773"/>
          <a:ext cx="620464" cy="295284"/>
        </a:xfrm>
        <a:custGeom>
          <a:avLst/>
          <a:gdLst/>
          <a:ahLst/>
          <a:cxnLst/>
          <a:rect l="0" t="0" r="0" b="0"/>
          <a:pathLst>
            <a:path>
              <a:moveTo>
                <a:pt x="0" y="0"/>
              </a:moveTo>
              <a:lnTo>
                <a:pt x="0" y="201227"/>
              </a:lnTo>
              <a:lnTo>
                <a:pt x="620464" y="201227"/>
              </a:lnTo>
              <a:lnTo>
                <a:pt x="620464"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ED441B-4CFC-48A7-A62C-A2663AF273B5}">
      <dsp:nvSpPr>
        <dsp:cNvPr id="0" name=""/>
        <dsp:cNvSpPr/>
      </dsp:nvSpPr>
      <dsp:spPr>
        <a:xfrm>
          <a:off x="4232523" y="2300773"/>
          <a:ext cx="620464" cy="295284"/>
        </a:xfrm>
        <a:custGeom>
          <a:avLst/>
          <a:gdLst/>
          <a:ahLst/>
          <a:cxnLst/>
          <a:rect l="0" t="0" r="0" b="0"/>
          <a:pathLst>
            <a:path>
              <a:moveTo>
                <a:pt x="620464" y="0"/>
              </a:moveTo>
              <a:lnTo>
                <a:pt x="620464"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94BB5D-432F-49AF-9CBC-937E3F913ED4}">
      <dsp:nvSpPr>
        <dsp:cNvPr id="0" name=""/>
        <dsp:cNvSpPr/>
      </dsp:nvSpPr>
      <dsp:spPr>
        <a:xfrm>
          <a:off x="3301826" y="1360770"/>
          <a:ext cx="1551161" cy="295284"/>
        </a:xfrm>
        <a:custGeom>
          <a:avLst/>
          <a:gdLst/>
          <a:ahLst/>
          <a:cxnLst/>
          <a:rect l="0" t="0" r="0" b="0"/>
          <a:pathLst>
            <a:path>
              <a:moveTo>
                <a:pt x="0" y="0"/>
              </a:moveTo>
              <a:lnTo>
                <a:pt x="0" y="201227"/>
              </a:lnTo>
              <a:lnTo>
                <a:pt x="1551161" y="201227"/>
              </a:lnTo>
              <a:lnTo>
                <a:pt x="1551161"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9E590C-FAB7-4541-8E9D-737EC3533819}">
      <dsp:nvSpPr>
        <dsp:cNvPr id="0" name=""/>
        <dsp:cNvSpPr/>
      </dsp:nvSpPr>
      <dsp:spPr>
        <a:xfrm>
          <a:off x="1750665" y="2300773"/>
          <a:ext cx="1240928" cy="295284"/>
        </a:xfrm>
        <a:custGeom>
          <a:avLst/>
          <a:gdLst/>
          <a:ahLst/>
          <a:cxnLst/>
          <a:rect l="0" t="0" r="0" b="0"/>
          <a:pathLst>
            <a:path>
              <a:moveTo>
                <a:pt x="0" y="0"/>
              </a:moveTo>
              <a:lnTo>
                <a:pt x="0" y="201227"/>
              </a:lnTo>
              <a:lnTo>
                <a:pt x="1240928" y="201227"/>
              </a:lnTo>
              <a:lnTo>
                <a:pt x="1240928"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6A3A9-6CBF-44A9-BEF2-6FBE91328506}">
      <dsp:nvSpPr>
        <dsp:cNvPr id="0" name=""/>
        <dsp:cNvSpPr/>
      </dsp:nvSpPr>
      <dsp:spPr>
        <a:xfrm>
          <a:off x="1704945" y="2300773"/>
          <a:ext cx="91440" cy="295284"/>
        </a:xfrm>
        <a:custGeom>
          <a:avLst/>
          <a:gdLst/>
          <a:ahLst/>
          <a:cxnLst/>
          <a:rect l="0" t="0" r="0" b="0"/>
          <a:pathLst>
            <a:path>
              <a:moveTo>
                <a:pt x="45720" y="0"/>
              </a:moveTo>
              <a:lnTo>
                <a:pt x="4572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13C5D3-035F-41AE-AF0B-A3B1CDDEF771}">
      <dsp:nvSpPr>
        <dsp:cNvPr id="0" name=""/>
        <dsp:cNvSpPr/>
      </dsp:nvSpPr>
      <dsp:spPr>
        <a:xfrm>
          <a:off x="509736" y="2300773"/>
          <a:ext cx="1240928" cy="295284"/>
        </a:xfrm>
        <a:custGeom>
          <a:avLst/>
          <a:gdLst/>
          <a:ahLst/>
          <a:cxnLst/>
          <a:rect l="0" t="0" r="0" b="0"/>
          <a:pathLst>
            <a:path>
              <a:moveTo>
                <a:pt x="1240928" y="0"/>
              </a:moveTo>
              <a:lnTo>
                <a:pt x="1240928"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C1BED-C172-45AD-AB00-7135265D647C}">
      <dsp:nvSpPr>
        <dsp:cNvPr id="0" name=""/>
        <dsp:cNvSpPr/>
      </dsp:nvSpPr>
      <dsp:spPr>
        <a:xfrm>
          <a:off x="1750665" y="1360770"/>
          <a:ext cx="1551161" cy="295284"/>
        </a:xfrm>
        <a:custGeom>
          <a:avLst/>
          <a:gdLst/>
          <a:ahLst/>
          <a:cxnLst/>
          <a:rect l="0" t="0" r="0" b="0"/>
          <a:pathLst>
            <a:path>
              <a:moveTo>
                <a:pt x="1551161" y="0"/>
              </a:moveTo>
              <a:lnTo>
                <a:pt x="1551161" y="201227"/>
              </a:lnTo>
              <a:lnTo>
                <a:pt x="0" y="201227"/>
              </a:lnTo>
              <a:lnTo>
                <a:pt x="0"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1CC61F-6359-4BF0-AE38-C8F79F9EA700}">
      <dsp:nvSpPr>
        <dsp:cNvPr id="0" name=""/>
        <dsp:cNvSpPr/>
      </dsp:nvSpPr>
      <dsp:spPr>
        <a:xfrm>
          <a:off x="2373065" y="716051"/>
          <a:ext cx="1857521"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C1CAF-D1E7-4C9B-B1B2-7DD32DD7C888}">
      <dsp:nvSpPr>
        <dsp:cNvPr id="0" name=""/>
        <dsp:cNvSpPr/>
      </dsp:nvSpPr>
      <dsp:spPr>
        <a:xfrm>
          <a:off x="2485877" y="823222"/>
          <a:ext cx="1857521"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b="1" kern="1200" dirty="0"/>
            <a:t>Challenge – Protecting Bank and Credit Card Information.</a:t>
          </a:r>
        </a:p>
        <a:p>
          <a:pPr lvl="0" algn="ctr" defTabSz="311150">
            <a:lnSpc>
              <a:spcPct val="90000"/>
            </a:lnSpc>
            <a:spcBef>
              <a:spcPct val="0"/>
            </a:spcBef>
            <a:spcAft>
              <a:spcPct val="35000"/>
            </a:spcAft>
          </a:pPr>
          <a:r>
            <a:rPr lang="en-US" sz="700" b="1" kern="1200" dirty="0"/>
            <a:t>Risk – Hack of App Releasing Bank and Credit Card Account Numbers of clients.</a:t>
          </a:r>
        </a:p>
      </dsp:txBody>
      <dsp:txXfrm>
        <a:off x="2504760" y="842105"/>
        <a:ext cx="1819755" cy="606952"/>
      </dsp:txXfrm>
    </dsp:sp>
    <dsp:sp modelId="{04B6B2F0-394E-4245-BA9E-0630C42ED960}">
      <dsp:nvSpPr>
        <dsp:cNvPr id="0" name=""/>
        <dsp:cNvSpPr/>
      </dsp:nvSpPr>
      <dsp:spPr>
        <a:xfrm>
          <a:off x="1243012"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4785D1-822A-4A5D-88A9-813F526C20B1}">
      <dsp:nvSpPr>
        <dsp:cNvPr id="0" name=""/>
        <dsp:cNvSpPr/>
      </dsp:nvSpPr>
      <dsp:spPr>
        <a:xfrm>
          <a:off x="1355824"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1" kern="1200" dirty="0"/>
            <a:t>Acknowledge Hack of Account Information</a:t>
          </a:r>
        </a:p>
      </dsp:txBody>
      <dsp:txXfrm>
        <a:off x="1374707" y="1782109"/>
        <a:ext cx="977539" cy="606952"/>
      </dsp:txXfrm>
    </dsp:sp>
    <dsp:sp modelId="{EFA19A76-2D1F-43DA-AAB1-2B85D9994966}">
      <dsp:nvSpPr>
        <dsp:cNvPr id="0" name=""/>
        <dsp:cNvSpPr/>
      </dsp:nvSpPr>
      <dsp:spPr>
        <a:xfrm>
          <a:off x="2083"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72558-12F7-4D95-978A-CCA9DFA969F7}">
      <dsp:nvSpPr>
        <dsp:cNvPr id="0" name=""/>
        <dsp:cNvSpPr/>
      </dsp:nvSpPr>
      <dsp:spPr>
        <a:xfrm>
          <a:off x="114895"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a:t>Action:</a:t>
          </a:r>
        </a:p>
        <a:p>
          <a:pPr lvl="0" algn="ctr" defTabSz="311150">
            <a:lnSpc>
              <a:spcPct val="90000"/>
            </a:lnSpc>
            <a:spcBef>
              <a:spcPct val="0"/>
            </a:spcBef>
            <a:spcAft>
              <a:spcPct val="35000"/>
            </a:spcAft>
          </a:pPr>
          <a:r>
            <a:rPr lang="en-US" sz="700" kern="1200" dirty="0"/>
            <a:t>Announce hack to users and prepare for possible restitution</a:t>
          </a:r>
        </a:p>
      </dsp:txBody>
      <dsp:txXfrm>
        <a:off x="133778" y="2722112"/>
        <a:ext cx="977539" cy="606952"/>
      </dsp:txXfrm>
    </dsp:sp>
    <dsp:sp modelId="{DFF0B217-0ABB-4709-86AB-69DE196757E1}">
      <dsp:nvSpPr>
        <dsp:cNvPr id="0" name=""/>
        <dsp:cNvSpPr/>
      </dsp:nvSpPr>
      <dsp:spPr>
        <a:xfrm>
          <a:off x="1243012"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A14CC2-FFBB-4430-BDB3-2C30B1F012A7}">
      <dsp:nvSpPr>
        <dsp:cNvPr id="0" name=""/>
        <dsp:cNvSpPr/>
      </dsp:nvSpPr>
      <dsp:spPr>
        <a:xfrm>
          <a:off x="1355824"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a:t>Action:</a:t>
          </a:r>
        </a:p>
        <a:p>
          <a:pPr lvl="0" algn="ctr" defTabSz="311150">
            <a:lnSpc>
              <a:spcPct val="90000"/>
            </a:lnSpc>
            <a:spcBef>
              <a:spcPct val="0"/>
            </a:spcBef>
            <a:spcAft>
              <a:spcPct val="35000"/>
            </a:spcAft>
          </a:pPr>
          <a:r>
            <a:rPr lang="en-US" sz="700" kern="1200" dirty="0"/>
            <a:t>Revise app code and increase security protocols to mitigate risk</a:t>
          </a:r>
        </a:p>
      </dsp:txBody>
      <dsp:txXfrm>
        <a:off x="1374707" y="2722112"/>
        <a:ext cx="977539" cy="606952"/>
      </dsp:txXfrm>
    </dsp:sp>
    <dsp:sp modelId="{E980F776-813B-4C90-BE2E-A628935F1DC1}">
      <dsp:nvSpPr>
        <dsp:cNvPr id="0" name=""/>
        <dsp:cNvSpPr/>
      </dsp:nvSpPr>
      <dsp:spPr>
        <a:xfrm>
          <a:off x="2483941"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BA312F-D8E8-4CDD-A16D-E7C4F255B9DE}">
      <dsp:nvSpPr>
        <dsp:cNvPr id="0" name=""/>
        <dsp:cNvSpPr/>
      </dsp:nvSpPr>
      <dsp:spPr>
        <a:xfrm>
          <a:off x="2596753"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a:t>Benefit: </a:t>
          </a:r>
        </a:p>
        <a:p>
          <a:pPr lvl="0" algn="ctr" defTabSz="311150">
            <a:lnSpc>
              <a:spcPct val="90000"/>
            </a:lnSpc>
            <a:spcBef>
              <a:spcPct val="0"/>
            </a:spcBef>
            <a:spcAft>
              <a:spcPct val="35000"/>
            </a:spcAft>
          </a:pPr>
          <a:r>
            <a:rPr lang="en-US" sz="700" kern="1200" dirty="0"/>
            <a:t>Clients continue to use App after canceling cards and changing bank information</a:t>
          </a:r>
        </a:p>
      </dsp:txBody>
      <dsp:txXfrm>
        <a:off x="2615636" y="2722112"/>
        <a:ext cx="977539" cy="606952"/>
      </dsp:txXfrm>
    </dsp:sp>
    <dsp:sp modelId="{693059C0-6007-4249-A1FA-C756B931F4F4}">
      <dsp:nvSpPr>
        <dsp:cNvPr id="0" name=""/>
        <dsp:cNvSpPr/>
      </dsp:nvSpPr>
      <dsp:spPr>
        <a:xfrm>
          <a:off x="4345334"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5BBE52-3E50-4A03-9202-9417F8B99E04}">
      <dsp:nvSpPr>
        <dsp:cNvPr id="0" name=""/>
        <dsp:cNvSpPr/>
      </dsp:nvSpPr>
      <dsp:spPr>
        <a:xfrm>
          <a:off x="4458146"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1" kern="1200" dirty="0"/>
            <a:t>Cover up Hack of Account Information</a:t>
          </a:r>
        </a:p>
      </dsp:txBody>
      <dsp:txXfrm>
        <a:off x="4477029" y="1782109"/>
        <a:ext cx="977539" cy="606952"/>
      </dsp:txXfrm>
    </dsp:sp>
    <dsp:sp modelId="{2EA8FBF8-7A2F-4284-9DDB-588611115E9B}">
      <dsp:nvSpPr>
        <dsp:cNvPr id="0" name=""/>
        <dsp:cNvSpPr/>
      </dsp:nvSpPr>
      <dsp:spPr>
        <a:xfrm>
          <a:off x="3724870"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CE9947-911B-43CA-A26F-4ABCE9B8B408}">
      <dsp:nvSpPr>
        <dsp:cNvPr id="0" name=""/>
        <dsp:cNvSpPr/>
      </dsp:nvSpPr>
      <dsp:spPr>
        <a:xfrm>
          <a:off x="3837682"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a:t>Action:</a:t>
          </a:r>
        </a:p>
        <a:p>
          <a:pPr lvl="0" algn="ctr" defTabSz="311150">
            <a:lnSpc>
              <a:spcPct val="90000"/>
            </a:lnSpc>
            <a:spcBef>
              <a:spcPct val="0"/>
            </a:spcBef>
            <a:spcAft>
              <a:spcPct val="35000"/>
            </a:spcAft>
          </a:pPr>
          <a:r>
            <a:rPr lang="en-US" sz="700" kern="1200" dirty="0"/>
            <a:t>Destroy all evidence of hack</a:t>
          </a:r>
        </a:p>
      </dsp:txBody>
      <dsp:txXfrm>
        <a:off x="3856565" y="2722112"/>
        <a:ext cx="977539" cy="606952"/>
      </dsp:txXfrm>
    </dsp:sp>
    <dsp:sp modelId="{4300AD65-29F0-4ED9-939A-C543205ED658}">
      <dsp:nvSpPr>
        <dsp:cNvPr id="0" name=""/>
        <dsp:cNvSpPr/>
      </dsp:nvSpPr>
      <dsp:spPr>
        <a:xfrm>
          <a:off x="4965799"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2D34A1-7805-4062-960F-9E34D3FBB48E}">
      <dsp:nvSpPr>
        <dsp:cNvPr id="0" name=""/>
        <dsp:cNvSpPr/>
      </dsp:nvSpPr>
      <dsp:spPr>
        <a:xfrm>
          <a:off x="5078610"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a:t>Additional Risk: Loss of business and financial losses due to client mistrust</a:t>
          </a:r>
        </a:p>
      </dsp:txBody>
      <dsp:txXfrm>
        <a:off x="5097493" y="2722112"/>
        <a:ext cx="977539" cy="6069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BB88B9-A840-4DF6-898C-57A8163EEBF3}">
      <dsp:nvSpPr>
        <dsp:cNvPr id="0" name=""/>
        <dsp:cNvSpPr/>
      </dsp:nvSpPr>
      <dsp:spPr>
        <a:xfrm>
          <a:off x="4852987" y="2300773"/>
          <a:ext cx="620464" cy="295284"/>
        </a:xfrm>
        <a:custGeom>
          <a:avLst/>
          <a:gdLst/>
          <a:ahLst/>
          <a:cxnLst/>
          <a:rect l="0" t="0" r="0" b="0"/>
          <a:pathLst>
            <a:path>
              <a:moveTo>
                <a:pt x="0" y="0"/>
              </a:moveTo>
              <a:lnTo>
                <a:pt x="0" y="201227"/>
              </a:lnTo>
              <a:lnTo>
                <a:pt x="620464" y="201227"/>
              </a:lnTo>
              <a:lnTo>
                <a:pt x="620464"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ED441B-4CFC-48A7-A62C-A2663AF273B5}">
      <dsp:nvSpPr>
        <dsp:cNvPr id="0" name=""/>
        <dsp:cNvSpPr/>
      </dsp:nvSpPr>
      <dsp:spPr>
        <a:xfrm>
          <a:off x="4232523" y="2300773"/>
          <a:ext cx="620464" cy="295284"/>
        </a:xfrm>
        <a:custGeom>
          <a:avLst/>
          <a:gdLst/>
          <a:ahLst/>
          <a:cxnLst/>
          <a:rect l="0" t="0" r="0" b="0"/>
          <a:pathLst>
            <a:path>
              <a:moveTo>
                <a:pt x="620464" y="0"/>
              </a:moveTo>
              <a:lnTo>
                <a:pt x="620464"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94BB5D-432F-49AF-9CBC-937E3F913ED4}">
      <dsp:nvSpPr>
        <dsp:cNvPr id="0" name=""/>
        <dsp:cNvSpPr/>
      </dsp:nvSpPr>
      <dsp:spPr>
        <a:xfrm>
          <a:off x="3301826" y="1360770"/>
          <a:ext cx="1551161" cy="295284"/>
        </a:xfrm>
        <a:custGeom>
          <a:avLst/>
          <a:gdLst/>
          <a:ahLst/>
          <a:cxnLst/>
          <a:rect l="0" t="0" r="0" b="0"/>
          <a:pathLst>
            <a:path>
              <a:moveTo>
                <a:pt x="0" y="0"/>
              </a:moveTo>
              <a:lnTo>
                <a:pt x="0" y="201227"/>
              </a:lnTo>
              <a:lnTo>
                <a:pt x="1551161" y="201227"/>
              </a:lnTo>
              <a:lnTo>
                <a:pt x="1551161"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9E590C-FAB7-4541-8E9D-737EC3533819}">
      <dsp:nvSpPr>
        <dsp:cNvPr id="0" name=""/>
        <dsp:cNvSpPr/>
      </dsp:nvSpPr>
      <dsp:spPr>
        <a:xfrm>
          <a:off x="1750665" y="2300773"/>
          <a:ext cx="1240928" cy="295284"/>
        </a:xfrm>
        <a:custGeom>
          <a:avLst/>
          <a:gdLst/>
          <a:ahLst/>
          <a:cxnLst/>
          <a:rect l="0" t="0" r="0" b="0"/>
          <a:pathLst>
            <a:path>
              <a:moveTo>
                <a:pt x="0" y="0"/>
              </a:moveTo>
              <a:lnTo>
                <a:pt x="0" y="201227"/>
              </a:lnTo>
              <a:lnTo>
                <a:pt x="1240928" y="201227"/>
              </a:lnTo>
              <a:lnTo>
                <a:pt x="1240928"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6A3A9-6CBF-44A9-BEF2-6FBE91328506}">
      <dsp:nvSpPr>
        <dsp:cNvPr id="0" name=""/>
        <dsp:cNvSpPr/>
      </dsp:nvSpPr>
      <dsp:spPr>
        <a:xfrm>
          <a:off x="1704945" y="2300773"/>
          <a:ext cx="91440" cy="295284"/>
        </a:xfrm>
        <a:custGeom>
          <a:avLst/>
          <a:gdLst/>
          <a:ahLst/>
          <a:cxnLst/>
          <a:rect l="0" t="0" r="0" b="0"/>
          <a:pathLst>
            <a:path>
              <a:moveTo>
                <a:pt x="45720" y="0"/>
              </a:moveTo>
              <a:lnTo>
                <a:pt x="4572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13C5D3-035F-41AE-AF0B-A3B1CDDEF771}">
      <dsp:nvSpPr>
        <dsp:cNvPr id="0" name=""/>
        <dsp:cNvSpPr/>
      </dsp:nvSpPr>
      <dsp:spPr>
        <a:xfrm>
          <a:off x="509736" y="2300773"/>
          <a:ext cx="1240928" cy="295284"/>
        </a:xfrm>
        <a:custGeom>
          <a:avLst/>
          <a:gdLst/>
          <a:ahLst/>
          <a:cxnLst/>
          <a:rect l="0" t="0" r="0" b="0"/>
          <a:pathLst>
            <a:path>
              <a:moveTo>
                <a:pt x="1240928" y="0"/>
              </a:moveTo>
              <a:lnTo>
                <a:pt x="1240928"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C1BED-C172-45AD-AB00-7135265D647C}">
      <dsp:nvSpPr>
        <dsp:cNvPr id="0" name=""/>
        <dsp:cNvSpPr/>
      </dsp:nvSpPr>
      <dsp:spPr>
        <a:xfrm>
          <a:off x="1750665" y="1360770"/>
          <a:ext cx="1551161" cy="295284"/>
        </a:xfrm>
        <a:custGeom>
          <a:avLst/>
          <a:gdLst/>
          <a:ahLst/>
          <a:cxnLst/>
          <a:rect l="0" t="0" r="0" b="0"/>
          <a:pathLst>
            <a:path>
              <a:moveTo>
                <a:pt x="1551161" y="0"/>
              </a:moveTo>
              <a:lnTo>
                <a:pt x="1551161" y="201227"/>
              </a:lnTo>
              <a:lnTo>
                <a:pt x="0" y="201227"/>
              </a:lnTo>
              <a:lnTo>
                <a:pt x="0"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1CC61F-6359-4BF0-AE38-C8F79F9EA700}">
      <dsp:nvSpPr>
        <dsp:cNvPr id="0" name=""/>
        <dsp:cNvSpPr/>
      </dsp:nvSpPr>
      <dsp:spPr>
        <a:xfrm>
          <a:off x="2373065" y="716051"/>
          <a:ext cx="1857521"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C1CAF-D1E7-4C9B-B1B2-7DD32DD7C888}">
      <dsp:nvSpPr>
        <dsp:cNvPr id="0" name=""/>
        <dsp:cNvSpPr/>
      </dsp:nvSpPr>
      <dsp:spPr>
        <a:xfrm>
          <a:off x="2485877" y="823222"/>
          <a:ext cx="1857521"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b="1" kern="1200" dirty="0"/>
            <a:t>Challenge – Protecting client personal information.</a:t>
          </a:r>
        </a:p>
        <a:p>
          <a:pPr lvl="0" algn="ctr" defTabSz="266700">
            <a:lnSpc>
              <a:spcPct val="90000"/>
            </a:lnSpc>
            <a:spcBef>
              <a:spcPct val="0"/>
            </a:spcBef>
            <a:spcAft>
              <a:spcPct val="35000"/>
            </a:spcAft>
          </a:pPr>
          <a:r>
            <a:rPr lang="en-US" sz="600" b="1" kern="1200" dirty="0"/>
            <a:t>Risk – If company is hacked client personal information such as SSN, DOB, and Addresses are leaked .</a:t>
          </a:r>
        </a:p>
      </dsp:txBody>
      <dsp:txXfrm>
        <a:off x="2504760" y="842105"/>
        <a:ext cx="1819755" cy="606952"/>
      </dsp:txXfrm>
    </dsp:sp>
    <dsp:sp modelId="{04B6B2F0-394E-4245-BA9E-0630C42ED960}">
      <dsp:nvSpPr>
        <dsp:cNvPr id="0" name=""/>
        <dsp:cNvSpPr/>
      </dsp:nvSpPr>
      <dsp:spPr>
        <a:xfrm>
          <a:off x="1243012"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4785D1-822A-4A5D-88A9-813F526C20B1}">
      <dsp:nvSpPr>
        <dsp:cNvPr id="0" name=""/>
        <dsp:cNvSpPr/>
      </dsp:nvSpPr>
      <dsp:spPr>
        <a:xfrm>
          <a:off x="1355824"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1" kern="1200" dirty="0"/>
            <a:t>Acknowledge Hack of Account Information</a:t>
          </a:r>
        </a:p>
      </dsp:txBody>
      <dsp:txXfrm>
        <a:off x="1374707" y="1782109"/>
        <a:ext cx="977539" cy="606952"/>
      </dsp:txXfrm>
    </dsp:sp>
    <dsp:sp modelId="{EFA19A76-2D1F-43DA-AAB1-2B85D9994966}">
      <dsp:nvSpPr>
        <dsp:cNvPr id="0" name=""/>
        <dsp:cNvSpPr/>
      </dsp:nvSpPr>
      <dsp:spPr>
        <a:xfrm>
          <a:off x="2083"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72558-12F7-4D95-978A-CCA9DFA969F7}">
      <dsp:nvSpPr>
        <dsp:cNvPr id="0" name=""/>
        <dsp:cNvSpPr/>
      </dsp:nvSpPr>
      <dsp:spPr>
        <a:xfrm>
          <a:off x="114895"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a:t>Action:</a:t>
          </a:r>
        </a:p>
        <a:p>
          <a:pPr lvl="0" algn="ctr" defTabSz="266700">
            <a:lnSpc>
              <a:spcPct val="90000"/>
            </a:lnSpc>
            <a:spcBef>
              <a:spcPct val="0"/>
            </a:spcBef>
            <a:spcAft>
              <a:spcPct val="35000"/>
            </a:spcAft>
          </a:pPr>
          <a:r>
            <a:rPr lang="en-US" sz="600" kern="1200" dirty="0"/>
            <a:t>Announce leak to users and prepare for possible loss of clients or lawsuits.</a:t>
          </a:r>
        </a:p>
      </dsp:txBody>
      <dsp:txXfrm>
        <a:off x="133778" y="2722112"/>
        <a:ext cx="977539" cy="606952"/>
      </dsp:txXfrm>
    </dsp:sp>
    <dsp:sp modelId="{DFF0B217-0ABB-4709-86AB-69DE196757E1}">
      <dsp:nvSpPr>
        <dsp:cNvPr id="0" name=""/>
        <dsp:cNvSpPr/>
      </dsp:nvSpPr>
      <dsp:spPr>
        <a:xfrm>
          <a:off x="1243012"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A14CC2-FFBB-4430-BDB3-2C30B1F012A7}">
      <dsp:nvSpPr>
        <dsp:cNvPr id="0" name=""/>
        <dsp:cNvSpPr/>
      </dsp:nvSpPr>
      <dsp:spPr>
        <a:xfrm>
          <a:off x="1355824"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a:t>Action:</a:t>
          </a:r>
        </a:p>
        <a:p>
          <a:pPr lvl="0" algn="ctr" defTabSz="266700">
            <a:lnSpc>
              <a:spcPct val="90000"/>
            </a:lnSpc>
            <a:spcBef>
              <a:spcPct val="0"/>
            </a:spcBef>
            <a:spcAft>
              <a:spcPct val="35000"/>
            </a:spcAft>
          </a:pPr>
          <a:r>
            <a:rPr lang="en-US" sz="600" kern="1200" dirty="0"/>
            <a:t>Revise app code to increase security features such as two step log in or finger print scan in order to prevent future issue.</a:t>
          </a:r>
        </a:p>
      </dsp:txBody>
      <dsp:txXfrm>
        <a:off x="1374707" y="2722112"/>
        <a:ext cx="977539" cy="606952"/>
      </dsp:txXfrm>
    </dsp:sp>
    <dsp:sp modelId="{E980F776-813B-4C90-BE2E-A628935F1DC1}">
      <dsp:nvSpPr>
        <dsp:cNvPr id="0" name=""/>
        <dsp:cNvSpPr/>
      </dsp:nvSpPr>
      <dsp:spPr>
        <a:xfrm>
          <a:off x="2483941"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BA312F-D8E8-4CDD-A16D-E7C4F255B9DE}">
      <dsp:nvSpPr>
        <dsp:cNvPr id="0" name=""/>
        <dsp:cNvSpPr/>
      </dsp:nvSpPr>
      <dsp:spPr>
        <a:xfrm>
          <a:off x="2596753"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a:t>Benefit: </a:t>
          </a:r>
        </a:p>
        <a:p>
          <a:pPr lvl="0" algn="ctr" defTabSz="266700">
            <a:lnSpc>
              <a:spcPct val="90000"/>
            </a:lnSpc>
            <a:spcBef>
              <a:spcPct val="0"/>
            </a:spcBef>
            <a:spcAft>
              <a:spcPct val="35000"/>
            </a:spcAft>
          </a:pPr>
          <a:r>
            <a:rPr lang="en-US" sz="600" kern="1200" dirty="0"/>
            <a:t>Clients continue to conduct further business with company and prevent future lawsuits.</a:t>
          </a:r>
        </a:p>
      </dsp:txBody>
      <dsp:txXfrm>
        <a:off x="2615636" y="2722112"/>
        <a:ext cx="977539" cy="606952"/>
      </dsp:txXfrm>
    </dsp:sp>
    <dsp:sp modelId="{693059C0-6007-4249-A1FA-C756B931F4F4}">
      <dsp:nvSpPr>
        <dsp:cNvPr id="0" name=""/>
        <dsp:cNvSpPr/>
      </dsp:nvSpPr>
      <dsp:spPr>
        <a:xfrm>
          <a:off x="4345334"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5BBE52-3E50-4A03-9202-9417F8B99E04}">
      <dsp:nvSpPr>
        <dsp:cNvPr id="0" name=""/>
        <dsp:cNvSpPr/>
      </dsp:nvSpPr>
      <dsp:spPr>
        <a:xfrm>
          <a:off x="4458146"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1" kern="1200" dirty="0"/>
            <a:t>Cover up Hack of Account Information</a:t>
          </a:r>
        </a:p>
      </dsp:txBody>
      <dsp:txXfrm>
        <a:off x="4477029" y="1782109"/>
        <a:ext cx="977539" cy="606952"/>
      </dsp:txXfrm>
    </dsp:sp>
    <dsp:sp modelId="{2EA8FBF8-7A2F-4284-9DDB-588611115E9B}">
      <dsp:nvSpPr>
        <dsp:cNvPr id="0" name=""/>
        <dsp:cNvSpPr/>
      </dsp:nvSpPr>
      <dsp:spPr>
        <a:xfrm>
          <a:off x="3724870"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CE9947-911B-43CA-A26F-4ABCE9B8B408}">
      <dsp:nvSpPr>
        <dsp:cNvPr id="0" name=""/>
        <dsp:cNvSpPr/>
      </dsp:nvSpPr>
      <dsp:spPr>
        <a:xfrm>
          <a:off x="3837682"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a:t>Action:</a:t>
          </a:r>
        </a:p>
        <a:p>
          <a:pPr lvl="0" algn="ctr" defTabSz="266700">
            <a:lnSpc>
              <a:spcPct val="90000"/>
            </a:lnSpc>
            <a:spcBef>
              <a:spcPct val="0"/>
            </a:spcBef>
            <a:spcAft>
              <a:spcPct val="35000"/>
            </a:spcAft>
          </a:pPr>
          <a:r>
            <a:rPr lang="en-US" sz="600" kern="1200" dirty="0"/>
            <a:t>Deny any hack ever happened to the customers. The servers were down for regular scheduled updates.</a:t>
          </a:r>
        </a:p>
      </dsp:txBody>
      <dsp:txXfrm>
        <a:off x="3856565" y="2722112"/>
        <a:ext cx="977539" cy="606952"/>
      </dsp:txXfrm>
    </dsp:sp>
    <dsp:sp modelId="{4300AD65-29F0-4ED9-939A-C543205ED658}">
      <dsp:nvSpPr>
        <dsp:cNvPr id="0" name=""/>
        <dsp:cNvSpPr/>
      </dsp:nvSpPr>
      <dsp:spPr>
        <a:xfrm>
          <a:off x="4965799"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2D34A1-7805-4062-960F-9E34D3FBB48E}">
      <dsp:nvSpPr>
        <dsp:cNvPr id="0" name=""/>
        <dsp:cNvSpPr/>
      </dsp:nvSpPr>
      <dsp:spPr>
        <a:xfrm>
          <a:off x="5078610"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a:t>Additional Risk: Clients will loose trust in the company. Causing them to leave the organization. Also there might be leaked information from internal employees.</a:t>
          </a:r>
        </a:p>
      </dsp:txBody>
      <dsp:txXfrm>
        <a:off x="5097493" y="2722112"/>
        <a:ext cx="977539" cy="6069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BB88B9-A840-4DF6-898C-57A8163EEBF3}">
      <dsp:nvSpPr>
        <dsp:cNvPr id="0" name=""/>
        <dsp:cNvSpPr/>
      </dsp:nvSpPr>
      <dsp:spPr>
        <a:xfrm>
          <a:off x="4852987" y="2300773"/>
          <a:ext cx="620464" cy="295284"/>
        </a:xfrm>
        <a:custGeom>
          <a:avLst/>
          <a:gdLst/>
          <a:ahLst/>
          <a:cxnLst/>
          <a:rect l="0" t="0" r="0" b="0"/>
          <a:pathLst>
            <a:path>
              <a:moveTo>
                <a:pt x="0" y="0"/>
              </a:moveTo>
              <a:lnTo>
                <a:pt x="0" y="201227"/>
              </a:lnTo>
              <a:lnTo>
                <a:pt x="620464" y="201227"/>
              </a:lnTo>
              <a:lnTo>
                <a:pt x="620464"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ED441B-4CFC-48A7-A62C-A2663AF273B5}">
      <dsp:nvSpPr>
        <dsp:cNvPr id="0" name=""/>
        <dsp:cNvSpPr/>
      </dsp:nvSpPr>
      <dsp:spPr>
        <a:xfrm>
          <a:off x="4232523" y="2300773"/>
          <a:ext cx="620464" cy="295284"/>
        </a:xfrm>
        <a:custGeom>
          <a:avLst/>
          <a:gdLst/>
          <a:ahLst/>
          <a:cxnLst/>
          <a:rect l="0" t="0" r="0" b="0"/>
          <a:pathLst>
            <a:path>
              <a:moveTo>
                <a:pt x="620464" y="0"/>
              </a:moveTo>
              <a:lnTo>
                <a:pt x="620464"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94BB5D-432F-49AF-9CBC-937E3F913ED4}">
      <dsp:nvSpPr>
        <dsp:cNvPr id="0" name=""/>
        <dsp:cNvSpPr/>
      </dsp:nvSpPr>
      <dsp:spPr>
        <a:xfrm>
          <a:off x="3301826" y="1360770"/>
          <a:ext cx="1551161" cy="295284"/>
        </a:xfrm>
        <a:custGeom>
          <a:avLst/>
          <a:gdLst/>
          <a:ahLst/>
          <a:cxnLst/>
          <a:rect l="0" t="0" r="0" b="0"/>
          <a:pathLst>
            <a:path>
              <a:moveTo>
                <a:pt x="0" y="0"/>
              </a:moveTo>
              <a:lnTo>
                <a:pt x="0" y="201227"/>
              </a:lnTo>
              <a:lnTo>
                <a:pt x="1551161" y="201227"/>
              </a:lnTo>
              <a:lnTo>
                <a:pt x="1551161"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9E590C-FAB7-4541-8E9D-737EC3533819}">
      <dsp:nvSpPr>
        <dsp:cNvPr id="0" name=""/>
        <dsp:cNvSpPr/>
      </dsp:nvSpPr>
      <dsp:spPr>
        <a:xfrm>
          <a:off x="1750665" y="2300773"/>
          <a:ext cx="1240928" cy="295284"/>
        </a:xfrm>
        <a:custGeom>
          <a:avLst/>
          <a:gdLst/>
          <a:ahLst/>
          <a:cxnLst/>
          <a:rect l="0" t="0" r="0" b="0"/>
          <a:pathLst>
            <a:path>
              <a:moveTo>
                <a:pt x="0" y="0"/>
              </a:moveTo>
              <a:lnTo>
                <a:pt x="0" y="201227"/>
              </a:lnTo>
              <a:lnTo>
                <a:pt x="1240928" y="201227"/>
              </a:lnTo>
              <a:lnTo>
                <a:pt x="1240928"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6A3A9-6CBF-44A9-BEF2-6FBE91328506}">
      <dsp:nvSpPr>
        <dsp:cNvPr id="0" name=""/>
        <dsp:cNvSpPr/>
      </dsp:nvSpPr>
      <dsp:spPr>
        <a:xfrm>
          <a:off x="1704945" y="2300773"/>
          <a:ext cx="91440" cy="295284"/>
        </a:xfrm>
        <a:custGeom>
          <a:avLst/>
          <a:gdLst/>
          <a:ahLst/>
          <a:cxnLst/>
          <a:rect l="0" t="0" r="0" b="0"/>
          <a:pathLst>
            <a:path>
              <a:moveTo>
                <a:pt x="45720" y="0"/>
              </a:moveTo>
              <a:lnTo>
                <a:pt x="4572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13C5D3-035F-41AE-AF0B-A3B1CDDEF771}">
      <dsp:nvSpPr>
        <dsp:cNvPr id="0" name=""/>
        <dsp:cNvSpPr/>
      </dsp:nvSpPr>
      <dsp:spPr>
        <a:xfrm>
          <a:off x="509736" y="2300773"/>
          <a:ext cx="1240928" cy="295284"/>
        </a:xfrm>
        <a:custGeom>
          <a:avLst/>
          <a:gdLst/>
          <a:ahLst/>
          <a:cxnLst/>
          <a:rect l="0" t="0" r="0" b="0"/>
          <a:pathLst>
            <a:path>
              <a:moveTo>
                <a:pt x="1240928" y="0"/>
              </a:moveTo>
              <a:lnTo>
                <a:pt x="1240928"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C1BED-C172-45AD-AB00-7135265D647C}">
      <dsp:nvSpPr>
        <dsp:cNvPr id="0" name=""/>
        <dsp:cNvSpPr/>
      </dsp:nvSpPr>
      <dsp:spPr>
        <a:xfrm>
          <a:off x="1750665" y="1360770"/>
          <a:ext cx="1551161" cy="295284"/>
        </a:xfrm>
        <a:custGeom>
          <a:avLst/>
          <a:gdLst/>
          <a:ahLst/>
          <a:cxnLst/>
          <a:rect l="0" t="0" r="0" b="0"/>
          <a:pathLst>
            <a:path>
              <a:moveTo>
                <a:pt x="1551161" y="0"/>
              </a:moveTo>
              <a:lnTo>
                <a:pt x="1551161" y="201227"/>
              </a:lnTo>
              <a:lnTo>
                <a:pt x="0" y="201227"/>
              </a:lnTo>
              <a:lnTo>
                <a:pt x="0"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1CC61F-6359-4BF0-AE38-C8F79F9EA700}">
      <dsp:nvSpPr>
        <dsp:cNvPr id="0" name=""/>
        <dsp:cNvSpPr/>
      </dsp:nvSpPr>
      <dsp:spPr>
        <a:xfrm>
          <a:off x="2373065" y="716051"/>
          <a:ext cx="1857521"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C1CAF-D1E7-4C9B-B1B2-7DD32DD7C888}">
      <dsp:nvSpPr>
        <dsp:cNvPr id="0" name=""/>
        <dsp:cNvSpPr/>
      </dsp:nvSpPr>
      <dsp:spPr>
        <a:xfrm>
          <a:off x="2485877" y="823222"/>
          <a:ext cx="1857521"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b="1" kern="1200" dirty="0"/>
            <a:t>Challenge – protecting the physical wellbeing of children and their private information.</a:t>
          </a:r>
        </a:p>
        <a:p>
          <a:pPr lvl="0" algn="ctr" defTabSz="311150">
            <a:lnSpc>
              <a:spcPct val="90000"/>
            </a:lnSpc>
            <a:spcBef>
              <a:spcPct val="0"/>
            </a:spcBef>
            <a:spcAft>
              <a:spcPct val="35000"/>
            </a:spcAft>
          </a:pPr>
          <a:r>
            <a:rPr lang="en-US" sz="700" b="1" kern="1200" dirty="0"/>
            <a:t>Risk – hack of app releasing physical identities and locations.</a:t>
          </a:r>
        </a:p>
      </dsp:txBody>
      <dsp:txXfrm>
        <a:off x="2504760" y="842105"/>
        <a:ext cx="1819755" cy="606952"/>
      </dsp:txXfrm>
    </dsp:sp>
    <dsp:sp modelId="{04B6B2F0-394E-4245-BA9E-0630C42ED960}">
      <dsp:nvSpPr>
        <dsp:cNvPr id="0" name=""/>
        <dsp:cNvSpPr/>
      </dsp:nvSpPr>
      <dsp:spPr>
        <a:xfrm>
          <a:off x="1243012"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4785D1-822A-4A5D-88A9-813F526C20B1}">
      <dsp:nvSpPr>
        <dsp:cNvPr id="0" name=""/>
        <dsp:cNvSpPr/>
      </dsp:nvSpPr>
      <dsp:spPr>
        <a:xfrm>
          <a:off x="1355824"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1" kern="1200" dirty="0"/>
            <a:t>Acknowledge leak prepare to plan accordantly.</a:t>
          </a:r>
        </a:p>
      </dsp:txBody>
      <dsp:txXfrm>
        <a:off x="1374707" y="1782109"/>
        <a:ext cx="977539" cy="606952"/>
      </dsp:txXfrm>
    </dsp:sp>
    <dsp:sp modelId="{EFA19A76-2D1F-43DA-AAB1-2B85D9994966}">
      <dsp:nvSpPr>
        <dsp:cNvPr id="0" name=""/>
        <dsp:cNvSpPr/>
      </dsp:nvSpPr>
      <dsp:spPr>
        <a:xfrm>
          <a:off x="2083"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72558-12F7-4D95-978A-CCA9DFA969F7}">
      <dsp:nvSpPr>
        <dsp:cNvPr id="0" name=""/>
        <dsp:cNvSpPr/>
      </dsp:nvSpPr>
      <dsp:spPr>
        <a:xfrm>
          <a:off x="114895"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a:t>Action:</a:t>
          </a:r>
        </a:p>
        <a:p>
          <a:pPr lvl="0" algn="ctr" defTabSz="311150">
            <a:lnSpc>
              <a:spcPct val="90000"/>
            </a:lnSpc>
            <a:spcBef>
              <a:spcPct val="0"/>
            </a:spcBef>
            <a:spcAft>
              <a:spcPct val="35000"/>
            </a:spcAft>
          </a:pPr>
          <a:r>
            <a:rPr lang="en-US" sz="700" kern="1200" dirty="0"/>
            <a:t>Announce leak to parents and authorities.</a:t>
          </a:r>
        </a:p>
      </dsp:txBody>
      <dsp:txXfrm>
        <a:off x="133778" y="2722112"/>
        <a:ext cx="977539" cy="606952"/>
      </dsp:txXfrm>
    </dsp:sp>
    <dsp:sp modelId="{DFF0B217-0ABB-4709-86AB-69DE196757E1}">
      <dsp:nvSpPr>
        <dsp:cNvPr id="0" name=""/>
        <dsp:cNvSpPr/>
      </dsp:nvSpPr>
      <dsp:spPr>
        <a:xfrm>
          <a:off x="1243012"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A14CC2-FFBB-4430-BDB3-2C30B1F012A7}">
      <dsp:nvSpPr>
        <dsp:cNvPr id="0" name=""/>
        <dsp:cNvSpPr/>
      </dsp:nvSpPr>
      <dsp:spPr>
        <a:xfrm>
          <a:off x="1355824"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a:t>Action:</a:t>
          </a:r>
        </a:p>
        <a:p>
          <a:pPr lvl="0" algn="ctr" defTabSz="311150">
            <a:lnSpc>
              <a:spcPct val="90000"/>
            </a:lnSpc>
            <a:spcBef>
              <a:spcPct val="0"/>
            </a:spcBef>
            <a:spcAft>
              <a:spcPct val="35000"/>
            </a:spcAft>
          </a:pPr>
          <a:r>
            <a:rPr lang="en-US" sz="700" kern="1200" dirty="0"/>
            <a:t>Find and contain problem increase encryption.</a:t>
          </a:r>
        </a:p>
      </dsp:txBody>
      <dsp:txXfrm>
        <a:off x="1374707" y="2722112"/>
        <a:ext cx="977539" cy="606952"/>
      </dsp:txXfrm>
    </dsp:sp>
    <dsp:sp modelId="{E980F776-813B-4C90-BE2E-A628935F1DC1}">
      <dsp:nvSpPr>
        <dsp:cNvPr id="0" name=""/>
        <dsp:cNvSpPr/>
      </dsp:nvSpPr>
      <dsp:spPr>
        <a:xfrm>
          <a:off x="2483941"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BA312F-D8E8-4CDD-A16D-E7C4F255B9DE}">
      <dsp:nvSpPr>
        <dsp:cNvPr id="0" name=""/>
        <dsp:cNvSpPr/>
      </dsp:nvSpPr>
      <dsp:spPr>
        <a:xfrm>
          <a:off x="2596753"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a:t>Benefit: </a:t>
          </a:r>
        </a:p>
        <a:p>
          <a:pPr lvl="0" algn="ctr" defTabSz="311150">
            <a:lnSpc>
              <a:spcPct val="90000"/>
            </a:lnSpc>
            <a:spcBef>
              <a:spcPct val="0"/>
            </a:spcBef>
            <a:spcAft>
              <a:spcPct val="35000"/>
            </a:spcAft>
          </a:pPr>
          <a:r>
            <a:rPr lang="en-US" sz="700" kern="1200" dirty="0"/>
            <a:t>Reassure users we have not been beaten.</a:t>
          </a:r>
        </a:p>
      </dsp:txBody>
      <dsp:txXfrm>
        <a:off x="2615636" y="2722112"/>
        <a:ext cx="977539" cy="606952"/>
      </dsp:txXfrm>
    </dsp:sp>
    <dsp:sp modelId="{693059C0-6007-4249-A1FA-C756B931F4F4}">
      <dsp:nvSpPr>
        <dsp:cNvPr id="0" name=""/>
        <dsp:cNvSpPr/>
      </dsp:nvSpPr>
      <dsp:spPr>
        <a:xfrm>
          <a:off x="4345334"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5BBE52-3E50-4A03-9202-9417F8B99E04}">
      <dsp:nvSpPr>
        <dsp:cNvPr id="0" name=""/>
        <dsp:cNvSpPr/>
      </dsp:nvSpPr>
      <dsp:spPr>
        <a:xfrm>
          <a:off x="4458146"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1" kern="1200" dirty="0"/>
            <a:t>Cover up leak prepare to plan accordantly.</a:t>
          </a:r>
        </a:p>
      </dsp:txBody>
      <dsp:txXfrm>
        <a:off x="4477029" y="1782109"/>
        <a:ext cx="977539" cy="606952"/>
      </dsp:txXfrm>
    </dsp:sp>
    <dsp:sp modelId="{2EA8FBF8-7A2F-4284-9DDB-588611115E9B}">
      <dsp:nvSpPr>
        <dsp:cNvPr id="0" name=""/>
        <dsp:cNvSpPr/>
      </dsp:nvSpPr>
      <dsp:spPr>
        <a:xfrm>
          <a:off x="3724870"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CE9947-911B-43CA-A26F-4ABCE9B8B408}">
      <dsp:nvSpPr>
        <dsp:cNvPr id="0" name=""/>
        <dsp:cNvSpPr/>
      </dsp:nvSpPr>
      <dsp:spPr>
        <a:xfrm>
          <a:off x="3837682"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a:t>Action:</a:t>
          </a:r>
        </a:p>
        <a:p>
          <a:pPr lvl="0" algn="ctr" defTabSz="311150">
            <a:lnSpc>
              <a:spcPct val="90000"/>
            </a:lnSpc>
            <a:spcBef>
              <a:spcPct val="0"/>
            </a:spcBef>
            <a:spcAft>
              <a:spcPct val="35000"/>
            </a:spcAft>
          </a:pPr>
          <a:r>
            <a:rPr lang="en-US" sz="700" kern="1200" dirty="0"/>
            <a:t>Create diversion and destroy all evidence.</a:t>
          </a:r>
        </a:p>
      </dsp:txBody>
      <dsp:txXfrm>
        <a:off x="3856565" y="2722112"/>
        <a:ext cx="977539" cy="606952"/>
      </dsp:txXfrm>
    </dsp:sp>
    <dsp:sp modelId="{4300AD65-29F0-4ED9-939A-C543205ED658}">
      <dsp:nvSpPr>
        <dsp:cNvPr id="0" name=""/>
        <dsp:cNvSpPr/>
      </dsp:nvSpPr>
      <dsp:spPr>
        <a:xfrm>
          <a:off x="4965799"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2D34A1-7805-4062-960F-9E34D3FBB48E}">
      <dsp:nvSpPr>
        <dsp:cNvPr id="0" name=""/>
        <dsp:cNvSpPr/>
      </dsp:nvSpPr>
      <dsp:spPr>
        <a:xfrm>
          <a:off x="5078610"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a:t>Additional Risk: Restart new company under new name.</a:t>
          </a:r>
        </a:p>
      </dsp:txBody>
      <dsp:txXfrm>
        <a:off x="5097493" y="2722112"/>
        <a:ext cx="977539" cy="6069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BB88B9-A840-4DF6-898C-57A8163EEBF3}">
      <dsp:nvSpPr>
        <dsp:cNvPr id="0" name=""/>
        <dsp:cNvSpPr/>
      </dsp:nvSpPr>
      <dsp:spPr>
        <a:xfrm>
          <a:off x="4852987" y="2300773"/>
          <a:ext cx="620464" cy="295284"/>
        </a:xfrm>
        <a:custGeom>
          <a:avLst/>
          <a:gdLst/>
          <a:ahLst/>
          <a:cxnLst/>
          <a:rect l="0" t="0" r="0" b="0"/>
          <a:pathLst>
            <a:path>
              <a:moveTo>
                <a:pt x="0" y="0"/>
              </a:moveTo>
              <a:lnTo>
                <a:pt x="0" y="201227"/>
              </a:lnTo>
              <a:lnTo>
                <a:pt x="620464" y="201227"/>
              </a:lnTo>
              <a:lnTo>
                <a:pt x="620464"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ED441B-4CFC-48A7-A62C-A2663AF273B5}">
      <dsp:nvSpPr>
        <dsp:cNvPr id="0" name=""/>
        <dsp:cNvSpPr/>
      </dsp:nvSpPr>
      <dsp:spPr>
        <a:xfrm>
          <a:off x="4232523" y="2300773"/>
          <a:ext cx="620464" cy="295284"/>
        </a:xfrm>
        <a:custGeom>
          <a:avLst/>
          <a:gdLst/>
          <a:ahLst/>
          <a:cxnLst/>
          <a:rect l="0" t="0" r="0" b="0"/>
          <a:pathLst>
            <a:path>
              <a:moveTo>
                <a:pt x="620464" y="0"/>
              </a:moveTo>
              <a:lnTo>
                <a:pt x="620464"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94BB5D-432F-49AF-9CBC-937E3F913ED4}">
      <dsp:nvSpPr>
        <dsp:cNvPr id="0" name=""/>
        <dsp:cNvSpPr/>
      </dsp:nvSpPr>
      <dsp:spPr>
        <a:xfrm>
          <a:off x="3301826" y="1360770"/>
          <a:ext cx="1551161" cy="295284"/>
        </a:xfrm>
        <a:custGeom>
          <a:avLst/>
          <a:gdLst/>
          <a:ahLst/>
          <a:cxnLst/>
          <a:rect l="0" t="0" r="0" b="0"/>
          <a:pathLst>
            <a:path>
              <a:moveTo>
                <a:pt x="0" y="0"/>
              </a:moveTo>
              <a:lnTo>
                <a:pt x="0" y="201227"/>
              </a:lnTo>
              <a:lnTo>
                <a:pt x="1551161" y="201227"/>
              </a:lnTo>
              <a:lnTo>
                <a:pt x="1551161"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9E590C-FAB7-4541-8E9D-737EC3533819}">
      <dsp:nvSpPr>
        <dsp:cNvPr id="0" name=""/>
        <dsp:cNvSpPr/>
      </dsp:nvSpPr>
      <dsp:spPr>
        <a:xfrm>
          <a:off x="1750665" y="2300773"/>
          <a:ext cx="1240928" cy="295284"/>
        </a:xfrm>
        <a:custGeom>
          <a:avLst/>
          <a:gdLst/>
          <a:ahLst/>
          <a:cxnLst/>
          <a:rect l="0" t="0" r="0" b="0"/>
          <a:pathLst>
            <a:path>
              <a:moveTo>
                <a:pt x="0" y="0"/>
              </a:moveTo>
              <a:lnTo>
                <a:pt x="0" y="201227"/>
              </a:lnTo>
              <a:lnTo>
                <a:pt x="1240928" y="201227"/>
              </a:lnTo>
              <a:lnTo>
                <a:pt x="1240928"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6A3A9-6CBF-44A9-BEF2-6FBE91328506}">
      <dsp:nvSpPr>
        <dsp:cNvPr id="0" name=""/>
        <dsp:cNvSpPr/>
      </dsp:nvSpPr>
      <dsp:spPr>
        <a:xfrm>
          <a:off x="1704945" y="2300773"/>
          <a:ext cx="91440" cy="295284"/>
        </a:xfrm>
        <a:custGeom>
          <a:avLst/>
          <a:gdLst/>
          <a:ahLst/>
          <a:cxnLst/>
          <a:rect l="0" t="0" r="0" b="0"/>
          <a:pathLst>
            <a:path>
              <a:moveTo>
                <a:pt x="45720" y="0"/>
              </a:moveTo>
              <a:lnTo>
                <a:pt x="4572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13C5D3-035F-41AE-AF0B-A3B1CDDEF771}">
      <dsp:nvSpPr>
        <dsp:cNvPr id="0" name=""/>
        <dsp:cNvSpPr/>
      </dsp:nvSpPr>
      <dsp:spPr>
        <a:xfrm>
          <a:off x="509736" y="2300773"/>
          <a:ext cx="1240928" cy="295284"/>
        </a:xfrm>
        <a:custGeom>
          <a:avLst/>
          <a:gdLst/>
          <a:ahLst/>
          <a:cxnLst/>
          <a:rect l="0" t="0" r="0" b="0"/>
          <a:pathLst>
            <a:path>
              <a:moveTo>
                <a:pt x="1240928" y="0"/>
              </a:moveTo>
              <a:lnTo>
                <a:pt x="1240928"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C1BED-C172-45AD-AB00-7135265D647C}">
      <dsp:nvSpPr>
        <dsp:cNvPr id="0" name=""/>
        <dsp:cNvSpPr/>
      </dsp:nvSpPr>
      <dsp:spPr>
        <a:xfrm>
          <a:off x="1750665" y="1360770"/>
          <a:ext cx="1551161" cy="295284"/>
        </a:xfrm>
        <a:custGeom>
          <a:avLst/>
          <a:gdLst/>
          <a:ahLst/>
          <a:cxnLst/>
          <a:rect l="0" t="0" r="0" b="0"/>
          <a:pathLst>
            <a:path>
              <a:moveTo>
                <a:pt x="1551161" y="0"/>
              </a:moveTo>
              <a:lnTo>
                <a:pt x="1551161" y="201227"/>
              </a:lnTo>
              <a:lnTo>
                <a:pt x="0" y="201227"/>
              </a:lnTo>
              <a:lnTo>
                <a:pt x="0"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1CC61F-6359-4BF0-AE38-C8F79F9EA700}">
      <dsp:nvSpPr>
        <dsp:cNvPr id="0" name=""/>
        <dsp:cNvSpPr/>
      </dsp:nvSpPr>
      <dsp:spPr>
        <a:xfrm>
          <a:off x="2373065" y="716051"/>
          <a:ext cx="1857521"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C1CAF-D1E7-4C9B-B1B2-7DD32DD7C888}">
      <dsp:nvSpPr>
        <dsp:cNvPr id="0" name=""/>
        <dsp:cNvSpPr/>
      </dsp:nvSpPr>
      <dsp:spPr>
        <a:xfrm>
          <a:off x="2485877" y="823222"/>
          <a:ext cx="1857521"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b="1" kern="1200" dirty="0"/>
            <a:t>Challenge – Protecting integral company data.</a:t>
          </a:r>
        </a:p>
        <a:p>
          <a:pPr lvl="0" algn="ctr" defTabSz="266700">
            <a:lnSpc>
              <a:spcPct val="90000"/>
            </a:lnSpc>
            <a:spcBef>
              <a:spcPct val="0"/>
            </a:spcBef>
            <a:spcAft>
              <a:spcPct val="35000"/>
            </a:spcAft>
          </a:pPr>
          <a:r>
            <a:rPr lang="en-US" sz="600" b="1" kern="1200" dirty="0"/>
            <a:t>Risk – Disgruntled employee makes unauthorized changes to integral data.</a:t>
          </a:r>
        </a:p>
      </dsp:txBody>
      <dsp:txXfrm>
        <a:off x="2504760" y="842105"/>
        <a:ext cx="1819755" cy="606952"/>
      </dsp:txXfrm>
    </dsp:sp>
    <dsp:sp modelId="{04B6B2F0-394E-4245-BA9E-0630C42ED960}">
      <dsp:nvSpPr>
        <dsp:cNvPr id="0" name=""/>
        <dsp:cNvSpPr/>
      </dsp:nvSpPr>
      <dsp:spPr>
        <a:xfrm>
          <a:off x="1243012"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4785D1-822A-4A5D-88A9-813F526C20B1}">
      <dsp:nvSpPr>
        <dsp:cNvPr id="0" name=""/>
        <dsp:cNvSpPr/>
      </dsp:nvSpPr>
      <dsp:spPr>
        <a:xfrm>
          <a:off x="1355824"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1" kern="1200" dirty="0"/>
            <a:t>Acknowledge disgruntled employee</a:t>
          </a:r>
        </a:p>
      </dsp:txBody>
      <dsp:txXfrm>
        <a:off x="1374707" y="1782109"/>
        <a:ext cx="977539" cy="606952"/>
      </dsp:txXfrm>
    </dsp:sp>
    <dsp:sp modelId="{EFA19A76-2D1F-43DA-AAB1-2B85D9994966}">
      <dsp:nvSpPr>
        <dsp:cNvPr id="0" name=""/>
        <dsp:cNvSpPr/>
      </dsp:nvSpPr>
      <dsp:spPr>
        <a:xfrm>
          <a:off x="2083"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72558-12F7-4D95-978A-CCA9DFA969F7}">
      <dsp:nvSpPr>
        <dsp:cNvPr id="0" name=""/>
        <dsp:cNvSpPr/>
      </dsp:nvSpPr>
      <dsp:spPr>
        <a:xfrm>
          <a:off x="114895"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a:t>Action:</a:t>
          </a:r>
        </a:p>
        <a:p>
          <a:pPr lvl="0" algn="ctr" defTabSz="266700">
            <a:lnSpc>
              <a:spcPct val="90000"/>
            </a:lnSpc>
            <a:spcBef>
              <a:spcPct val="0"/>
            </a:spcBef>
            <a:spcAft>
              <a:spcPct val="35000"/>
            </a:spcAft>
          </a:pPr>
          <a:r>
            <a:rPr lang="en-US" sz="600" kern="1200" dirty="0"/>
            <a:t>Reprimand disgruntled employee, issue statement to the authorities and let employees know of what happened.</a:t>
          </a:r>
        </a:p>
      </dsp:txBody>
      <dsp:txXfrm>
        <a:off x="133778" y="2722112"/>
        <a:ext cx="977539" cy="606952"/>
      </dsp:txXfrm>
    </dsp:sp>
    <dsp:sp modelId="{DFF0B217-0ABB-4709-86AB-69DE196757E1}">
      <dsp:nvSpPr>
        <dsp:cNvPr id="0" name=""/>
        <dsp:cNvSpPr/>
      </dsp:nvSpPr>
      <dsp:spPr>
        <a:xfrm>
          <a:off x="1243012"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A14CC2-FFBB-4430-BDB3-2C30B1F012A7}">
      <dsp:nvSpPr>
        <dsp:cNvPr id="0" name=""/>
        <dsp:cNvSpPr/>
      </dsp:nvSpPr>
      <dsp:spPr>
        <a:xfrm>
          <a:off x="1355824"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a:t>Action:</a:t>
          </a:r>
        </a:p>
        <a:p>
          <a:pPr lvl="0" algn="ctr" defTabSz="266700">
            <a:lnSpc>
              <a:spcPct val="90000"/>
            </a:lnSpc>
            <a:spcBef>
              <a:spcPct val="0"/>
            </a:spcBef>
            <a:spcAft>
              <a:spcPct val="35000"/>
            </a:spcAft>
          </a:pPr>
          <a:r>
            <a:rPr lang="en-US" sz="600" kern="1200" dirty="0"/>
            <a:t>Initiate disaster recovery</a:t>
          </a:r>
        </a:p>
      </dsp:txBody>
      <dsp:txXfrm>
        <a:off x="1374707" y="2722112"/>
        <a:ext cx="977539" cy="606952"/>
      </dsp:txXfrm>
    </dsp:sp>
    <dsp:sp modelId="{E980F776-813B-4C90-BE2E-A628935F1DC1}">
      <dsp:nvSpPr>
        <dsp:cNvPr id="0" name=""/>
        <dsp:cNvSpPr/>
      </dsp:nvSpPr>
      <dsp:spPr>
        <a:xfrm>
          <a:off x="2483941"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BA312F-D8E8-4CDD-A16D-E7C4F255B9DE}">
      <dsp:nvSpPr>
        <dsp:cNvPr id="0" name=""/>
        <dsp:cNvSpPr/>
      </dsp:nvSpPr>
      <dsp:spPr>
        <a:xfrm>
          <a:off x="2596753"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a:t>Benefit: </a:t>
          </a:r>
        </a:p>
        <a:p>
          <a:pPr lvl="0" algn="ctr" defTabSz="266700">
            <a:lnSpc>
              <a:spcPct val="90000"/>
            </a:lnSpc>
            <a:spcBef>
              <a:spcPct val="0"/>
            </a:spcBef>
            <a:spcAft>
              <a:spcPct val="35000"/>
            </a:spcAft>
          </a:pPr>
          <a:r>
            <a:rPr lang="en-US" sz="600" kern="1200" dirty="0"/>
            <a:t>Everyone is on the same page, the organization can move forward and make changes to stop this from happening in the future.</a:t>
          </a:r>
        </a:p>
      </dsp:txBody>
      <dsp:txXfrm>
        <a:off x="2615636" y="2722112"/>
        <a:ext cx="977539" cy="606952"/>
      </dsp:txXfrm>
    </dsp:sp>
    <dsp:sp modelId="{693059C0-6007-4249-A1FA-C756B931F4F4}">
      <dsp:nvSpPr>
        <dsp:cNvPr id="0" name=""/>
        <dsp:cNvSpPr/>
      </dsp:nvSpPr>
      <dsp:spPr>
        <a:xfrm>
          <a:off x="4345334"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5BBE52-3E50-4A03-9202-9417F8B99E04}">
      <dsp:nvSpPr>
        <dsp:cNvPr id="0" name=""/>
        <dsp:cNvSpPr/>
      </dsp:nvSpPr>
      <dsp:spPr>
        <a:xfrm>
          <a:off x="4458146"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1" kern="1200" dirty="0"/>
            <a:t>Cover up disgruntled employee</a:t>
          </a:r>
        </a:p>
      </dsp:txBody>
      <dsp:txXfrm>
        <a:off x="4477029" y="1782109"/>
        <a:ext cx="977539" cy="606952"/>
      </dsp:txXfrm>
    </dsp:sp>
    <dsp:sp modelId="{2EA8FBF8-7A2F-4284-9DDB-588611115E9B}">
      <dsp:nvSpPr>
        <dsp:cNvPr id="0" name=""/>
        <dsp:cNvSpPr/>
      </dsp:nvSpPr>
      <dsp:spPr>
        <a:xfrm>
          <a:off x="3724870"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CE9947-911B-43CA-A26F-4ABCE9B8B408}">
      <dsp:nvSpPr>
        <dsp:cNvPr id="0" name=""/>
        <dsp:cNvSpPr/>
      </dsp:nvSpPr>
      <dsp:spPr>
        <a:xfrm>
          <a:off x="3837682"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a:t>Action:</a:t>
          </a:r>
        </a:p>
        <a:p>
          <a:pPr lvl="0" algn="ctr" defTabSz="266700">
            <a:lnSpc>
              <a:spcPct val="90000"/>
            </a:lnSpc>
            <a:spcBef>
              <a:spcPct val="0"/>
            </a:spcBef>
            <a:spcAft>
              <a:spcPct val="35000"/>
            </a:spcAft>
          </a:pPr>
          <a:r>
            <a:rPr lang="en-US" sz="600" kern="1200" dirty="0"/>
            <a:t>Cover up disgruntled employee and keep everyone in the dark. Try to recover as much as possible.</a:t>
          </a:r>
        </a:p>
      </dsp:txBody>
      <dsp:txXfrm>
        <a:off x="3856565" y="2722112"/>
        <a:ext cx="977539" cy="606952"/>
      </dsp:txXfrm>
    </dsp:sp>
    <dsp:sp modelId="{4300AD65-29F0-4ED9-939A-C543205ED658}">
      <dsp:nvSpPr>
        <dsp:cNvPr id="0" name=""/>
        <dsp:cNvSpPr/>
      </dsp:nvSpPr>
      <dsp:spPr>
        <a:xfrm>
          <a:off x="4965799"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2D34A1-7805-4062-960F-9E34D3FBB48E}">
      <dsp:nvSpPr>
        <dsp:cNvPr id="0" name=""/>
        <dsp:cNvSpPr/>
      </dsp:nvSpPr>
      <dsp:spPr>
        <a:xfrm>
          <a:off x="5078610"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a:t>Additional Risk: Employees may grow worried that the organization could be hiding details that employees aught to know.</a:t>
          </a:r>
        </a:p>
      </dsp:txBody>
      <dsp:txXfrm>
        <a:off x="5097493" y="2722112"/>
        <a:ext cx="977539" cy="6069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D826E8-63BB-4F7D-8073-41D9CFCCB665}">
      <dsp:nvSpPr>
        <dsp:cNvPr id="0" name=""/>
        <dsp:cNvSpPr/>
      </dsp:nvSpPr>
      <dsp:spPr>
        <a:xfrm rot="5400000">
          <a:off x="-49518" y="108640"/>
          <a:ext cx="872024" cy="661625"/>
        </a:xfrm>
        <a:prstGeom prst="chevron">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w="9525" cap="flat" cmpd="sng" algn="ctr">
          <a:solidFill>
            <a:schemeClr val="accent1">
              <a:shade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latin typeface="Arial" panose="020B0604020202020204" pitchFamily="34" charset="0"/>
              <a:cs typeface="Arial" panose="020B0604020202020204" pitchFamily="34" charset="0"/>
            </a:rPr>
            <a:t>Assessment </a:t>
          </a:r>
          <a:endParaRPr lang="en-US" sz="1000" b="1" kern="1200" dirty="0">
            <a:latin typeface="Arial" panose="020B0604020202020204" pitchFamily="34" charset="0"/>
            <a:cs typeface="Arial" panose="020B0604020202020204" pitchFamily="34" charset="0"/>
          </a:endParaRPr>
        </a:p>
      </dsp:txBody>
      <dsp:txXfrm rot="-5400000">
        <a:off x="55682" y="334254"/>
        <a:ext cx="661625" cy="210399"/>
      </dsp:txXfrm>
    </dsp:sp>
    <dsp:sp modelId="{5DD2F898-D9DC-45D1-81A4-773CD51C1CCB}">
      <dsp:nvSpPr>
        <dsp:cNvPr id="0" name=""/>
        <dsp:cNvSpPr/>
      </dsp:nvSpPr>
      <dsp:spPr>
        <a:xfrm rot="5400000">
          <a:off x="3615497" y="-2598753"/>
          <a:ext cx="567114" cy="5765490"/>
        </a:xfrm>
        <a:prstGeom prst="round2SameRect">
          <a:avLst/>
        </a:prstGeom>
        <a:solidFill>
          <a:schemeClr val="accent1">
            <a:alpha val="90000"/>
            <a:tint val="4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2672" tIns="3810" rIns="3810" bIns="3810" numCol="1" spcCol="1270" anchor="ctr" anchorCtr="0">
          <a:noAutofit/>
        </a:bodyPr>
        <a:lstStyle/>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 Define the ideal facts concerning the risk. </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Assess whether the facts about the risk abide by the law and the PMI Code of Ethics and Professional Conduct</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Check whether the facts agree with the policy for protecting integral company data and the company culture</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If  the evident facts do not abide by the law, seek for legal intervention </a:t>
          </a:r>
          <a:endParaRPr lang="en-US" sz="600" kern="1200" dirty="0">
            <a:latin typeface="Arial" panose="020B0604020202020204" pitchFamily="34" charset="0"/>
            <a:cs typeface="Arial" panose="020B0604020202020204" pitchFamily="34" charset="0"/>
          </a:endParaRPr>
        </a:p>
      </dsp:txBody>
      <dsp:txXfrm rot="-5400000">
        <a:off x="1016309" y="28119"/>
        <a:ext cx="5737806" cy="511746"/>
      </dsp:txXfrm>
    </dsp:sp>
    <dsp:sp modelId="{C455FC1F-E72C-47F2-9CC1-6897F23B183F}">
      <dsp:nvSpPr>
        <dsp:cNvPr id="0" name=""/>
        <dsp:cNvSpPr/>
      </dsp:nvSpPr>
      <dsp:spPr>
        <a:xfrm rot="5400000">
          <a:off x="-75122" y="886068"/>
          <a:ext cx="872024" cy="610417"/>
        </a:xfrm>
        <a:prstGeom prst="chevron">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w="9525" cap="flat" cmpd="sng" algn="ctr">
          <a:solidFill>
            <a:schemeClr val="accent1">
              <a:shade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b="1" kern="1200" dirty="0" smtClean="0">
              <a:latin typeface="Arial" panose="020B0604020202020204" pitchFamily="34" charset="0"/>
              <a:cs typeface="Arial" panose="020B0604020202020204" pitchFamily="34" charset="0"/>
            </a:rPr>
            <a:t>Alternatives</a:t>
          </a:r>
          <a:r>
            <a:rPr lang="en-US" sz="800" kern="1200" dirty="0" smtClean="0">
              <a:latin typeface="Arial" panose="020B0604020202020204" pitchFamily="34" charset="0"/>
              <a:cs typeface="Arial" panose="020B0604020202020204" pitchFamily="34" charset="0"/>
            </a:rPr>
            <a:t> </a:t>
          </a:r>
          <a:endParaRPr lang="en-US" sz="800" kern="1200" dirty="0">
            <a:latin typeface="Arial" panose="020B0604020202020204" pitchFamily="34" charset="0"/>
            <a:cs typeface="Arial" panose="020B0604020202020204" pitchFamily="34" charset="0"/>
          </a:endParaRPr>
        </a:p>
      </dsp:txBody>
      <dsp:txXfrm rot="-5400000">
        <a:off x="55682" y="1060474"/>
        <a:ext cx="610417" cy="261607"/>
      </dsp:txXfrm>
    </dsp:sp>
    <dsp:sp modelId="{5649420C-7510-4157-BECE-3D1099C7C176}">
      <dsp:nvSpPr>
        <dsp:cNvPr id="0" name=""/>
        <dsp:cNvSpPr/>
      </dsp:nvSpPr>
      <dsp:spPr>
        <a:xfrm rot="5400000">
          <a:off x="3449991" y="-1908126"/>
          <a:ext cx="566815" cy="5948657"/>
        </a:xfrm>
        <a:prstGeom prst="round2SameRect">
          <a:avLst/>
        </a:prstGeom>
        <a:solidFill>
          <a:schemeClr val="accent1">
            <a:alpha val="90000"/>
            <a:tint val="4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2672" tIns="3810" rIns="3810" bIns="3810" numCol="1" spcCol="1270" anchor="ctr" anchorCtr="0">
          <a:noAutofit/>
        </a:bodyPr>
        <a:lstStyle/>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Make a list of alternative solutions to each risk</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Consider the benefits and disadvantages for each possible alternative choice</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If the posed alternatives opens a room for viable solution to the risk, consider going ahead to analyze candidate decisions. If not,  take the initiative to source more facts  about the risk for additional measures.</a:t>
          </a:r>
          <a:endParaRPr lang="en-US" sz="600" kern="1200" dirty="0">
            <a:latin typeface="Arial" panose="020B0604020202020204" pitchFamily="34" charset="0"/>
            <a:cs typeface="Arial" panose="020B0604020202020204" pitchFamily="34" charset="0"/>
          </a:endParaRPr>
        </a:p>
      </dsp:txBody>
      <dsp:txXfrm rot="-5400000">
        <a:off x="759070" y="810465"/>
        <a:ext cx="5920987" cy="511475"/>
      </dsp:txXfrm>
    </dsp:sp>
    <dsp:sp modelId="{AD0A682B-F986-4C66-A228-35D4E4F96250}">
      <dsp:nvSpPr>
        <dsp:cNvPr id="0" name=""/>
        <dsp:cNvSpPr/>
      </dsp:nvSpPr>
      <dsp:spPr>
        <a:xfrm rot="5400000">
          <a:off x="-75122" y="1637891"/>
          <a:ext cx="872024" cy="610417"/>
        </a:xfrm>
        <a:prstGeom prst="chevron">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w="9525" cap="flat" cmpd="sng" algn="ctr">
          <a:solidFill>
            <a:schemeClr val="accent1">
              <a:shade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b="1" kern="1200" dirty="0" smtClean="0">
              <a:latin typeface="Arial" panose="020B0604020202020204" pitchFamily="34" charset="0"/>
              <a:cs typeface="Arial" panose="020B0604020202020204" pitchFamily="34" charset="0"/>
            </a:rPr>
            <a:t>Analysis</a:t>
          </a:r>
          <a:endParaRPr lang="en-US" sz="800" kern="1200" dirty="0">
            <a:latin typeface="Arial" panose="020B0604020202020204" pitchFamily="34" charset="0"/>
            <a:cs typeface="Arial" panose="020B0604020202020204" pitchFamily="34" charset="0"/>
          </a:endParaRPr>
        </a:p>
      </dsp:txBody>
      <dsp:txXfrm rot="-5400000">
        <a:off x="55682" y="1812297"/>
        <a:ext cx="610417" cy="261607"/>
      </dsp:txXfrm>
    </dsp:sp>
    <dsp:sp modelId="{06B08330-5E23-4F43-8834-F8EA079B1301}">
      <dsp:nvSpPr>
        <dsp:cNvPr id="0" name=""/>
        <dsp:cNvSpPr/>
      </dsp:nvSpPr>
      <dsp:spPr>
        <a:xfrm rot="5400000">
          <a:off x="3468381" y="-1106783"/>
          <a:ext cx="566815" cy="5794558"/>
        </a:xfrm>
        <a:prstGeom prst="round2SameRect">
          <a:avLst/>
        </a:prstGeom>
        <a:solidFill>
          <a:schemeClr val="accent1">
            <a:alpha val="90000"/>
            <a:tint val="4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2672" tIns="3810" rIns="3810" bIns="3810" numCol="1" spcCol="1270" anchor="ctr" anchorCtr="0">
          <a:noAutofit/>
        </a:bodyPr>
        <a:lstStyle/>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Examine candidate decision and define its validity concerning the risk</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Define whether your candidate decision have a positive impact to prevent additional risks to the company and its stakeholder</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Make sure that the decision puts into account cultural differences and whether it is a good idea that’s free from external influence.</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If the affiliated impacts are acceptable, make a step forward to examine your decision against ethical principles. If It fails, consider other candidate decision concerning the risk and review your options</a:t>
          </a:r>
          <a:endParaRPr lang="en-US" sz="600" kern="1200" dirty="0">
            <a:latin typeface="Arial" panose="020B0604020202020204" pitchFamily="34" charset="0"/>
            <a:cs typeface="Arial" panose="020B0604020202020204" pitchFamily="34" charset="0"/>
          </a:endParaRPr>
        </a:p>
      </dsp:txBody>
      <dsp:txXfrm rot="-5400000">
        <a:off x="854510" y="1534758"/>
        <a:ext cx="5766888" cy="511475"/>
      </dsp:txXfrm>
    </dsp:sp>
    <dsp:sp modelId="{6D2C5AB5-AA7D-42FC-B820-BB753ADBCDA6}">
      <dsp:nvSpPr>
        <dsp:cNvPr id="0" name=""/>
        <dsp:cNvSpPr/>
      </dsp:nvSpPr>
      <dsp:spPr>
        <a:xfrm rot="5400000">
          <a:off x="-75122" y="2389714"/>
          <a:ext cx="872024" cy="610417"/>
        </a:xfrm>
        <a:prstGeom prst="chevron">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w="9525" cap="flat" cmpd="sng" algn="ctr">
          <a:solidFill>
            <a:schemeClr val="accent1">
              <a:shade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b="1" kern="1200" dirty="0" smtClean="0">
              <a:latin typeface="Arial" panose="020B0604020202020204" pitchFamily="34" charset="0"/>
              <a:cs typeface="Arial" panose="020B0604020202020204" pitchFamily="34" charset="0"/>
            </a:rPr>
            <a:t>Application </a:t>
          </a:r>
          <a:endParaRPr lang="en-US" sz="800" kern="1200" dirty="0">
            <a:latin typeface="Arial" panose="020B0604020202020204" pitchFamily="34" charset="0"/>
            <a:cs typeface="Arial" panose="020B0604020202020204" pitchFamily="34" charset="0"/>
          </a:endParaRPr>
        </a:p>
      </dsp:txBody>
      <dsp:txXfrm rot="-5400000">
        <a:off x="55682" y="2564120"/>
        <a:ext cx="610417" cy="261607"/>
      </dsp:txXfrm>
    </dsp:sp>
    <dsp:sp modelId="{C4DC7B0C-A7B6-4AB8-9D4A-B60F734797AE}">
      <dsp:nvSpPr>
        <dsp:cNvPr id="0" name=""/>
        <dsp:cNvSpPr/>
      </dsp:nvSpPr>
      <dsp:spPr>
        <a:xfrm rot="5400000">
          <a:off x="3459063" y="-344316"/>
          <a:ext cx="566815" cy="5813072"/>
        </a:xfrm>
        <a:prstGeom prst="round2SameRect">
          <a:avLst/>
        </a:prstGeom>
        <a:solidFill>
          <a:schemeClr val="accent1">
            <a:alpha val="90000"/>
            <a:tint val="4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2672" tIns="3810" rIns="3810" bIns="3810" numCol="1" spcCol="1270" anchor="ctr" anchorCtr="0">
          <a:noAutofit/>
        </a:bodyPr>
        <a:lstStyle/>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Apply ethical principles to your candidate decision</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Check whether your decision will result to greatest good while treating all parties fairly</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If the posed solution brings about new dilemma review your options and the implications. If the decision is consistent with other ethical principles, proceed to decide and take action </a:t>
          </a:r>
          <a:endParaRPr lang="en-US" sz="600" kern="1200" dirty="0">
            <a:latin typeface="Arial" panose="020B0604020202020204" pitchFamily="34" charset="0"/>
            <a:cs typeface="Arial" panose="020B0604020202020204" pitchFamily="34" charset="0"/>
          </a:endParaRPr>
        </a:p>
      </dsp:txBody>
      <dsp:txXfrm rot="-5400000">
        <a:off x="835935" y="2306482"/>
        <a:ext cx="5785402" cy="511475"/>
      </dsp:txXfrm>
    </dsp:sp>
    <dsp:sp modelId="{7258088E-3E57-46A9-AC5F-0A30EB484B89}">
      <dsp:nvSpPr>
        <dsp:cNvPr id="0" name=""/>
        <dsp:cNvSpPr/>
      </dsp:nvSpPr>
      <dsp:spPr>
        <a:xfrm rot="5400000">
          <a:off x="-75122" y="3141537"/>
          <a:ext cx="872024" cy="610417"/>
        </a:xfrm>
        <a:prstGeom prst="chevron">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w="9525" cap="flat" cmpd="sng" algn="ctr">
          <a:solidFill>
            <a:schemeClr val="accent1">
              <a:shade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b="1" kern="1200" dirty="0" smtClean="0">
              <a:latin typeface="Arial" panose="020B0604020202020204" pitchFamily="34" charset="0"/>
              <a:cs typeface="Arial" panose="020B0604020202020204" pitchFamily="34" charset="0"/>
            </a:rPr>
            <a:t>Action </a:t>
          </a:r>
          <a:endParaRPr lang="en-US" sz="800" b="1" kern="1200" dirty="0">
            <a:latin typeface="Arial" panose="020B0604020202020204" pitchFamily="34" charset="0"/>
            <a:cs typeface="Arial" panose="020B0604020202020204" pitchFamily="34" charset="0"/>
          </a:endParaRPr>
        </a:p>
      </dsp:txBody>
      <dsp:txXfrm rot="-5400000">
        <a:off x="55682" y="3315943"/>
        <a:ext cx="610417" cy="261607"/>
      </dsp:txXfrm>
    </dsp:sp>
    <dsp:sp modelId="{5045EA34-37F2-4F3A-8D0A-C9317CEADC00}">
      <dsp:nvSpPr>
        <dsp:cNvPr id="0" name=""/>
        <dsp:cNvSpPr/>
      </dsp:nvSpPr>
      <dsp:spPr>
        <a:xfrm rot="5400000">
          <a:off x="3468381" y="320646"/>
          <a:ext cx="566815" cy="5946991"/>
        </a:xfrm>
        <a:prstGeom prst="round2SameRect">
          <a:avLst/>
        </a:prstGeom>
        <a:solidFill>
          <a:schemeClr val="accent1">
            <a:alpha val="90000"/>
            <a:tint val="4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2672" tIns="3810" rIns="3810" bIns="3810" numCol="1" spcCol="1270" anchor="ctr" anchorCtr="0">
          <a:noAutofit/>
        </a:bodyPr>
        <a:lstStyle/>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Make a decision on how to address the risk</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Be sure to accept the responsibility for your decisions </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Make your decisions public and feel good about it</a:t>
          </a:r>
          <a:endParaRPr lang="en-US" sz="600" kern="1200" dirty="0">
            <a:latin typeface="Arial" panose="020B0604020202020204" pitchFamily="34" charset="0"/>
            <a:cs typeface="Arial" panose="020B0604020202020204" pitchFamily="34" charset="0"/>
          </a:endParaRPr>
        </a:p>
        <a:p>
          <a:pPr marL="57150" lvl="1" indent="-57150" algn="l" defTabSz="266700">
            <a:lnSpc>
              <a:spcPct val="90000"/>
            </a:lnSpc>
            <a:spcBef>
              <a:spcPct val="0"/>
            </a:spcBef>
            <a:spcAft>
              <a:spcPct val="15000"/>
            </a:spcAft>
            <a:buChar char="••"/>
          </a:pPr>
          <a:r>
            <a:rPr lang="en-US" sz="600" kern="1200" dirty="0" smtClean="0">
              <a:latin typeface="Arial" panose="020B0604020202020204" pitchFamily="34" charset="0"/>
              <a:cs typeface="Arial" panose="020B0604020202020204" pitchFamily="34" charset="0"/>
            </a:rPr>
            <a:t>If you are comfortable with your choice, take action. If not, retrace these core steps to discover an improved solution</a:t>
          </a:r>
          <a:endParaRPr lang="en-US" sz="600" kern="1200" dirty="0">
            <a:latin typeface="Arial" panose="020B0604020202020204" pitchFamily="34" charset="0"/>
            <a:cs typeface="Arial" panose="020B0604020202020204" pitchFamily="34" charset="0"/>
          </a:endParaRPr>
        </a:p>
      </dsp:txBody>
      <dsp:txXfrm rot="-5400000">
        <a:off x="778293" y="3038404"/>
        <a:ext cx="5919321" cy="51147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2FF24A8-DD41-4404-A375-6700669223FF}" type="slidenum">
              <a:rPr lang="en-US"/>
              <a:pPr/>
              <a:t>‹#›</a:t>
            </a:fld>
            <a:endParaRPr lang="en-US" dirty="0"/>
          </a:p>
        </p:txBody>
      </p:sp>
    </p:spTree>
    <p:extLst>
      <p:ext uri="{BB962C8B-B14F-4D97-AF65-F5344CB8AC3E}">
        <p14:creationId xmlns:p14="http://schemas.microsoft.com/office/powerpoint/2010/main" val="1529584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FDDCF9BB-CB8A-4A5D-8D5C-824CF402FA0F}" type="slidenum">
              <a:rPr lang="en-US"/>
              <a:pPr/>
              <a:t>‹#›</a:t>
            </a:fld>
            <a:endParaRPr lang="en-US" dirty="0"/>
          </a:p>
        </p:txBody>
      </p:sp>
    </p:spTree>
    <p:extLst>
      <p:ext uri="{BB962C8B-B14F-4D97-AF65-F5344CB8AC3E}">
        <p14:creationId xmlns:p14="http://schemas.microsoft.com/office/powerpoint/2010/main" val="1238807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263080B-D1BE-498B-A65D-590B0AE1DA22}" type="slidenum">
              <a:rPr lang="en-US"/>
              <a:pPr/>
              <a:t>‹#›</a:t>
            </a:fld>
            <a:endParaRPr lang="en-US" dirty="0"/>
          </a:p>
        </p:txBody>
      </p:sp>
    </p:spTree>
    <p:extLst>
      <p:ext uri="{BB962C8B-B14F-4D97-AF65-F5344CB8AC3E}">
        <p14:creationId xmlns:p14="http://schemas.microsoft.com/office/powerpoint/2010/main" val="3146294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581D3127-430D-4BED-A7BE-8266FA8060A8}" type="slidenum">
              <a:rPr lang="en-US"/>
              <a:pPr/>
              <a:t>‹#›</a:t>
            </a:fld>
            <a:endParaRPr lang="en-US" dirty="0"/>
          </a:p>
        </p:txBody>
      </p:sp>
    </p:spTree>
    <p:extLst>
      <p:ext uri="{BB962C8B-B14F-4D97-AF65-F5344CB8AC3E}">
        <p14:creationId xmlns:p14="http://schemas.microsoft.com/office/powerpoint/2010/main" val="3230283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DA768FE-F06D-441B-96A1-824FA662127D}" type="slidenum">
              <a:rPr lang="en-US"/>
              <a:pPr/>
              <a:t>‹#›</a:t>
            </a:fld>
            <a:endParaRPr lang="en-US" dirty="0"/>
          </a:p>
        </p:txBody>
      </p:sp>
    </p:spTree>
    <p:extLst>
      <p:ext uri="{BB962C8B-B14F-4D97-AF65-F5344CB8AC3E}">
        <p14:creationId xmlns:p14="http://schemas.microsoft.com/office/powerpoint/2010/main" val="2176098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734A27D2-9C09-4092-801E-7CCDFF5BE9AA}" type="slidenum">
              <a:rPr lang="en-US"/>
              <a:pPr/>
              <a:t>‹#›</a:t>
            </a:fld>
            <a:endParaRPr lang="en-US" dirty="0"/>
          </a:p>
        </p:txBody>
      </p:sp>
    </p:spTree>
    <p:extLst>
      <p:ext uri="{BB962C8B-B14F-4D97-AF65-F5344CB8AC3E}">
        <p14:creationId xmlns:p14="http://schemas.microsoft.com/office/powerpoint/2010/main" val="185545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29023DB6-2805-4428-85FA-A5482CA75AA3}" type="slidenum">
              <a:rPr lang="en-US"/>
              <a:pPr/>
              <a:t>‹#›</a:t>
            </a:fld>
            <a:endParaRPr lang="en-US" dirty="0"/>
          </a:p>
        </p:txBody>
      </p:sp>
    </p:spTree>
    <p:extLst>
      <p:ext uri="{BB962C8B-B14F-4D97-AF65-F5344CB8AC3E}">
        <p14:creationId xmlns:p14="http://schemas.microsoft.com/office/powerpoint/2010/main" val="287847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025CEBCD-27E7-40A1-BE63-389010145CF1}" type="slidenum">
              <a:rPr lang="en-US"/>
              <a:pPr/>
              <a:t>‹#›</a:t>
            </a:fld>
            <a:endParaRPr lang="en-US" dirty="0"/>
          </a:p>
        </p:txBody>
      </p:sp>
    </p:spTree>
    <p:extLst>
      <p:ext uri="{BB962C8B-B14F-4D97-AF65-F5344CB8AC3E}">
        <p14:creationId xmlns:p14="http://schemas.microsoft.com/office/powerpoint/2010/main" val="394078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E1FA0E85-6687-426F-A5AA-046D640965DF}" type="slidenum">
              <a:rPr lang="en-US"/>
              <a:pPr/>
              <a:t>‹#›</a:t>
            </a:fld>
            <a:endParaRPr lang="en-US" dirty="0"/>
          </a:p>
        </p:txBody>
      </p:sp>
    </p:spTree>
    <p:extLst>
      <p:ext uri="{BB962C8B-B14F-4D97-AF65-F5344CB8AC3E}">
        <p14:creationId xmlns:p14="http://schemas.microsoft.com/office/powerpoint/2010/main" val="345862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A03DD974-E902-4C6E-9DB5-5758772E0C14}" type="slidenum">
              <a:rPr lang="en-US"/>
              <a:pPr/>
              <a:t>‹#›</a:t>
            </a:fld>
            <a:endParaRPr lang="en-US" dirty="0"/>
          </a:p>
        </p:txBody>
      </p:sp>
    </p:spTree>
    <p:extLst>
      <p:ext uri="{BB962C8B-B14F-4D97-AF65-F5344CB8AC3E}">
        <p14:creationId xmlns:p14="http://schemas.microsoft.com/office/powerpoint/2010/main" val="4105158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CB9BE45F-DCC1-4625-8CAB-224E7764C0A1}" type="slidenum">
              <a:rPr lang="en-US"/>
              <a:pPr/>
              <a:t>‹#›</a:t>
            </a:fld>
            <a:endParaRPr lang="en-US" dirty="0"/>
          </a:p>
        </p:txBody>
      </p:sp>
    </p:spTree>
    <p:extLst>
      <p:ext uri="{BB962C8B-B14F-4D97-AF65-F5344CB8AC3E}">
        <p14:creationId xmlns:p14="http://schemas.microsoft.com/office/powerpoint/2010/main" val="4259493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0D15259-136B-4FD2-94E6-366FF2F3DD9E}"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6" name="Rectangle 24"/>
          <p:cNvSpPr>
            <a:spLocks noGrp="1" noChangeArrowheads="1"/>
          </p:cNvSpPr>
          <p:nvPr>
            <p:ph type="title"/>
          </p:nvPr>
        </p:nvSpPr>
        <p:spPr>
          <a:xfrm>
            <a:off x="457200" y="304800"/>
            <a:ext cx="8229600" cy="1143000"/>
          </a:xfrm>
        </p:spPr>
        <p:txBody>
          <a:bodyPr/>
          <a:lstStyle/>
          <a:p>
            <a:r>
              <a:rPr lang="en-US" sz="3600" dirty="0"/>
              <a:t>PII Information – Decision and Policy</a:t>
            </a:r>
          </a:p>
        </p:txBody>
      </p:sp>
      <p:graphicFrame>
        <p:nvGraphicFramePr>
          <p:cNvPr id="24" name="Diagram 23"/>
          <p:cNvGraphicFramePr/>
          <p:nvPr>
            <p:extLst>
              <p:ext uri="{D42A27DB-BD31-4B8C-83A1-F6EECF244321}">
                <p14:modId xmlns:p14="http://schemas.microsoft.com/office/powerpoint/2010/main" val="3558093834"/>
              </p:ext>
            </p:extLst>
          </p:nvPr>
        </p:nvGraphicFramePr>
        <p:xfrm>
          <a:off x="13716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1752600" y="4953000"/>
            <a:ext cx="5562600" cy="769441"/>
          </a:xfrm>
          <a:prstGeom prst="rect">
            <a:avLst/>
          </a:prstGeom>
          <a:noFill/>
        </p:spPr>
        <p:txBody>
          <a:bodyPr wrap="square" rtlCol="0">
            <a:spAutoFit/>
          </a:bodyPr>
          <a:lstStyle/>
          <a:p>
            <a:r>
              <a:rPr lang="en-US" sz="1100" dirty="0"/>
              <a:t>Policy: In the event of a hack of the banking or credit card information of the client, the company will issue an announcement of the hack to the public, work with institutions on reversing any fraudulent charges and revise the app to mitigate the risk of future hacks by ensuring stronger security protocols.</a:t>
            </a:r>
          </a:p>
        </p:txBody>
      </p:sp>
      <p:sp>
        <p:nvSpPr>
          <p:cNvPr id="3" name="TextBox 2">
            <a:extLst>
              <a:ext uri="{FF2B5EF4-FFF2-40B4-BE49-F238E27FC236}">
                <a16:creationId xmlns:a16="http://schemas.microsoft.com/office/drawing/2014/main" id="{02CD3C05-540D-4CA5-89E9-C319F85F049F}"/>
              </a:ext>
            </a:extLst>
          </p:cNvPr>
          <p:cNvSpPr txBox="1"/>
          <p:nvPr/>
        </p:nvSpPr>
        <p:spPr>
          <a:xfrm>
            <a:off x="3657600" y="1371599"/>
            <a:ext cx="2209800" cy="646331"/>
          </a:xfrm>
          <a:prstGeom prst="rect">
            <a:avLst/>
          </a:prstGeom>
          <a:noFill/>
        </p:spPr>
        <p:txBody>
          <a:bodyPr wrap="square" rtlCol="0">
            <a:spAutoFit/>
          </a:bodyPr>
          <a:lstStyle/>
          <a:p>
            <a:pPr algn="ctr"/>
            <a:r>
              <a:rPr lang="en-US" dirty="0"/>
              <a:t>Banking &amp; Credit Card Information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6" name="Rectangle 24"/>
          <p:cNvSpPr>
            <a:spLocks noGrp="1" noChangeArrowheads="1"/>
          </p:cNvSpPr>
          <p:nvPr>
            <p:ph type="title"/>
          </p:nvPr>
        </p:nvSpPr>
        <p:spPr>
          <a:xfrm>
            <a:off x="457200" y="304800"/>
            <a:ext cx="8229600" cy="1143000"/>
          </a:xfrm>
        </p:spPr>
        <p:txBody>
          <a:bodyPr/>
          <a:lstStyle/>
          <a:p>
            <a:r>
              <a:rPr lang="en-US" sz="3600" dirty="0"/>
              <a:t>PII Information – Decision and Policy</a:t>
            </a:r>
          </a:p>
        </p:txBody>
      </p:sp>
      <p:graphicFrame>
        <p:nvGraphicFramePr>
          <p:cNvPr id="24" name="Diagram 23"/>
          <p:cNvGraphicFramePr/>
          <p:nvPr>
            <p:extLst>
              <p:ext uri="{D42A27DB-BD31-4B8C-83A1-F6EECF244321}">
                <p14:modId xmlns:p14="http://schemas.microsoft.com/office/powerpoint/2010/main" val="3893310726"/>
              </p:ext>
            </p:extLst>
          </p:nvPr>
        </p:nvGraphicFramePr>
        <p:xfrm>
          <a:off x="13716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1752600" y="4953000"/>
            <a:ext cx="5562600" cy="1107996"/>
          </a:xfrm>
          <a:prstGeom prst="rect">
            <a:avLst/>
          </a:prstGeom>
          <a:noFill/>
        </p:spPr>
        <p:txBody>
          <a:bodyPr wrap="square" rtlCol="0">
            <a:spAutoFit/>
          </a:bodyPr>
          <a:lstStyle/>
          <a:p>
            <a:r>
              <a:rPr lang="en-US" sz="1100" dirty="0"/>
              <a:t>Policy: If the organization is ever compromised and client information is at stake. We will announce to our clients immediately the situation at hand. We will immediately shut down our servers to prevent any further leaks. We will work within our organization to increase security measures in order to prevent any information from being leaked. In the event that client information is leaked and their social security number is compromised we will work with the credit bureau to clear our clients names.</a:t>
            </a:r>
          </a:p>
        </p:txBody>
      </p:sp>
      <p:sp>
        <p:nvSpPr>
          <p:cNvPr id="3" name="TextBox 2">
            <a:extLst>
              <a:ext uri="{FF2B5EF4-FFF2-40B4-BE49-F238E27FC236}">
                <a16:creationId xmlns:a16="http://schemas.microsoft.com/office/drawing/2014/main" id="{02CD3C05-540D-4CA5-89E9-C319F85F049F}"/>
              </a:ext>
            </a:extLst>
          </p:cNvPr>
          <p:cNvSpPr txBox="1"/>
          <p:nvPr/>
        </p:nvSpPr>
        <p:spPr>
          <a:xfrm>
            <a:off x="3657600" y="1371599"/>
            <a:ext cx="2209800" cy="646331"/>
          </a:xfrm>
          <a:prstGeom prst="rect">
            <a:avLst/>
          </a:prstGeom>
          <a:noFill/>
        </p:spPr>
        <p:txBody>
          <a:bodyPr wrap="square" rtlCol="0">
            <a:spAutoFit/>
          </a:bodyPr>
          <a:lstStyle/>
          <a:p>
            <a:pPr algn="ctr"/>
            <a:r>
              <a:rPr lang="en-US" dirty="0"/>
              <a:t>Health Insurance &amp; Property Insurance </a:t>
            </a:r>
          </a:p>
        </p:txBody>
      </p:sp>
    </p:spTree>
    <p:extLst>
      <p:ext uri="{BB962C8B-B14F-4D97-AF65-F5344CB8AC3E}">
        <p14:creationId xmlns:p14="http://schemas.microsoft.com/office/powerpoint/2010/main" val="1842502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6" name="Rectangle 24"/>
          <p:cNvSpPr>
            <a:spLocks noGrp="1" noChangeArrowheads="1"/>
          </p:cNvSpPr>
          <p:nvPr>
            <p:ph type="title"/>
          </p:nvPr>
        </p:nvSpPr>
        <p:spPr>
          <a:xfrm>
            <a:off x="457200" y="304800"/>
            <a:ext cx="8229600" cy="1143000"/>
          </a:xfrm>
        </p:spPr>
        <p:txBody>
          <a:bodyPr/>
          <a:lstStyle/>
          <a:p>
            <a:r>
              <a:rPr lang="en-US" sz="3600" dirty="0"/>
              <a:t>PII Information – Decision and Policy</a:t>
            </a:r>
          </a:p>
        </p:txBody>
      </p:sp>
      <p:graphicFrame>
        <p:nvGraphicFramePr>
          <p:cNvPr id="24" name="Diagram 23"/>
          <p:cNvGraphicFramePr/>
          <p:nvPr/>
        </p:nvGraphicFramePr>
        <p:xfrm>
          <a:off x="13716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1752600" y="4953000"/>
            <a:ext cx="5562600" cy="600164"/>
          </a:xfrm>
          <a:prstGeom prst="rect">
            <a:avLst/>
          </a:prstGeom>
          <a:noFill/>
        </p:spPr>
        <p:txBody>
          <a:bodyPr wrap="square" rtlCol="0">
            <a:spAutoFit/>
          </a:bodyPr>
          <a:lstStyle/>
          <a:p>
            <a:r>
              <a:rPr lang="en-US" sz="1100" dirty="0"/>
              <a:t>Policy: In the event of a leak of the physical location of the client, the company will issue do everything possible defuse the situation with all discretion. Disgruntled employees should be dealt with and addressed to prevent disasters.</a:t>
            </a:r>
          </a:p>
        </p:txBody>
      </p:sp>
    </p:spTree>
    <p:extLst>
      <p:ext uri="{BB962C8B-B14F-4D97-AF65-F5344CB8AC3E}">
        <p14:creationId xmlns:p14="http://schemas.microsoft.com/office/powerpoint/2010/main" val="2257113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6" name="Rectangle 24"/>
          <p:cNvSpPr>
            <a:spLocks noGrp="1" noChangeArrowheads="1"/>
          </p:cNvSpPr>
          <p:nvPr>
            <p:ph type="title"/>
          </p:nvPr>
        </p:nvSpPr>
        <p:spPr>
          <a:xfrm>
            <a:off x="457200" y="304800"/>
            <a:ext cx="8229600" cy="1143000"/>
          </a:xfrm>
        </p:spPr>
        <p:txBody>
          <a:bodyPr/>
          <a:lstStyle/>
          <a:p>
            <a:r>
              <a:rPr lang="en-US" sz="3600" dirty="0"/>
              <a:t>PII Information – Decision and Policy</a:t>
            </a:r>
          </a:p>
        </p:txBody>
      </p:sp>
      <p:graphicFrame>
        <p:nvGraphicFramePr>
          <p:cNvPr id="24" name="Diagram 23"/>
          <p:cNvGraphicFramePr/>
          <p:nvPr>
            <p:extLst>
              <p:ext uri="{D42A27DB-BD31-4B8C-83A1-F6EECF244321}">
                <p14:modId xmlns:p14="http://schemas.microsoft.com/office/powerpoint/2010/main" val="2405223778"/>
              </p:ext>
            </p:extLst>
          </p:nvPr>
        </p:nvGraphicFramePr>
        <p:xfrm>
          <a:off x="13716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1752600" y="4953000"/>
            <a:ext cx="5562600" cy="938719"/>
          </a:xfrm>
          <a:prstGeom prst="rect">
            <a:avLst/>
          </a:prstGeom>
          <a:noFill/>
        </p:spPr>
        <p:txBody>
          <a:bodyPr wrap="square" rtlCol="0">
            <a:spAutoFit/>
          </a:bodyPr>
          <a:lstStyle/>
          <a:p>
            <a:r>
              <a:rPr lang="en-US" sz="1100" dirty="0"/>
              <a:t>Policy: In the event that a disgruntled employee causes damage of any kind to IT infrastructure or data, the authorities must be contacted and disaster recovery should be initiated immediately. If possible, disgruntled employees should be addressed to prevent disasters. Least authority should be a priority, a report of changes in access should be reviewed weekly by head of IT/CTO.</a:t>
            </a:r>
          </a:p>
        </p:txBody>
      </p:sp>
      <p:sp>
        <p:nvSpPr>
          <p:cNvPr id="3" name="TextBox 2">
            <a:extLst>
              <a:ext uri="{FF2B5EF4-FFF2-40B4-BE49-F238E27FC236}">
                <a16:creationId xmlns:a16="http://schemas.microsoft.com/office/drawing/2014/main" id="{02CD3C05-540D-4CA5-89E9-C319F85F049F}"/>
              </a:ext>
            </a:extLst>
          </p:cNvPr>
          <p:cNvSpPr txBox="1"/>
          <p:nvPr/>
        </p:nvSpPr>
        <p:spPr>
          <a:xfrm>
            <a:off x="3657600" y="1371599"/>
            <a:ext cx="2209800" cy="646331"/>
          </a:xfrm>
          <a:prstGeom prst="rect">
            <a:avLst/>
          </a:prstGeom>
          <a:noFill/>
        </p:spPr>
        <p:txBody>
          <a:bodyPr wrap="square" rtlCol="0">
            <a:spAutoFit/>
          </a:bodyPr>
          <a:lstStyle/>
          <a:p>
            <a:pPr algn="ctr"/>
            <a:r>
              <a:rPr lang="en-US" dirty="0"/>
              <a:t>Integral Company Data</a:t>
            </a:r>
          </a:p>
        </p:txBody>
      </p:sp>
    </p:spTree>
    <p:extLst>
      <p:ext uri="{BB962C8B-B14F-4D97-AF65-F5344CB8AC3E}">
        <p14:creationId xmlns:p14="http://schemas.microsoft.com/office/powerpoint/2010/main" val="3689194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229600" cy="1143000"/>
          </a:xfrm>
        </p:spPr>
        <p:txBody>
          <a:bodyPr/>
          <a:lstStyle/>
          <a:p>
            <a:r>
              <a:rPr lang="en-US" sz="2800" dirty="0"/>
              <a:t>PII Information – Decision and Policy</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99038973"/>
              </p:ext>
            </p:extLst>
          </p:nvPr>
        </p:nvGraphicFramePr>
        <p:xfrm>
          <a:off x="990600" y="1600200"/>
          <a:ext cx="67818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ounded Rectangle 1"/>
          <p:cNvSpPr/>
          <p:nvPr/>
        </p:nvSpPr>
        <p:spPr>
          <a:xfrm>
            <a:off x="990600" y="5562600"/>
            <a:ext cx="6934200" cy="1066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000" b="1" dirty="0" smtClean="0">
                <a:latin typeface="Arial" panose="020B0604020202020204" pitchFamily="34" charset="0"/>
                <a:cs typeface="Arial" panose="020B0604020202020204" pitchFamily="34" charset="0"/>
              </a:rPr>
              <a:t>Policy</a:t>
            </a:r>
            <a:r>
              <a:rPr lang="en-US" sz="1000" dirty="0" smtClean="0">
                <a:latin typeface="Arial" panose="020B0604020202020204" pitchFamily="34" charset="0"/>
                <a:cs typeface="Arial" panose="020B0604020202020204" pitchFamily="34" charset="0"/>
              </a:rPr>
              <a:t>: In the event of any risk,, </a:t>
            </a:r>
            <a:r>
              <a:rPr lang="en-US" sz="1000" smtClean="0">
                <a:latin typeface="Arial" panose="020B0604020202020204" pitchFamily="34" charset="0"/>
                <a:cs typeface="Arial" panose="020B0604020202020204" pitchFamily="34" charset="0"/>
              </a:rPr>
              <a:t>all candidates </a:t>
            </a:r>
            <a:r>
              <a:rPr lang="en-US" sz="1000" dirty="0" smtClean="0">
                <a:latin typeface="Arial" panose="020B0604020202020204" pitchFamily="34" charset="0"/>
                <a:cs typeface="Arial" panose="020B0604020202020204" pitchFamily="34" charset="0"/>
              </a:rPr>
              <a:t>are mandated to  participate in decision </a:t>
            </a:r>
            <a:r>
              <a:rPr lang="en-US" sz="1000" dirty="0">
                <a:latin typeface="Arial" panose="020B0604020202020204" pitchFamily="34" charset="0"/>
                <a:cs typeface="Arial" panose="020B0604020202020204" pitchFamily="34" charset="0"/>
              </a:rPr>
              <a:t>making concerning solution to </a:t>
            </a:r>
            <a:r>
              <a:rPr lang="en-US" sz="1000">
                <a:latin typeface="Arial" panose="020B0604020202020204" pitchFamily="34" charset="0"/>
                <a:cs typeface="Arial" panose="020B0604020202020204" pitchFamily="34" charset="0"/>
              </a:rPr>
              <a:t>the </a:t>
            </a:r>
            <a:r>
              <a:rPr lang="en-US" sz="1000" smtClean="0">
                <a:latin typeface="Arial" panose="020B0604020202020204" pitchFamily="34" charset="0"/>
                <a:cs typeface="Arial" panose="020B0604020202020204" pitchFamily="34" charset="0"/>
              </a:rPr>
              <a:t>risk, </a:t>
            </a:r>
            <a:r>
              <a:rPr lang="en-US" sz="1000" dirty="0" smtClean="0">
                <a:latin typeface="Arial" panose="020B0604020202020204" pitchFamily="34" charset="0"/>
                <a:cs typeface="Arial" panose="020B0604020202020204" pitchFamily="34" charset="0"/>
              </a:rPr>
              <a:t>remain vigilant to ensure that all actions are in line with the professional ethical code of conduct. All parties must strive to ensure the privacy of all PII for risk  assessment is protected from unauthorized disclosure and also comply with safe and secure management of data mechanisms. Use appropriate approaches for destroying sensitive PII </a:t>
            </a:r>
            <a:r>
              <a:rPr lang="en-US" sz="1000" dirty="0">
                <a:latin typeface="Arial" panose="020B0604020202020204" pitchFamily="34" charset="0"/>
                <a:cs typeface="Arial" panose="020B0604020202020204" pitchFamily="34" charset="0"/>
              </a:rPr>
              <a:t> </a:t>
            </a:r>
            <a:r>
              <a:rPr lang="en-US" sz="1000" dirty="0" smtClean="0">
                <a:latin typeface="Arial" panose="020B0604020202020204" pitchFamily="34" charset="0"/>
                <a:cs typeface="Arial" panose="020B0604020202020204" pitchFamily="34" charset="0"/>
              </a:rPr>
              <a:t>in  are files and deleting sensitive electronic PII. Be sure not to lease records containing PII  open and unattended. Victims of data breach must be subjected  to the law.  </a:t>
            </a:r>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2596201"/>
      </p:ext>
    </p:extLst>
  </p:cSld>
  <p:clrMapOvr>
    <a:masterClrMapping/>
  </p:clrMapOvr>
</p:sld>
</file>

<file path=ppt/theme/theme1.xml><?xml version="1.0" encoding="utf-8"?>
<a:theme xmlns:a="http://schemas.openxmlformats.org/drawingml/2006/main" name="06256180">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98F2D86927094FB725CCED44C41431" ma:contentTypeVersion="14" ma:contentTypeDescription="Create a new document." ma:contentTypeScope="" ma:versionID="9f734e04b54d1df1567c6874c3e5a03a">
  <xsd:schema xmlns:xsd="http://www.w3.org/2001/XMLSchema" xmlns:xs="http://www.w3.org/2001/XMLSchema" xmlns:p="http://schemas.microsoft.com/office/2006/metadata/properties" xmlns:ns2="c3da832f-3ecf-443d-91e7-99457f1877f8" xmlns:ns3="b06b1bca-4aad-41ab-bd2f-6e8d6f0c1215" targetNamespace="http://schemas.microsoft.com/office/2006/metadata/properties" ma:root="true" ma:fieldsID="7831d41ccdf721a0362f5e711957938a" ns2:_="" ns3:_="">
    <xsd:import namespace="c3da832f-3ecf-443d-91e7-99457f1877f8"/>
    <xsd:import namespace="b06b1bca-4aad-41ab-bd2f-6e8d6f0c1215"/>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Comments" minOccurs="0"/>
                <xsd:element ref="ns2:MediaServiceAutoTags" minOccurs="0"/>
                <xsd:element ref="ns2:MediaServiceOCR" minOccurs="0"/>
                <xsd:element ref="ns2:MediaServiceEventHashCode" minOccurs="0"/>
                <xsd:element ref="ns2:MediaServiceGenerationTime" minOccurs="0"/>
                <xsd:element ref="ns2:_Flow_SignoffStatus"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da832f-3ecf-443d-91e7-99457f1877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Comments" ma:index="13" nillable="true" ma:displayName="Comments" ma:description="5/3 Please map objectives, add notes, and provide suggested times" ma:internalName="Comments">
      <xsd:simpleType>
        <xsd:restriction base="dms:Note">
          <xsd:maxLength value="255"/>
        </xsd:restriction>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_Flow_SignoffStatus" ma:index="18" nillable="true" ma:displayName="Sign-off status" ma:internalName="_x0024_Resources_x003a_core_x002c_Signoff_Status_x003b_">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06b1bca-4aad-41ab-bd2f-6e8d6f0c121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c3da832f-3ecf-443d-91e7-99457f1877f8" xsi:nil="true"/>
    <Comments xmlns="c3da832f-3ecf-443d-91e7-99457f1877f8" xsi:nil="true"/>
  </documentManagement>
</p:properties>
</file>

<file path=customXml/itemProps1.xml><?xml version="1.0" encoding="utf-8"?>
<ds:datastoreItem xmlns:ds="http://schemas.openxmlformats.org/officeDocument/2006/customXml" ds:itemID="{12204564-F136-469D-A2FA-B878C16391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da832f-3ecf-443d-91e7-99457f1877f8"/>
    <ds:schemaRef ds:uri="b06b1bca-4aad-41ab-bd2f-6e8d6f0c12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4FA2305-D5C4-45DA-9255-38C98A00904C}">
  <ds:schemaRefs>
    <ds:schemaRef ds:uri="http://schemas.microsoft.com/sharepoint/v3/contenttype/forms"/>
  </ds:schemaRefs>
</ds:datastoreItem>
</file>

<file path=customXml/itemProps3.xml><?xml version="1.0" encoding="utf-8"?>
<ds:datastoreItem xmlns:ds="http://schemas.openxmlformats.org/officeDocument/2006/customXml" ds:itemID="{B9DD341A-80D7-4097-B50D-F3E9C2B418F9}">
  <ds:schemaRefs>
    <ds:schemaRef ds:uri="http://schemas.microsoft.com/office/2006/documentManagement/types"/>
    <ds:schemaRef ds:uri="http://www.w3.org/XML/1998/namespace"/>
    <ds:schemaRef ds:uri="c3da832f-3ecf-443d-91e7-99457f1877f8"/>
    <ds:schemaRef ds:uri="http://schemas.microsoft.com/office/2006/metadata/properties"/>
    <ds:schemaRef ds:uri="http://schemas.microsoft.com/office/infopath/2007/PartnerControls"/>
    <ds:schemaRef ds:uri="http://purl.org/dc/dcmitype/"/>
    <ds:schemaRef ds:uri="http://purl.org/dc/elements/1.1/"/>
    <ds:schemaRef ds:uri="http://purl.org/dc/terms/"/>
    <ds:schemaRef ds:uri="http://schemas.openxmlformats.org/package/2006/metadata/core-properties"/>
    <ds:schemaRef ds:uri="b06b1bca-4aad-41ab-bd2f-6e8d6f0c1215"/>
  </ds:schemaRefs>
</ds:datastoreItem>
</file>

<file path=docProps/app.xml><?xml version="1.0" encoding="utf-8"?>
<Properties xmlns="http://schemas.openxmlformats.org/officeDocument/2006/extended-properties" xmlns:vt="http://schemas.openxmlformats.org/officeDocument/2006/docPropsVTypes">
  <Template>Organizational chart (basic layout)</Template>
  <TotalTime>3091</TotalTime>
  <Words>1158</Words>
  <Application>Microsoft Office PowerPoint</Application>
  <PresentationFormat>On-screen Show (4:3)</PresentationFormat>
  <Paragraphs>88</Paragraphs>
  <Slides>5</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vt:i4>
      </vt:variant>
    </vt:vector>
  </HeadingPairs>
  <TitlesOfParts>
    <vt:vector size="7" baseType="lpstr">
      <vt:lpstr>Arial</vt:lpstr>
      <vt:lpstr>06256180</vt:lpstr>
      <vt:lpstr>PII Information – Decision and Policy</vt:lpstr>
      <vt:lpstr>PII Information – Decision and Policy</vt:lpstr>
      <vt:lpstr>PII Information – Decision and Policy</vt:lpstr>
      <vt:lpstr>PII Information – Decision and Policy</vt:lpstr>
      <vt:lpstr>PII Information – Decision and Policy</vt:lpstr>
    </vt:vector>
  </TitlesOfParts>
  <Company>Apollo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[Organizational Chart Title]</dc:title>
  <dc:creator>Lynnette Garetz</dc:creator>
  <cp:keywords/>
  <cp:lastModifiedBy>HP</cp:lastModifiedBy>
  <cp:revision>33</cp:revision>
  <dcterms:created xsi:type="dcterms:W3CDTF">2017-04-12T21:32:45Z</dcterms:created>
  <dcterms:modified xsi:type="dcterms:W3CDTF">2021-03-15T17:04:38Z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TC062561801033</vt:lpwstr>
  </property>
  <property fmtid="{D5CDD505-2E9C-101B-9397-08002B2CF9AE}" pid="3" name="ContentTypeId">
    <vt:lpwstr>0x0101007398F2D86927094FB725CCED44C41431</vt:lpwstr>
  </property>
</Properties>
</file>