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3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6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7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5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11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3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4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79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9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78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6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1C7AF-209A-42AB-9165-4C7FD3E16AF9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E327-F717-4447-AEBC-483262DFD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5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sa=i&amp;rct=j&amp;q=&amp;esrc=s&amp;source=images&amp;cd=&amp;ved=2ahUKEwiSoqTav-fjAhUIA2MBHedHC_8QjRx6BAgBEAU&amp;url=https://madamasr.com/en/2018/02/02/feature/politics/capital-punishment-in-egypt-condemnation-and-calls-for-discussion-following-spate-of-executions/&amp;psig=AOvVaw3kR22LZ6yeWKLIzswKDMXh&amp;ust=1564949055505111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sa=i&amp;rct=j&amp;q=&amp;esrc=s&amp;source=images&amp;cd=&amp;ved=2ahUKEwjb1PDZwOfjAhUMExQKHeBGB8UQjRx6BAgBEAU&amp;url=https://slideplayer.com/slide/6190049/&amp;psig=AOvVaw1-wbaQg6nTVvu2-Im08uwB&amp;ust=1564949183301318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ved=&amp;url=https://www.myjewishlearning.com/article/the-death-penalty-in-jewish-tradition/&amp;psig=AOvVaw1-wbaQg6nTVvu2-Im08uwB&amp;ust=1564949183301318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713" y="1472708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Punishment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Image result for capital 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38" y="2798271"/>
            <a:ext cx="74485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64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apital punishment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•Capital punishment is also referred to as the death penalty.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court of law evaluates the case, and the offender is sentenced to death depending on the criminal offense committed.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•However, the punishment is not the same as extrajudicial executions because the process follows the due process.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•According to historical consideration, the sentence was provided for murder, treason, and rape cases (Davis &amp; Snell, 2018).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Christians and Judaism followers have been providing justification for the penalty.</a:t>
            </a:r>
          </a:p>
        </p:txBody>
      </p:sp>
    </p:spTree>
    <p:extLst>
      <p:ext uri="{BB962C8B-B14F-4D97-AF65-F5344CB8AC3E}">
        <p14:creationId xmlns:p14="http://schemas.microsoft.com/office/powerpoint/2010/main" val="3319109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Concerns on capital punishment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concern as to whether or not it is ethically okay to state death sentence as a legal punishment has been a debate for a long time.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 who oppose the punishment argue that everyone has a right to live.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legal professionals say that some people executed may be innocent.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rights activists do not support the punishment because people should have value for human life.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change the moral values of individuals, they should be subjected to other forms of punishment for them to take responsibility for their acts.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moral issues on capital 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498724"/>
            <a:ext cx="3932237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29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rational for the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Some criminals deserve the capital punishment to help in changing the morals and values of the society.</a:t>
            </a:r>
          </a:p>
          <a:p>
            <a:r>
              <a:rPr lang="en-US" dirty="0" smtClean="0"/>
              <a:t>Those who murder others should face death too because it means they have given up their rights to live too.</a:t>
            </a:r>
          </a:p>
          <a:p>
            <a:r>
              <a:rPr lang="en-US" dirty="0" smtClean="0"/>
              <a:t>A death sentence for a killer serves as a lesson to others who others with the same intension.</a:t>
            </a:r>
          </a:p>
          <a:p>
            <a:r>
              <a:rPr lang="en-US" dirty="0" smtClean="0"/>
              <a:t>Death sentence instills fear in the society, which is a way of improving their </a:t>
            </a:r>
            <a:r>
              <a:rPr lang="en-US" dirty="0" err="1" smtClean="0"/>
              <a:t>behaviours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Eliminating the criminals from the society helps in reducing the offenders who would have committed worse crimes.</a:t>
            </a:r>
          </a:p>
          <a:p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moral issues on capital punishm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843294"/>
            <a:ext cx="3978340" cy="301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76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Proposed resolution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religions support capital punishments in their doctrines.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the Quran condones the death sentence for crimes such as adultery (Tabriz et al., 2016, p1427).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penalty was embraced in England judicial system since the seventeenth century.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countries, some offenders escaped the penalty, though the courts provided facts to support the decision (Zhang, 2017, p529).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•Death sentences help in reinforcing moral indignation.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tailor the laws to ensure that only the deserving criminals are executed.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85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Theories for capital punishment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theories support capital punishment.</a:t>
            </a:r>
          </a:p>
          <a:p>
            <a:pPr marL="0" indent="0">
              <a:buNone/>
            </a:pPr>
            <a:r>
              <a:rPr lang="en-US" dirty="0" smtClean="0"/>
              <a:t>•Retributivist approach is one of the theories which states that evil should be paid with evil.</a:t>
            </a:r>
          </a:p>
          <a:p>
            <a:pPr marL="0" indent="0">
              <a:buNone/>
            </a:pPr>
            <a:r>
              <a:rPr lang="en-US" dirty="0" smtClean="0"/>
              <a:t>•According to Classic Retributivism, there should be enough evidence to show that the offender deserves the death sentence.</a:t>
            </a:r>
          </a:p>
          <a:p>
            <a:pPr marL="0" indent="0">
              <a:buNone/>
            </a:pPr>
            <a:r>
              <a:rPr lang="en-US" dirty="0" smtClean="0"/>
              <a:t>•Utilitarian is another approach that advocates for capital punishment.</a:t>
            </a:r>
          </a:p>
          <a:p>
            <a:r>
              <a:rPr lang="en-US" dirty="0" smtClean="0"/>
              <a:t>The approach provides that crimes related to murder should be well investigated. </a:t>
            </a:r>
          </a:p>
          <a:p>
            <a:pPr marL="0" indent="0">
              <a:buNone/>
            </a:pPr>
            <a:r>
              <a:rPr lang="en-US" dirty="0" smtClean="0"/>
              <a:t>•Utilitarian approach condones the death penalty for all murderers.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70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Davis, E., &amp; Snell, T. L. (2018). Capital Punishment, 2016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Y. (2017). Reconsidering the Legitimacy of Capital Punishment in the Interpretation of the Human Right to Life in the Two Traditional Approaches.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Academy of Science, Engineering and Technology, International Journal of Social, Behavioral, Educational, Economic, Business and Industrial Engineering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529-540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Tabriz, A. 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Dabbagh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H., &amp; Koenig, H. G. (2016). Medical ethics 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qiṣāṣ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(eye-for-an-eye) punishment: an Islamic view; an examination of acid throwing.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religion and health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1426-1432.</a:t>
            </a:r>
          </a:p>
        </p:txBody>
      </p:sp>
    </p:spTree>
    <p:extLst>
      <p:ext uri="{BB962C8B-B14F-4D97-AF65-F5344CB8AC3E}">
        <p14:creationId xmlns:p14="http://schemas.microsoft.com/office/powerpoint/2010/main" val="345175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526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Capital Punishment</vt:lpstr>
      <vt:lpstr>Capital punishment</vt:lpstr>
      <vt:lpstr>Concerns on capital punishment</vt:lpstr>
      <vt:lpstr>My rational for the support</vt:lpstr>
      <vt:lpstr>Proposed resolution</vt:lpstr>
      <vt:lpstr>Theories for capital punishment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Punishment</dc:title>
  <dc:creator>Windows User</dc:creator>
  <cp:lastModifiedBy>Windows User</cp:lastModifiedBy>
  <cp:revision>30</cp:revision>
  <dcterms:created xsi:type="dcterms:W3CDTF">2019-08-03T14:06:25Z</dcterms:created>
  <dcterms:modified xsi:type="dcterms:W3CDTF">2019-08-03T20:26:19Z</dcterms:modified>
</cp:coreProperties>
</file>