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39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87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9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906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947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714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1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32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71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23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9618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1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385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42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5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37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0253C-85EF-4C97-954B-75D6CDAE768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14C24D7-BD83-4C69-B483-1B5AF4F7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11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Capitalism 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19</a:t>
            </a:r>
            <a:r>
              <a:rPr lang="en-US" baseline="30000" dirty="0" smtClean="0"/>
              <a:t>th</a:t>
            </a:r>
            <a:r>
              <a:rPr lang="en-US" dirty="0" smtClean="0"/>
              <a:t> century and 20</a:t>
            </a:r>
            <a:r>
              <a:rPr lang="en-US" baseline="30000" dirty="0" smtClean="0"/>
              <a:t>th</a:t>
            </a:r>
            <a:r>
              <a:rPr lang="en-US" dirty="0" smtClean="0"/>
              <a:t> century capitalism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992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article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title of the article is “In order to understand the brutality of American Capitalism you have to start on the plantation.”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article was written by Mathew Desmond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It was published on August 14</a:t>
            </a:r>
            <a:r>
              <a:rPr lang="en-US" baseline="30000" dirty="0" smtClean="0"/>
              <a:t>th</a:t>
            </a:r>
            <a:r>
              <a:rPr lang="en-US" dirty="0" smtClean="0"/>
              <a:t>, 2019 on the New York Magazine.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508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Article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article talks about the capitalism that was experienced in plantations.</a:t>
            </a:r>
          </a:p>
          <a:p>
            <a:r>
              <a:rPr lang="en-US" dirty="0" smtClean="0"/>
              <a:t> According to Desmond the origin of todays capitalism was in the gnatty fields of Georgia and Alabama as well as the cotton houses and salve auction blocks.</a:t>
            </a:r>
          </a:p>
          <a:p>
            <a:r>
              <a:rPr lang="en-US" dirty="0" smtClean="0"/>
              <a:t>In other words, slavery a goldmine at that time</a:t>
            </a:r>
          </a:p>
          <a:p>
            <a:r>
              <a:rPr lang="en-US" dirty="0" smtClean="0"/>
              <a:t>Foe example, cotton was the most valuable export for the country, and the fields used many slaves for production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07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workforce comprised of men, women, and children.</a:t>
            </a:r>
          </a:p>
          <a:p>
            <a:r>
              <a:rPr lang="en-US" dirty="0" smtClean="0"/>
              <a:t>Some workers picked cotton naked while young children ran water across the fields.</a:t>
            </a:r>
          </a:p>
          <a:p>
            <a:r>
              <a:rPr lang="en-US" dirty="0" smtClean="0"/>
              <a:t>Everyone had to work since cotton was 19</a:t>
            </a:r>
            <a:r>
              <a:rPr lang="en-US" baseline="30000" dirty="0" smtClean="0"/>
              <a:t>th</a:t>
            </a:r>
            <a:r>
              <a:rPr lang="en-US" dirty="0" smtClean="0"/>
              <a:t> century what oil was to the 20</a:t>
            </a:r>
            <a:r>
              <a:rPr lang="en-US" baseline="30000" dirty="0" smtClean="0"/>
              <a:t>th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is a clear depiction of capitalism in those days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708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a good article to reflect on the theme of capitalism.</a:t>
            </a:r>
          </a:p>
          <a:p>
            <a:r>
              <a:rPr lang="en-US" dirty="0" smtClean="0"/>
              <a:t>It shows how capitalism started back in the 19</a:t>
            </a:r>
            <a:r>
              <a:rPr lang="en-US" baseline="30000" dirty="0" smtClean="0"/>
              <a:t>th</a:t>
            </a:r>
            <a:r>
              <a:rPr lang="en-US" dirty="0" smtClean="0"/>
              <a:t> century in plantations</a:t>
            </a:r>
          </a:p>
          <a:p>
            <a:r>
              <a:rPr lang="en-US" dirty="0" smtClean="0"/>
              <a:t>It shows the representation of what is happening today despite the fact that slavery is no longer there.</a:t>
            </a:r>
          </a:p>
          <a:p>
            <a:r>
              <a:rPr lang="en-US" dirty="0" smtClean="0"/>
              <a:t>However, there are still capitalists in the society.</a:t>
            </a:r>
          </a:p>
          <a:p>
            <a:r>
              <a:rPr lang="en-US" dirty="0" smtClean="0"/>
              <a:t>A good example is Martin </a:t>
            </a:r>
            <a:r>
              <a:rPr lang="en-US" dirty="0" err="1" smtClean="0"/>
              <a:t>Shkreli</a:t>
            </a:r>
            <a:r>
              <a:rPr lang="en-US" dirty="0" smtClean="0"/>
              <a:t> who acquired a pharmaceutical company and increased the price of a life-saving drug by a factor of 56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296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brutality of today’s American capitalism reflects the theme of capitalism in the course</a:t>
            </a:r>
          </a:p>
          <a:p>
            <a:r>
              <a:rPr lang="en-US" dirty="0" smtClean="0"/>
              <a:t>The course describes the rise of capitalism</a:t>
            </a:r>
          </a:p>
          <a:p>
            <a:r>
              <a:rPr lang="en-US" dirty="0" smtClean="0"/>
              <a:t>Although during that time capitalism was not practiced as it is today, both instances have common principles</a:t>
            </a:r>
          </a:p>
          <a:p>
            <a:r>
              <a:rPr lang="en-US" dirty="0" smtClean="0"/>
              <a:t>The current mode of capitalism does not deal with slavery as it was the case in the past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254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Today’s capitalism involves privatization of firms who manipulate prices.</a:t>
            </a:r>
          </a:p>
          <a:p>
            <a:r>
              <a:rPr lang="en-US" dirty="0" smtClean="0"/>
              <a:t>As the materials on the course describes it, individual enterprises evolve to commercial revolution</a:t>
            </a:r>
          </a:p>
          <a:p>
            <a:r>
              <a:rPr lang="en-US" dirty="0" smtClean="0"/>
              <a:t>In such a case, the society continues to be unfair and unequal</a:t>
            </a:r>
          </a:p>
          <a:p>
            <a:r>
              <a:rPr lang="en-US" dirty="0" smtClean="0"/>
              <a:t>To some extent, this is the case for the United States.</a:t>
            </a:r>
          </a:p>
          <a:p>
            <a:r>
              <a:rPr lang="en-US" dirty="0" smtClean="0"/>
              <a:t>Therefore, it is true that capitalism has risen even in today’s society, and has continually brought inequality.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22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Desmond, M. (2019). </a:t>
            </a:r>
            <a:r>
              <a:rPr lang="en-US" dirty="0" smtClean="0"/>
              <a:t>In order to understand the brutality of American Capitalism you have to start on the plantation. Retrieved on 7</a:t>
            </a:r>
            <a:r>
              <a:rPr lang="en-US" baseline="30000" dirty="0" smtClean="0"/>
              <a:t>th</a:t>
            </a:r>
            <a:r>
              <a:rPr lang="en-US" dirty="0"/>
              <a:t> </a:t>
            </a:r>
            <a:r>
              <a:rPr lang="en-US" dirty="0" smtClean="0"/>
              <a:t>December, 2020 from https://www.nytimes.com/interactive/2019/08/14/magazine/slavery-capitalism.html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8955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212</TotalTime>
  <Words>427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Capitalism </vt:lpstr>
      <vt:lpstr>About the article</vt:lpstr>
      <vt:lpstr>Article summary</vt:lpstr>
      <vt:lpstr>Cont..</vt:lpstr>
      <vt:lpstr>Cont..</vt:lpstr>
      <vt:lpstr>Analysis </vt:lpstr>
      <vt:lpstr>PowerPoint Presentation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Capitalism </dc:title>
  <dc:creator>Simon</dc:creator>
  <cp:lastModifiedBy>Simon</cp:lastModifiedBy>
  <cp:revision>11</cp:revision>
  <dcterms:created xsi:type="dcterms:W3CDTF">2020-12-07T08:56:44Z</dcterms:created>
  <dcterms:modified xsi:type="dcterms:W3CDTF">2020-12-07T12:29:15Z</dcterms:modified>
</cp:coreProperties>
</file>