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7" r:id="rId1"/>
  </p:sldMasterIdLst>
  <p:sldIdLst>
    <p:sldId id="256" r:id="rId2"/>
    <p:sldId id="257" r:id="rId3"/>
    <p:sldId id="258" r:id="rId4"/>
    <p:sldId id="259" r:id="rId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2" d="100"/>
          <a:sy n="72" d="100"/>
        </p:scale>
        <p:origin x="660" y="6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sp>
          <p:nvSpPr>
            <p:cNvPr id="15" name="Freeform 14"/>
            <p:cNvSpPr/>
            <p:nvPr/>
          </p:nvSpPr>
          <p:spPr>
            <a:xfrm>
              <a:off x="0" y="-7862"/>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17942C90-FDBA-462A-9A0D-943439F7F279}" type="datetimeFigureOut">
              <a:rPr lang="en-US" smtClean="0"/>
              <a:t>8/27/2020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41E308D-1F20-483E-8166-55800D56B5BD}" type="slidenum">
              <a:rPr lang="en-US" smtClean="0"/>
              <a:t>‹#›</a:t>
            </a:fld>
            <a:endParaRPr lang="en-US"/>
          </a:p>
        </p:txBody>
      </p:sp>
    </p:spTree>
    <p:extLst>
      <p:ext uri="{BB962C8B-B14F-4D97-AF65-F5344CB8AC3E}">
        <p14:creationId xmlns:p14="http://schemas.microsoft.com/office/powerpoint/2010/main" val="275087526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7942C90-FDBA-462A-9A0D-943439F7F279}" type="datetimeFigureOut">
              <a:rPr lang="en-US" smtClean="0"/>
              <a:t>8/27/2020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41E308D-1F20-483E-8166-55800D56B5BD}" type="slidenum">
              <a:rPr lang="en-US" smtClean="0"/>
              <a:t>‹#›</a:t>
            </a:fld>
            <a:endParaRPr lang="en-US"/>
          </a:p>
        </p:txBody>
      </p:sp>
    </p:spTree>
    <p:extLst>
      <p:ext uri="{BB962C8B-B14F-4D97-AF65-F5344CB8AC3E}">
        <p14:creationId xmlns:p14="http://schemas.microsoft.com/office/powerpoint/2010/main" val="197116090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7942C90-FDBA-462A-9A0D-943439F7F279}" type="datetimeFigureOut">
              <a:rPr lang="en-US" smtClean="0"/>
              <a:t>8/27/2020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41E308D-1F20-483E-8166-55800D56B5BD}"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98062498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7942C90-FDBA-462A-9A0D-943439F7F279}" type="datetimeFigureOut">
              <a:rPr lang="en-US" smtClean="0"/>
              <a:t>8/27/2020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41E308D-1F20-483E-8166-55800D56B5BD}" type="slidenum">
              <a:rPr lang="en-US" smtClean="0"/>
              <a:t>‹#›</a:t>
            </a:fld>
            <a:endParaRPr lang="en-US"/>
          </a:p>
        </p:txBody>
      </p:sp>
    </p:spTree>
    <p:extLst>
      <p:ext uri="{BB962C8B-B14F-4D97-AF65-F5344CB8AC3E}">
        <p14:creationId xmlns:p14="http://schemas.microsoft.com/office/powerpoint/2010/main" val="56463280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7942C90-FDBA-462A-9A0D-943439F7F279}" type="datetimeFigureOut">
              <a:rPr lang="en-US" smtClean="0"/>
              <a:t>8/27/2020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41E308D-1F20-483E-8166-55800D56B5BD}"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81293505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7942C90-FDBA-462A-9A0D-943439F7F279}" type="datetimeFigureOut">
              <a:rPr lang="en-US" smtClean="0"/>
              <a:t>8/27/2020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41E308D-1F20-483E-8166-55800D56B5BD}" type="slidenum">
              <a:rPr lang="en-US" smtClean="0"/>
              <a:t>‹#›</a:t>
            </a:fld>
            <a:endParaRPr lang="en-US"/>
          </a:p>
        </p:txBody>
      </p:sp>
    </p:spTree>
    <p:extLst>
      <p:ext uri="{BB962C8B-B14F-4D97-AF65-F5344CB8AC3E}">
        <p14:creationId xmlns:p14="http://schemas.microsoft.com/office/powerpoint/2010/main" val="223768067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7942C90-FDBA-462A-9A0D-943439F7F279}" type="datetimeFigureOut">
              <a:rPr lang="en-US" smtClean="0"/>
              <a:t>8/27/2020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41E308D-1F20-483E-8166-55800D56B5BD}" type="slidenum">
              <a:rPr lang="en-US" smtClean="0"/>
              <a:t>‹#›</a:t>
            </a:fld>
            <a:endParaRPr lang="en-US"/>
          </a:p>
        </p:txBody>
      </p:sp>
    </p:spTree>
    <p:extLst>
      <p:ext uri="{BB962C8B-B14F-4D97-AF65-F5344CB8AC3E}">
        <p14:creationId xmlns:p14="http://schemas.microsoft.com/office/powerpoint/2010/main" val="380276779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7942C90-FDBA-462A-9A0D-943439F7F279}" type="datetimeFigureOut">
              <a:rPr lang="en-US" smtClean="0"/>
              <a:t>8/27/2020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41E308D-1F20-483E-8166-55800D56B5BD}" type="slidenum">
              <a:rPr lang="en-US" smtClean="0"/>
              <a:t>‹#›</a:t>
            </a:fld>
            <a:endParaRPr lang="en-US"/>
          </a:p>
        </p:txBody>
      </p:sp>
    </p:spTree>
    <p:extLst>
      <p:ext uri="{BB962C8B-B14F-4D97-AF65-F5344CB8AC3E}">
        <p14:creationId xmlns:p14="http://schemas.microsoft.com/office/powerpoint/2010/main" val="26830970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7942C90-FDBA-462A-9A0D-943439F7F279}" type="datetimeFigureOut">
              <a:rPr lang="en-US" smtClean="0"/>
              <a:t>8/27/2020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41E308D-1F20-483E-8166-55800D56B5BD}" type="slidenum">
              <a:rPr lang="en-US" smtClean="0"/>
              <a:t>‹#›</a:t>
            </a:fld>
            <a:endParaRPr lang="en-US"/>
          </a:p>
        </p:txBody>
      </p:sp>
    </p:spTree>
    <p:extLst>
      <p:ext uri="{BB962C8B-B14F-4D97-AF65-F5344CB8AC3E}">
        <p14:creationId xmlns:p14="http://schemas.microsoft.com/office/powerpoint/2010/main" val="14473206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7942C90-FDBA-462A-9A0D-943439F7F279}" type="datetimeFigureOut">
              <a:rPr lang="en-US" smtClean="0"/>
              <a:t>8/27/2020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41E308D-1F20-483E-8166-55800D56B5BD}" type="slidenum">
              <a:rPr lang="en-US" smtClean="0"/>
              <a:t>‹#›</a:t>
            </a:fld>
            <a:endParaRPr lang="en-US"/>
          </a:p>
        </p:txBody>
      </p:sp>
    </p:spTree>
    <p:extLst>
      <p:ext uri="{BB962C8B-B14F-4D97-AF65-F5344CB8AC3E}">
        <p14:creationId xmlns:p14="http://schemas.microsoft.com/office/powerpoint/2010/main" val="365442938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17942C90-FDBA-462A-9A0D-943439F7F279}" type="datetimeFigureOut">
              <a:rPr lang="en-US" smtClean="0"/>
              <a:t>8/27/2020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41E308D-1F20-483E-8166-55800D56B5BD}" type="slidenum">
              <a:rPr lang="en-US" smtClean="0"/>
              <a:t>‹#›</a:t>
            </a:fld>
            <a:endParaRPr lang="en-US"/>
          </a:p>
        </p:txBody>
      </p:sp>
    </p:spTree>
    <p:extLst>
      <p:ext uri="{BB962C8B-B14F-4D97-AF65-F5344CB8AC3E}">
        <p14:creationId xmlns:p14="http://schemas.microsoft.com/office/powerpoint/2010/main" val="1626324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7942C90-FDBA-462A-9A0D-943439F7F279}" type="datetimeFigureOut">
              <a:rPr lang="en-US" smtClean="0"/>
              <a:t>8/27/2020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41E308D-1F20-483E-8166-55800D56B5BD}" type="slidenum">
              <a:rPr lang="en-US" smtClean="0"/>
              <a:t>‹#›</a:t>
            </a:fld>
            <a:endParaRPr lang="en-US"/>
          </a:p>
        </p:txBody>
      </p:sp>
    </p:spTree>
    <p:extLst>
      <p:ext uri="{BB962C8B-B14F-4D97-AF65-F5344CB8AC3E}">
        <p14:creationId xmlns:p14="http://schemas.microsoft.com/office/powerpoint/2010/main" val="342693566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17942C90-FDBA-462A-9A0D-943439F7F279}" type="datetimeFigureOut">
              <a:rPr lang="en-US" smtClean="0"/>
              <a:t>8/27/2020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41E308D-1F20-483E-8166-55800D56B5BD}" type="slidenum">
              <a:rPr lang="en-US" smtClean="0"/>
              <a:t>‹#›</a:t>
            </a:fld>
            <a:endParaRPr lang="en-US"/>
          </a:p>
        </p:txBody>
      </p:sp>
    </p:spTree>
    <p:extLst>
      <p:ext uri="{BB962C8B-B14F-4D97-AF65-F5344CB8AC3E}">
        <p14:creationId xmlns:p14="http://schemas.microsoft.com/office/powerpoint/2010/main" val="4368441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7942C90-FDBA-462A-9A0D-943439F7F279}" type="datetimeFigureOut">
              <a:rPr lang="en-US" smtClean="0"/>
              <a:t>8/27/2020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41E308D-1F20-483E-8166-55800D56B5BD}" type="slidenum">
              <a:rPr lang="en-US" smtClean="0"/>
              <a:t>‹#›</a:t>
            </a:fld>
            <a:endParaRPr lang="en-US"/>
          </a:p>
        </p:txBody>
      </p:sp>
    </p:spTree>
    <p:extLst>
      <p:ext uri="{BB962C8B-B14F-4D97-AF65-F5344CB8AC3E}">
        <p14:creationId xmlns:p14="http://schemas.microsoft.com/office/powerpoint/2010/main" val="24916494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7942C90-FDBA-462A-9A0D-943439F7F279}" type="datetimeFigureOut">
              <a:rPr lang="en-US" smtClean="0"/>
              <a:t>8/27/2020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41E308D-1F20-483E-8166-55800D56B5BD}" type="slidenum">
              <a:rPr lang="en-US" smtClean="0"/>
              <a:t>‹#›</a:t>
            </a:fld>
            <a:endParaRPr lang="en-US"/>
          </a:p>
        </p:txBody>
      </p:sp>
    </p:spTree>
    <p:extLst>
      <p:ext uri="{BB962C8B-B14F-4D97-AF65-F5344CB8AC3E}">
        <p14:creationId xmlns:p14="http://schemas.microsoft.com/office/powerpoint/2010/main" val="34980576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41E308D-1F20-483E-8166-55800D56B5BD}" type="slidenum">
              <a:rPr lang="en-US" smtClean="0"/>
              <a:t>‹#›</a:t>
            </a:fld>
            <a:endParaRPr lang="en-US"/>
          </a:p>
        </p:txBody>
      </p:sp>
      <p:sp>
        <p:nvSpPr>
          <p:cNvPr id="5" name="Date Placeholder 4"/>
          <p:cNvSpPr>
            <a:spLocks noGrp="1"/>
          </p:cNvSpPr>
          <p:nvPr>
            <p:ph type="dt" sz="half" idx="10"/>
          </p:nvPr>
        </p:nvSpPr>
        <p:spPr/>
        <p:txBody>
          <a:bodyPr/>
          <a:lstStyle/>
          <a:p>
            <a:fld id="{17942C90-FDBA-462A-9A0D-943439F7F279}" type="datetimeFigureOut">
              <a:rPr lang="en-US" smtClean="0"/>
              <a:t>8/27/2020</a:t>
            </a:fld>
            <a:endParaRPr lang="en-US"/>
          </a:p>
        </p:txBody>
      </p:sp>
    </p:spTree>
    <p:extLst>
      <p:ext uri="{BB962C8B-B14F-4D97-AF65-F5344CB8AC3E}">
        <p14:creationId xmlns:p14="http://schemas.microsoft.com/office/powerpoint/2010/main" val="2630131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44" name="Group 43"/>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17942C90-FDBA-462A-9A0D-943439F7F279}" type="datetimeFigureOut">
              <a:rPr lang="en-US" smtClean="0"/>
              <a:t>8/27/2020</a:t>
            </a:fld>
            <a:endParaRPr 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C41E308D-1F20-483E-8166-55800D56B5BD}" type="slidenum">
              <a:rPr lang="en-US" smtClean="0"/>
              <a:t>‹#›</a:t>
            </a:fld>
            <a:endParaRPr lang="en-US"/>
          </a:p>
        </p:txBody>
      </p:sp>
    </p:spTree>
    <p:extLst>
      <p:ext uri="{BB962C8B-B14F-4D97-AF65-F5344CB8AC3E}">
        <p14:creationId xmlns:p14="http://schemas.microsoft.com/office/powerpoint/2010/main" val="4139079139"/>
      </p:ext>
    </p:extLst>
  </p:cSld>
  <p:clrMap bg1="lt1" tx1="dk1" bg2="lt2" tx2="dk2" accent1="accent1" accent2="accent2" accent3="accent3" accent4="accent4" accent5="accent5" accent6="accent6" hlink="hlink" folHlink="folHlink"/>
  <p:sldLayoutIdLst>
    <p:sldLayoutId id="2147483678" r:id="rId1"/>
    <p:sldLayoutId id="2147483679" r:id="rId2"/>
    <p:sldLayoutId id="2147483680" r:id="rId3"/>
    <p:sldLayoutId id="2147483681" r:id="rId4"/>
    <p:sldLayoutId id="2147483682" r:id="rId5"/>
    <p:sldLayoutId id="2147483683" r:id="rId6"/>
    <p:sldLayoutId id="2147483684" r:id="rId7"/>
    <p:sldLayoutId id="2147483685" r:id="rId8"/>
    <p:sldLayoutId id="2147483686" r:id="rId9"/>
    <p:sldLayoutId id="2147483687" r:id="rId10"/>
    <p:sldLayoutId id="2147483688" r:id="rId11"/>
    <p:sldLayoutId id="2147483689" r:id="rId12"/>
    <p:sldLayoutId id="2147483690" r:id="rId13"/>
    <p:sldLayoutId id="2147483691" r:id="rId14"/>
    <p:sldLayoutId id="2147483692" r:id="rId15"/>
    <p:sldLayoutId id="2147483693"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516FB0-0EE3-49F6-93A9-65B5D12907FB}"/>
              </a:ext>
            </a:extLst>
          </p:cNvPr>
          <p:cNvSpPr>
            <a:spLocks noGrp="1"/>
          </p:cNvSpPr>
          <p:nvPr>
            <p:ph type="ctrTitle"/>
          </p:nvPr>
        </p:nvSpPr>
        <p:spPr/>
        <p:txBody>
          <a:bodyPr/>
          <a:lstStyle/>
          <a:p>
            <a:pPr algn="ctr"/>
            <a:r>
              <a:rPr lang="en-US" dirty="0"/>
              <a:t>Cases</a:t>
            </a:r>
          </a:p>
        </p:txBody>
      </p:sp>
    </p:spTree>
    <p:extLst>
      <p:ext uri="{BB962C8B-B14F-4D97-AF65-F5344CB8AC3E}">
        <p14:creationId xmlns:p14="http://schemas.microsoft.com/office/powerpoint/2010/main" val="176653286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6EA8C7-BC97-47BF-8D09-60942F976E4B}"/>
              </a:ext>
            </a:extLst>
          </p:cNvPr>
          <p:cNvSpPr>
            <a:spLocks noGrp="1"/>
          </p:cNvSpPr>
          <p:nvPr>
            <p:ph type="title"/>
          </p:nvPr>
        </p:nvSpPr>
        <p:spPr/>
        <p:txBody>
          <a:bodyPr/>
          <a:lstStyle/>
          <a:p>
            <a:r>
              <a:rPr lang="en-US" dirty="0"/>
              <a:t>Purpose</a:t>
            </a:r>
          </a:p>
        </p:txBody>
      </p:sp>
      <p:sp>
        <p:nvSpPr>
          <p:cNvPr id="3" name="Content Placeholder 2">
            <a:extLst>
              <a:ext uri="{FF2B5EF4-FFF2-40B4-BE49-F238E27FC236}">
                <a16:creationId xmlns:a16="http://schemas.microsoft.com/office/drawing/2014/main" id="{A1E330BB-E376-43B1-A748-3121BC641093}"/>
              </a:ext>
            </a:extLst>
          </p:cNvPr>
          <p:cNvSpPr>
            <a:spLocks noGrp="1"/>
          </p:cNvSpPr>
          <p:nvPr>
            <p:ph idx="1"/>
          </p:nvPr>
        </p:nvSpPr>
        <p:spPr/>
        <p:txBody>
          <a:bodyPr>
            <a:normAutofit fontScale="92500" lnSpcReduction="10000"/>
          </a:bodyPr>
          <a:lstStyle/>
          <a:p>
            <a:r>
              <a:rPr lang="en-US" dirty="0"/>
              <a:t>Gain experience making realistic business decisions</a:t>
            </a:r>
          </a:p>
          <a:p>
            <a:r>
              <a:rPr lang="en-US" dirty="0"/>
              <a:t>May be more than one “correct” answer</a:t>
            </a:r>
          </a:p>
          <a:p>
            <a:r>
              <a:rPr lang="en-US" dirty="0"/>
              <a:t>Process</a:t>
            </a:r>
          </a:p>
          <a:p>
            <a:pPr lvl="1"/>
            <a:r>
              <a:rPr lang="en-US" dirty="0"/>
              <a:t>Read the case multiple times</a:t>
            </a:r>
          </a:p>
          <a:p>
            <a:pPr lvl="1"/>
            <a:r>
              <a:rPr lang="en-US" dirty="0"/>
              <a:t>Steps for analysis</a:t>
            </a:r>
          </a:p>
          <a:p>
            <a:pPr lvl="2"/>
            <a:r>
              <a:rPr lang="en-US" dirty="0"/>
              <a:t>Identify issues, problems, and opportunities</a:t>
            </a:r>
          </a:p>
          <a:p>
            <a:pPr lvl="2"/>
            <a:r>
              <a:rPr lang="en-US" dirty="0"/>
              <a:t>Analyze issues, problems, and opportunities</a:t>
            </a:r>
          </a:p>
          <a:p>
            <a:pPr lvl="2"/>
            <a:r>
              <a:rPr lang="en-US" dirty="0"/>
              <a:t>Develop and evaluate potential solutions</a:t>
            </a:r>
          </a:p>
          <a:p>
            <a:pPr lvl="2"/>
            <a:r>
              <a:rPr lang="en-US" dirty="0"/>
              <a:t>Make recommendations</a:t>
            </a:r>
          </a:p>
          <a:p>
            <a:r>
              <a:rPr lang="en-US" b="1" dirty="0"/>
              <a:t>RESOURCES – only the material provided in the case should be used for your analysis. You should not search the internet or talk with others outside of your team as you work on the case.</a:t>
            </a:r>
          </a:p>
        </p:txBody>
      </p:sp>
    </p:spTree>
    <p:extLst>
      <p:ext uri="{BB962C8B-B14F-4D97-AF65-F5344CB8AC3E}">
        <p14:creationId xmlns:p14="http://schemas.microsoft.com/office/powerpoint/2010/main" val="406318348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68A3C8-3C32-4AC4-9336-9B30187F1EB7}"/>
              </a:ext>
            </a:extLst>
          </p:cNvPr>
          <p:cNvSpPr>
            <a:spLocks noGrp="1"/>
          </p:cNvSpPr>
          <p:nvPr>
            <p:ph type="title"/>
          </p:nvPr>
        </p:nvSpPr>
        <p:spPr/>
        <p:txBody>
          <a:bodyPr/>
          <a:lstStyle/>
          <a:p>
            <a:r>
              <a:rPr lang="en-US" dirty="0"/>
              <a:t>Case Report</a:t>
            </a:r>
          </a:p>
        </p:txBody>
      </p:sp>
      <p:sp>
        <p:nvSpPr>
          <p:cNvPr id="3" name="Content Placeholder 2">
            <a:extLst>
              <a:ext uri="{FF2B5EF4-FFF2-40B4-BE49-F238E27FC236}">
                <a16:creationId xmlns:a16="http://schemas.microsoft.com/office/drawing/2014/main" id="{6549BC8B-E19A-48F9-AA9B-D05172BF0036}"/>
              </a:ext>
            </a:extLst>
          </p:cNvPr>
          <p:cNvSpPr>
            <a:spLocks noGrp="1"/>
          </p:cNvSpPr>
          <p:nvPr>
            <p:ph idx="1"/>
          </p:nvPr>
        </p:nvSpPr>
        <p:spPr/>
        <p:txBody>
          <a:bodyPr/>
          <a:lstStyle/>
          <a:p>
            <a:r>
              <a:rPr lang="en-US" dirty="0"/>
              <a:t>Write the report as though it were going to the executives of the firm being studied</a:t>
            </a:r>
          </a:p>
          <a:p>
            <a:r>
              <a:rPr lang="en-US" dirty="0"/>
              <a:t>Professional, clear, and concise</a:t>
            </a:r>
          </a:p>
          <a:p>
            <a:r>
              <a:rPr lang="en-US" dirty="0"/>
              <a:t>Case report should clearly discuss:</a:t>
            </a:r>
          </a:p>
          <a:p>
            <a:pPr lvl="1"/>
            <a:r>
              <a:rPr lang="en-US" dirty="0"/>
              <a:t>Issues</a:t>
            </a:r>
          </a:p>
          <a:p>
            <a:pPr lvl="1"/>
            <a:r>
              <a:rPr lang="en-US" dirty="0"/>
              <a:t>Analysis of issues –</a:t>
            </a:r>
          </a:p>
          <a:p>
            <a:pPr lvl="2"/>
            <a:r>
              <a:rPr lang="en-US" dirty="0"/>
              <a:t>Use tables/charts when appropriate</a:t>
            </a:r>
          </a:p>
          <a:p>
            <a:pPr lvl="2"/>
            <a:r>
              <a:rPr lang="en-US" dirty="0"/>
              <a:t>Use business concepts and business terminology</a:t>
            </a:r>
          </a:p>
          <a:p>
            <a:pPr lvl="1"/>
            <a:r>
              <a:rPr lang="en-US" dirty="0"/>
              <a:t>Develop and evaluate potential solutions</a:t>
            </a:r>
          </a:p>
          <a:p>
            <a:pPr lvl="1"/>
            <a:r>
              <a:rPr lang="en-US" dirty="0"/>
              <a:t>Make Recommendation/Decision</a:t>
            </a:r>
          </a:p>
        </p:txBody>
      </p:sp>
    </p:spTree>
    <p:extLst>
      <p:ext uri="{BB962C8B-B14F-4D97-AF65-F5344CB8AC3E}">
        <p14:creationId xmlns:p14="http://schemas.microsoft.com/office/powerpoint/2010/main" val="148485154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D3FDA1-E472-4263-847E-CB60277F9EFB}"/>
              </a:ext>
            </a:extLst>
          </p:cNvPr>
          <p:cNvSpPr>
            <a:spLocks noGrp="1"/>
          </p:cNvSpPr>
          <p:nvPr>
            <p:ph type="title"/>
          </p:nvPr>
        </p:nvSpPr>
        <p:spPr/>
        <p:txBody>
          <a:bodyPr/>
          <a:lstStyle/>
          <a:p>
            <a:r>
              <a:rPr lang="en-US" dirty="0"/>
              <a:t>Case Report – Format	</a:t>
            </a:r>
          </a:p>
        </p:txBody>
      </p:sp>
      <p:sp>
        <p:nvSpPr>
          <p:cNvPr id="3" name="Content Placeholder 2">
            <a:extLst>
              <a:ext uri="{FF2B5EF4-FFF2-40B4-BE49-F238E27FC236}">
                <a16:creationId xmlns:a16="http://schemas.microsoft.com/office/drawing/2014/main" id="{DBD6D57E-8F39-48D5-A3D9-7EE360654A5A}"/>
              </a:ext>
            </a:extLst>
          </p:cNvPr>
          <p:cNvSpPr>
            <a:spLocks noGrp="1"/>
          </p:cNvSpPr>
          <p:nvPr>
            <p:ph idx="1"/>
          </p:nvPr>
        </p:nvSpPr>
        <p:spPr/>
        <p:txBody>
          <a:bodyPr/>
          <a:lstStyle/>
          <a:p>
            <a:r>
              <a:rPr lang="en-US" dirty="0"/>
              <a:t>Cover Page</a:t>
            </a:r>
          </a:p>
          <a:p>
            <a:r>
              <a:rPr lang="en-US" dirty="0"/>
              <a:t>Executive Summary</a:t>
            </a:r>
          </a:p>
          <a:p>
            <a:r>
              <a:rPr lang="en-US" dirty="0"/>
              <a:t>Introduction</a:t>
            </a:r>
          </a:p>
          <a:p>
            <a:r>
              <a:rPr lang="en-US" dirty="0"/>
              <a:t>Body of the Report</a:t>
            </a:r>
          </a:p>
          <a:p>
            <a:r>
              <a:rPr lang="en-US" dirty="0"/>
              <a:t>Conclusion</a:t>
            </a:r>
          </a:p>
          <a:p>
            <a:r>
              <a:rPr lang="en-US" dirty="0"/>
              <a:t>Figures and Appendices</a:t>
            </a:r>
          </a:p>
        </p:txBody>
      </p:sp>
    </p:spTree>
    <p:extLst>
      <p:ext uri="{BB962C8B-B14F-4D97-AF65-F5344CB8AC3E}">
        <p14:creationId xmlns:p14="http://schemas.microsoft.com/office/powerpoint/2010/main" val="4130098172"/>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5FCBEF"/>
      </a:accent1>
      <a:accent2>
        <a:srgbClr val="2E83C3"/>
      </a:accent2>
      <a:accent3>
        <a:srgbClr val="42D0A2"/>
      </a:accent3>
      <a:accent4>
        <a:srgbClr val="2E946B"/>
      </a:accent4>
      <a:accent5>
        <a:srgbClr val="42B051"/>
      </a:accent5>
      <a:accent6>
        <a:srgbClr val="96D141"/>
      </a:accent6>
      <a:hlink>
        <a:srgbClr val="3FCDE7"/>
      </a:hlink>
      <a:folHlink>
        <a:srgbClr val="A9D3E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0B5AB586-D108-4FC1-8368-649FE654B894}"/>
    </a:ext>
  </a:extLst>
</a:theme>
</file>

<file path=docProps/app.xml><?xml version="1.0" encoding="utf-8"?>
<Properties xmlns="http://schemas.openxmlformats.org/officeDocument/2006/extended-properties" xmlns:vt="http://schemas.openxmlformats.org/officeDocument/2006/docPropsVTypes">
  <Template>Facet</Template>
  <TotalTime>13</TotalTime>
  <Words>158</Words>
  <Application>Microsoft Office PowerPoint</Application>
  <PresentationFormat>Widescreen</PresentationFormat>
  <Paragraphs>29</Paragraphs>
  <Slides>4</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4</vt:i4>
      </vt:variant>
    </vt:vector>
  </HeadingPairs>
  <TitlesOfParts>
    <vt:vector size="8" baseType="lpstr">
      <vt:lpstr>Arial</vt:lpstr>
      <vt:lpstr>Trebuchet MS</vt:lpstr>
      <vt:lpstr>Wingdings 3</vt:lpstr>
      <vt:lpstr>Facet</vt:lpstr>
      <vt:lpstr>Cases</vt:lpstr>
      <vt:lpstr>Purpose</vt:lpstr>
      <vt:lpstr>Case Report</vt:lpstr>
      <vt:lpstr>Case Report – Format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Cases</dc:title>
  <dc:creator>Anne M. Anderson</dc:creator>
  <cp:lastModifiedBy>Anne M. Anderson</cp:lastModifiedBy>
  <cp:revision>3</cp:revision>
  <dcterms:created xsi:type="dcterms:W3CDTF">2020-08-07T16:02:50Z</dcterms:created>
  <dcterms:modified xsi:type="dcterms:W3CDTF">2020-08-27T17:45:16Z</dcterms:modified>
</cp:coreProperties>
</file>