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7" r:id="rId2"/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wner" initials="o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5514" autoAdjust="0"/>
  </p:normalViewPr>
  <p:slideViewPr>
    <p:cSldViewPr snapToGrid="0">
      <p:cViewPr varScale="1">
        <p:scale>
          <a:sx n="72" d="100"/>
          <a:sy n="72" d="100"/>
        </p:scale>
        <p:origin x="-1376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1F065-4DC2-4B4A-92E7-3F1D043B043C}" type="datetimeFigureOut">
              <a:rPr lang="en-US" smtClean="0"/>
              <a:t>16-08-16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CFC02-924B-F74F-86BB-08AE730A9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056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BAAF6-3F14-45B1-A3A6-00FC5EB7FD58}" type="datetimeFigureOut">
              <a:rPr lang="en-CA" smtClean="0"/>
              <a:t>16-08-16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B45D8-66A9-4302-BC22-BD0B35DF0A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E98C-FF33-4545-A399-AEEFC73BD4BB}" type="datetime1">
              <a:rPr lang="en-CA" smtClean="0"/>
              <a:t>16-08-16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3646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B220-1A5B-0942-A151-0136C0888268}" type="datetime1">
              <a:rPr lang="en-CA" smtClean="0"/>
              <a:t>16-08-16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918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5490B-52C8-2B4F-9EB1-B5E0EB2E6D6D}" type="datetime1">
              <a:rPr lang="en-CA" smtClean="0"/>
              <a:t>16-08-16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792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BFC54-954E-494F-AFA0-5299884E2B1F}" type="datetime1">
              <a:rPr lang="en-CA" smtClean="0"/>
              <a:t>16-08-16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885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1E-64DC-BE4C-8795-1BD1CD9183A6}" type="datetime1">
              <a:rPr lang="en-CA" smtClean="0"/>
              <a:t>16-08-16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931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97F7-7AC9-844F-BEC6-F0E67D89166F}" type="datetime1">
              <a:rPr lang="en-CA" smtClean="0"/>
              <a:t>16-08-16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850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84E5-C33F-0140-A570-3B567013BC54}" type="datetime1">
              <a:rPr lang="en-CA" smtClean="0"/>
              <a:t>16-08-16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560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127-A4EA-B94C-AE32-4BBFF6DB1BEC}" type="datetime1">
              <a:rPr lang="en-CA" smtClean="0"/>
              <a:t>16-08-16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920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5A48-3034-A148-9DBB-DA4E7EA8C17B}" type="datetime1">
              <a:rPr lang="en-CA" smtClean="0"/>
              <a:t>16-08-16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906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2B56A-92CD-8B43-A166-F5939EFD1FFB}" type="datetime1">
              <a:rPr lang="en-CA" smtClean="0"/>
              <a:t>16-08-16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117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CB2A0-3C70-2B4A-A73D-EBAE126A4CC5}" type="datetime1">
              <a:rPr lang="en-CA" smtClean="0"/>
              <a:t>16-08-16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781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2C0CE-9041-9341-A74F-59214A4F3A1D}" type="datetime1">
              <a:rPr lang="en-CA" smtClean="0"/>
              <a:t>16-08-16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3A430-8520-4869-985E-F84C5BF44F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4198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783771"/>
            <a:ext cx="5181600" cy="53931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NETA PowerPoint Slides</a:t>
            </a:r>
          </a:p>
          <a:p>
            <a:pPr marL="0" indent="0">
              <a:buNone/>
            </a:pPr>
            <a:r>
              <a:rPr lang="en-US" dirty="0"/>
              <a:t>to accompany</a:t>
            </a:r>
          </a:p>
          <a:p>
            <a:pPr marL="0" indent="0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sz="4000" i="1" dirty="0"/>
              <a:t>The Bare Essentials</a:t>
            </a:r>
          </a:p>
          <a:p>
            <a:pPr marL="0" indent="0" algn="ctr">
              <a:buNone/>
            </a:pPr>
            <a:r>
              <a:rPr lang="en-US" sz="2400" dirty="0"/>
              <a:t>Ninth Edition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Sarah Norton/Brian Green/Nell Waldman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/>
              <a:t>Adapted by </a:t>
            </a:r>
          </a:p>
          <a:p>
            <a:pPr marL="0" indent="0" algn="ctr">
              <a:buNone/>
            </a:pPr>
            <a:r>
              <a:rPr lang="en-US" sz="3200" dirty="0"/>
              <a:t>Sara Beck</a:t>
            </a:r>
          </a:p>
          <a:p>
            <a:pPr marL="0" indent="0" algn="ctr">
              <a:buNone/>
            </a:pPr>
            <a:r>
              <a:rPr lang="en-US" sz="2400" dirty="0"/>
              <a:t>St. Lawrence College</a:t>
            </a:r>
            <a:endParaRPr lang="en-CA" sz="24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17630" y="783771"/>
            <a:ext cx="4326538" cy="5393192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70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Dangling modifiers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</a:t>
            </a:r>
            <a:r>
              <a:rPr lang="en-CA" dirty="0" smtClean="0"/>
              <a:t>ttempt </a:t>
            </a:r>
            <a:r>
              <a:rPr lang="en-CA" dirty="0"/>
              <a:t>to modify a word that does not actually appear in the </a:t>
            </a:r>
            <a:r>
              <a:rPr lang="en-CA" dirty="0" smtClean="0"/>
              <a:t>sentence</a:t>
            </a:r>
            <a:endParaRPr lang="en-CA" dirty="0"/>
          </a:p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Task:</a:t>
            </a:r>
            <a:r>
              <a:rPr lang="en-CA" dirty="0"/>
              <a:t> </a:t>
            </a:r>
          </a:p>
          <a:p>
            <a:pPr marL="0" indent="0">
              <a:buNone/>
            </a:pPr>
            <a:r>
              <a:rPr lang="en-CA" dirty="0"/>
              <a:t>Find the modifiers in the following sentences. What are they trying to modify? What do they actually modify?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After a good night’s sleep, my teachers were impressed with my alertness.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While paying for our purchases, a security guard watched closely.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0407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How to fix dangling modifiers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dirty="0"/>
              <a:t>Ensure that the word two which the modifier is intended to apply is actually in the sentence. You can do this two ways: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B</a:t>
            </a:r>
            <a:r>
              <a:rPr lang="en-CA" dirty="0" smtClean="0"/>
              <a:t>y </a:t>
            </a:r>
            <a:r>
              <a:rPr lang="en-CA" dirty="0"/>
              <a:t>putting it in the independent clause</a:t>
            </a:r>
          </a:p>
          <a:p>
            <a:pPr marL="457200" lvl="1" indent="0">
              <a:buNone/>
            </a:pPr>
            <a:r>
              <a:rPr lang="en-CA" b="1" dirty="0"/>
              <a:t>Examples:</a:t>
            </a:r>
            <a:r>
              <a:rPr lang="en-CA" dirty="0"/>
              <a:t>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CA" dirty="0"/>
              <a:t>After a good night’s sleep, I impressed my teachers with my alertness.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CA" dirty="0"/>
              <a:t>While paying for our purchases, we were watched by a security guard.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B</a:t>
            </a:r>
            <a:r>
              <a:rPr lang="en-CA" dirty="0" smtClean="0"/>
              <a:t>y </a:t>
            </a:r>
            <a:r>
              <a:rPr lang="en-CA" dirty="0"/>
              <a:t>putting it in a dependent clause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CA" dirty="0"/>
              <a:t>After I had a good night’s sleep, my teachers were impressed with my alertness.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CA" dirty="0"/>
              <a:t>While we were paying for our purchases, a security guard watched us closely.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Task:</a:t>
            </a:r>
            <a:r>
              <a:rPr lang="en-CA" dirty="0"/>
              <a:t> Complete Exercises 8.3 to 8.6.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5168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Examples of common dangling modifier errors in report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Each of these sentences has a dangling modifier. What word do you think the modifier is actually meant to apply to in each sentence?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Having completed the experiment, the results showed that the hypothesis was confirmed.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When researching the topic, one issue stood out.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Having read the file, no evidence to support the claim was found.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Despite trying several times, the client could not be contacted.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b="1" dirty="0"/>
              <a:t>Remember: </a:t>
            </a:r>
            <a:r>
              <a:rPr lang="en-CA" dirty="0"/>
              <a:t>Check what word the modifier is </a:t>
            </a:r>
            <a:r>
              <a:rPr lang="en-CA" i="1" dirty="0"/>
              <a:t>actually</a:t>
            </a:r>
            <a:r>
              <a:rPr lang="en-CA" dirty="0"/>
              <a:t> modifying, not what you hope the reader will infer that it modifies.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3117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 smtClean="0"/>
              <a:t>Chapter 8:</a:t>
            </a:r>
            <a:br>
              <a:rPr lang="en-CA" b="1" dirty="0" smtClean="0"/>
            </a:br>
            <a:r>
              <a:rPr lang="en-CA" b="1" dirty="0" smtClean="0"/>
              <a:t>Solving </a:t>
            </a:r>
            <a:r>
              <a:rPr lang="en-CA" b="1" dirty="0"/>
              <a:t>Modifier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Frequently dangling, the students could not keep track of the sentence’s modifiers.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3072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What you will learn in this chapter: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A" dirty="0"/>
              <a:t>What a modifier is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What modifiers modify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Two types of modifier problems: </a:t>
            </a:r>
          </a:p>
          <a:p>
            <a:pPr lvl="1"/>
            <a:r>
              <a:rPr lang="en-CA" dirty="0"/>
              <a:t>Misplaced modifiers</a:t>
            </a:r>
          </a:p>
          <a:p>
            <a:pPr lvl="1"/>
            <a:r>
              <a:rPr lang="en-CA" dirty="0"/>
              <a:t>Dangling modifiers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219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solidFill>
                  <a:srgbClr val="7030A0"/>
                </a:solidFill>
              </a:rPr>
              <a:t>Discuss: </a:t>
            </a:r>
            <a:r>
              <a:rPr lang="en-CA" b="1" dirty="0"/>
              <a:t>Is anything wrong with the following sentences?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A" dirty="0"/>
              <a:t>Having been underwater for more than 150 years, Dr. </a:t>
            </a:r>
            <a:r>
              <a:rPr lang="en-CA" dirty="0" err="1"/>
              <a:t>Philbrick</a:t>
            </a:r>
            <a:r>
              <a:rPr lang="en-CA" dirty="0"/>
              <a:t> found the warship in excellent condition.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b="1" dirty="0">
                <a:solidFill>
                  <a:schemeClr val="accent6">
                    <a:lumMod val="50000"/>
                  </a:schemeClr>
                </a:solidFill>
              </a:rPr>
              <a:t>Think: </a:t>
            </a:r>
            <a:r>
              <a:rPr lang="en-CA" dirty="0"/>
              <a:t>What was under water for more than 150 years?</a:t>
            </a:r>
          </a:p>
          <a:p>
            <a:pPr marL="0" indent="0">
              <a:buNone/>
            </a:pPr>
            <a:endParaRPr lang="en-CA" dirty="0"/>
          </a:p>
          <a:p>
            <a:pPr marL="514350" indent="-514350">
              <a:buFont typeface="+mj-lt"/>
              <a:buAutoNum type="arabicPeriod" startAt="2"/>
            </a:pPr>
            <a:r>
              <a:rPr lang="en-CA" dirty="0"/>
              <a:t>Both students were expelled as a result of cheating by the college registrar.</a:t>
            </a:r>
          </a:p>
          <a:p>
            <a:pPr marL="0" lvl="0" indent="0">
              <a:buNone/>
            </a:pPr>
            <a:endParaRPr lang="en-CA" b="1" dirty="0">
              <a:solidFill>
                <a:srgbClr val="70AD47">
                  <a:lumMod val="50000"/>
                </a:srgbClr>
              </a:solidFill>
            </a:endParaRPr>
          </a:p>
          <a:p>
            <a:pPr marL="0" lvl="0" indent="0">
              <a:buNone/>
            </a:pPr>
            <a:r>
              <a:rPr lang="en-CA" b="1" dirty="0">
                <a:solidFill>
                  <a:srgbClr val="70AD47">
                    <a:lumMod val="50000"/>
                  </a:srgbClr>
                </a:solidFill>
              </a:rPr>
              <a:t>Think: </a:t>
            </a:r>
            <a:r>
              <a:rPr lang="en-CA" dirty="0">
                <a:solidFill>
                  <a:prstClr val="black"/>
                </a:solidFill>
              </a:rPr>
              <a:t>Who cheated?</a:t>
            </a:r>
          </a:p>
          <a:p>
            <a:pPr marL="514350" indent="-514350">
              <a:buFont typeface="+mj-lt"/>
              <a:buAutoNum type="arabicPeriod" startAt="2"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8405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What are </a:t>
            </a:r>
            <a:r>
              <a:rPr lang="en-CA" b="1" dirty="0" smtClean="0"/>
              <a:t>modifiers</a:t>
            </a:r>
            <a:r>
              <a:rPr lang="en-CA" b="1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Adjectives, adverbs, phrases, or sometimes relative clauses that describe (or modify) other words in a sentence.</a:t>
            </a:r>
          </a:p>
          <a:p>
            <a:pPr marL="0" indent="0">
              <a:buNone/>
            </a:pPr>
            <a:r>
              <a:rPr lang="en-CA" b="1" dirty="0">
                <a:solidFill>
                  <a:srgbClr val="7030A0"/>
                </a:solidFill>
              </a:rPr>
              <a:t>Discuss: </a:t>
            </a:r>
            <a:r>
              <a:rPr lang="en-CA" dirty="0"/>
              <a:t>What does each sentence mean?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Having been underwater for more than 150 years, Dr. </a:t>
            </a:r>
            <a:r>
              <a:rPr lang="en-CA" dirty="0" err="1"/>
              <a:t>Philbrick</a:t>
            </a:r>
            <a:r>
              <a:rPr lang="en-CA" dirty="0"/>
              <a:t> found the warship in excellent condition.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Both students were expelled as a result of cheating by the college registrar.</a:t>
            </a:r>
          </a:p>
          <a:p>
            <a:pPr marL="0" indent="0">
              <a:buNone/>
            </a:pPr>
            <a:r>
              <a:rPr lang="en-CA" b="1" dirty="0">
                <a:solidFill>
                  <a:schemeClr val="accent6">
                    <a:lumMod val="50000"/>
                  </a:schemeClr>
                </a:solidFill>
              </a:rPr>
              <a:t>Think: </a:t>
            </a:r>
            <a:r>
              <a:rPr lang="en-CA" dirty="0"/>
              <a:t>How could you change the meaning of these sentences to something more logical?</a:t>
            </a: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0262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Note the importance of modifier </a:t>
            </a:r>
            <a:r>
              <a:rPr lang="en-CA" b="1" dirty="0" smtClean="0"/>
              <a:t>placement.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The modifier in each sentence is ONLY.</a:t>
            </a:r>
          </a:p>
          <a:p>
            <a:pPr marL="0" indent="0">
              <a:buNone/>
            </a:pPr>
            <a:r>
              <a:rPr lang="en-CA" b="1" dirty="0">
                <a:solidFill>
                  <a:schemeClr val="accent6">
                    <a:lumMod val="50000"/>
                  </a:schemeClr>
                </a:solidFill>
              </a:rPr>
              <a:t>Think:</a:t>
            </a:r>
            <a:r>
              <a:rPr lang="en-CA" dirty="0"/>
              <a:t> What does each sentence mean?</a:t>
            </a:r>
          </a:p>
          <a:p>
            <a:pPr marL="0" indent="0">
              <a:buNone/>
            </a:pP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Only I love you.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 only love you.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 love only you.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6757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Misplaced modifiers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5345"/>
            <a:ext cx="10515600" cy="4571618"/>
          </a:xfrm>
        </p:spPr>
        <p:txBody>
          <a:bodyPr>
            <a:normAutofit/>
          </a:bodyPr>
          <a:lstStyle/>
          <a:p>
            <a:r>
              <a:rPr lang="en-CA" dirty="0"/>
              <a:t>Are placed so that they modify the wrong </a:t>
            </a:r>
            <a:r>
              <a:rPr lang="en-CA" dirty="0" smtClean="0"/>
              <a:t>word</a:t>
            </a:r>
            <a:endParaRPr lang="en-CA" dirty="0"/>
          </a:p>
          <a:p>
            <a:pPr marL="0" indent="0">
              <a:buNone/>
            </a:pPr>
            <a:r>
              <a:rPr lang="en-CA" b="1" dirty="0" smtClean="0"/>
              <a:t>To </a:t>
            </a:r>
            <a:r>
              <a:rPr lang="en-CA" b="1" dirty="0"/>
              <a:t>fix misplaced </a:t>
            </a:r>
            <a:r>
              <a:rPr lang="en-CA" b="1" dirty="0" smtClean="0"/>
              <a:t>modifiers</a:t>
            </a:r>
            <a:endParaRPr lang="en-CA" dirty="0"/>
          </a:p>
          <a:p>
            <a:r>
              <a:rPr lang="en-CA" dirty="0"/>
              <a:t>M</a:t>
            </a:r>
            <a:r>
              <a:rPr lang="en-CA" dirty="0" smtClean="0"/>
              <a:t>ove </a:t>
            </a:r>
            <a:r>
              <a:rPr lang="en-CA" dirty="0"/>
              <a:t>the modifier as close as possible to the words to which they </a:t>
            </a:r>
            <a:r>
              <a:rPr lang="en-CA" dirty="0" smtClean="0"/>
              <a:t>apply.</a:t>
            </a:r>
            <a:endParaRPr lang="en-CA" dirty="0"/>
          </a:p>
          <a:p>
            <a:pPr marL="0" indent="0">
              <a:buNone/>
            </a:pPr>
            <a:r>
              <a:rPr lang="en-CA" b="1" dirty="0">
                <a:solidFill>
                  <a:schemeClr val="accent6">
                    <a:lumMod val="50000"/>
                  </a:schemeClr>
                </a:solidFill>
              </a:rPr>
              <a:t>Think: </a:t>
            </a:r>
            <a:r>
              <a:rPr lang="en-CA" dirty="0"/>
              <a:t>what is the difference in meaning between these two sentences? What is the modifier that is misplaced?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My supervisor told me that the payroll departments needs someone who can use accounting software badly.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My supervisor told me that the payroll departments badly needs someone who can use accounting software.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308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Modifiers that are especially tricky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Almost, nearly, just, only, even</a:t>
            </a:r>
          </a:p>
          <a:p>
            <a:pPr marL="0" indent="0">
              <a:buNone/>
            </a:pPr>
            <a:r>
              <a:rPr lang="en-CA" b="1" dirty="0">
                <a:solidFill>
                  <a:schemeClr val="accent6">
                    <a:lumMod val="50000"/>
                  </a:schemeClr>
                </a:solidFill>
              </a:rPr>
              <a:t>Think:</a:t>
            </a:r>
            <a:r>
              <a:rPr lang="en-CA" dirty="0"/>
              <a:t> What are the differences between these pairs of sentences?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 nearly passed every course I took.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 passed nearly every course I took.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The candidate was almost elected by 56% of her riding’s voters.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The candidate was elected by almost 56% of her riding’s voters.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 just ate an apple.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 ate just an apple.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1147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Remember: </a:t>
            </a:r>
            <a:r>
              <a:rPr lang="en-CA" b="1" dirty="0" smtClean="0"/>
              <a:t>modifiers </a:t>
            </a:r>
            <a:r>
              <a:rPr lang="en-CA" b="1" dirty="0"/>
              <a:t>can be whole phrases or relative clauses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>
                <a:solidFill>
                  <a:srgbClr val="7030A0"/>
                </a:solidFill>
              </a:rPr>
              <a:t>Discuss: </a:t>
            </a:r>
            <a:r>
              <a:rPr lang="en-CA" dirty="0"/>
              <a:t>What does each of these sentences actually mean? What did the writer likely intend them to mean instead?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Playing happily, the new mother watched her baby.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 worked for my aunt, who owns a variety store during the summer.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Hand me the book on the table that I borrowed from the library.</a:t>
            </a:r>
          </a:p>
          <a:p>
            <a:pPr marL="514350" indent="-514350">
              <a:buFont typeface="+mj-lt"/>
              <a:buAutoNum type="arabicPeriod"/>
            </a:pPr>
            <a:endParaRPr lang="en-CA" dirty="0"/>
          </a:p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Task: </a:t>
            </a:r>
            <a:r>
              <a:rPr lang="en-CA" dirty="0"/>
              <a:t>Complete Exercises 8.1 and 8.2.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Nelson Education Ltd. 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A430-8520-4869-985E-F84C5BF44F25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6787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886</Words>
  <Application>Microsoft Macintosh PowerPoint</Application>
  <PresentationFormat>Custom</PresentationFormat>
  <Paragraphs>112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Chapter 8: Solving Modifier Problems</vt:lpstr>
      <vt:lpstr>What you will learn in this chapter:</vt:lpstr>
      <vt:lpstr>Discuss: Is anything wrong with the following sentences?</vt:lpstr>
      <vt:lpstr>What are modifiers?</vt:lpstr>
      <vt:lpstr>Note the importance of modifier placement.</vt:lpstr>
      <vt:lpstr>Misplaced modifiers</vt:lpstr>
      <vt:lpstr>Modifiers that are especially tricky</vt:lpstr>
      <vt:lpstr>Remember: modifiers can be whole phrases or relative clauses</vt:lpstr>
      <vt:lpstr>Dangling modifiers</vt:lpstr>
      <vt:lpstr>How to fix dangling modifiers</vt:lpstr>
      <vt:lpstr>Examples of common dangling modifier errors in report writing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Solving Modifier Problems</dc:title>
  <dc:creator>owner</dc:creator>
  <cp:lastModifiedBy>Kate Unrau</cp:lastModifiedBy>
  <cp:revision>25</cp:revision>
  <dcterms:created xsi:type="dcterms:W3CDTF">2016-06-23T23:16:20Z</dcterms:created>
  <dcterms:modified xsi:type="dcterms:W3CDTF">2016-08-16T19:23:19Z</dcterms:modified>
</cp:coreProperties>
</file>