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68" autoAdjust="0"/>
  </p:normalViewPr>
  <p:slideViewPr>
    <p:cSldViewPr snapToGrid="0">
      <p:cViewPr>
        <p:scale>
          <a:sx n="59" d="100"/>
          <a:sy n="59" d="100"/>
        </p:scale>
        <p:origin x="-1116" y="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48A7F-E7DB-4FA3-9DBD-5F52939333C8}" type="datetimeFigureOut">
              <a:rPr lang="en-US" smtClean="0"/>
              <a:pPr/>
              <a:t>9/24/2020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DECAD-77F9-406B-BEF9-16C5379E584D}" type="slidenum">
              <a:rPr lang="en-US" smtClean="0"/>
              <a:pPr/>
              <a:t>‹#›</a:t>
            </a:fld>
            <a:endParaRPr lang="en-US"/>
          </a:p>
        </p:txBody>
      </p:sp>
    </p:spTree>
    <p:extLst>
      <p:ext uri="{BB962C8B-B14F-4D97-AF65-F5344CB8AC3E}">
        <p14:creationId xmlns:p14="http://schemas.microsoft.com/office/powerpoint/2010/main" xmlns="" val="2723039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above discussion has confirmed </a:t>
            </a:r>
            <a:r>
              <a:rPr lang="en-US" sz="1200" kern="1200" dirty="0" smtClean="0">
                <a:solidFill>
                  <a:schemeClr val="tx1"/>
                </a:solidFill>
                <a:effectLst/>
                <a:latin typeface="+mn-lt"/>
                <a:ea typeface="+mn-ea"/>
                <a:cs typeface="+mn-cs"/>
              </a:rPr>
              <a:t>laws </a:t>
            </a:r>
            <a:r>
              <a:rPr lang="en-US" sz="1200" kern="1200" dirty="0" smtClean="0">
                <a:solidFill>
                  <a:schemeClr val="tx1"/>
                </a:solidFill>
                <a:effectLst/>
                <a:latin typeface="+mn-lt"/>
                <a:ea typeface="+mn-ea"/>
                <a:cs typeface="+mn-cs"/>
              </a:rPr>
              <a:t>and </a:t>
            </a:r>
            <a:r>
              <a:rPr lang="en-US" sz="1200" kern="1200" dirty="0" smtClean="0">
                <a:solidFill>
                  <a:schemeClr val="tx1"/>
                </a:solidFill>
                <a:effectLst/>
                <a:latin typeface="+mn-lt"/>
                <a:ea typeface="+mn-ea"/>
                <a:cs typeface="+mn-cs"/>
              </a:rPr>
              <a:t>regulations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different magnitude when it comes to governing individuals. Rules are established by the government to oversee the entire activities involving citizens. On the other hand, regulations are found in an institution to handle only those directly involved in its activities. While the bill needs to go through a series of hearings including, the House of Representatives, regulations do not need to go through such processes to be established. Regulations and </a:t>
            </a:r>
            <a:r>
              <a:rPr lang="en-US" sz="1200" kern="1200" smtClean="0">
                <a:solidFill>
                  <a:schemeClr val="tx1"/>
                </a:solidFill>
                <a:effectLst/>
                <a:latin typeface="+mn-lt"/>
                <a:ea typeface="+mn-ea"/>
                <a:cs typeface="+mn-cs"/>
              </a:rPr>
              <a:t>rules </a:t>
            </a:r>
            <a:r>
              <a:rPr lang="en-US" sz="1200" kern="1200" smtClean="0">
                <a:solidFill>
                  <a:schemeClr val="tx1"/>
                </a:solidFill>
                <a:effectLst/>
                <a:latin typeface="+mn-lt"/>
                <a:ea typeface="+mn-ea"/>
                <a:cs typeface="+mn-cs"/>
              </a:rPr>
              <a:t>enhance </a:t>
            </a:r>
            <a:r>
              <a:rPr lang="en-US" sz="1200" kern="1200" dirty="0" smtClean="0">
                <a:solidFill>
                  <a:schemeClr val="tx1"/>
                </a:solidFill>
                <a:effectLst/>
                <a:latin typeface="+mn-lt"/>
                <a:ea typeface="+mn-ea"/>
                <a:cs typeface="+mn-cs"/>
              </a:rPr>
              <a:t>lifespan management through restricting development of deviant behavior among the society members.      </a:t>
            </a:r>
          </a:p>
          <a:p>
            <a:endParaRPr lang="en-US" dirty="0"/>
          </a:p>
        </p:txBody>
      </p:sp>
      <p:sp>
        <p:nvSpPr>
          <p:cNvPr id="4" name="Slide Number Placeholder 3"/>
          <p:cNvSpPr>
            <a:spLocks noGrp="1"/>
          </p:cNvSpPr>
          <p:nvPr>
            <p:ph type="sldNum" sz="quarter" idx="10"/>
          </p:nvPr>
        </p:nvSpPr>
        <p:spPr/>
        <p:txBody>
          <a:bodyPr/>
          <a:lstStyle/>
          <a:p>
            <a:fld id="{452DECAD-77F9-406B-BEF9-16C5379E584D}" type="slidenum">
              <a:rPr lang="en-US" smtClean="0"/>
              <a:pPr/>
              <a:t>1</a:t>
            </a:fld>
            <a:endParaRPr lang="en-US"/>
          </a:p>
        </p:txBody>
      </p:sp>
    </p:spTree>
    <p:extLst>
      <p:ext uri="{BB962C8B-B14F-4D97-AF65-F5344CB8AC3E}">
        <p14:creationId xmlns:p14="http://schemas.microsoft.com/office/powerpoint/2010/main" xmlns="" val="3554956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DA9E63-6DEC-48FF-8478-1E02C55223B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271982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A9E63-6DEC-48FF-8478-1E02C55223B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2954919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DA9E63-6DEC-48FF-8478-1E02C55223B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405380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DA9E63-6DEC-48FF-8478-1E02C55223B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3907715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DA9E63-6DEC-48FF-8478-1E02C55223B4}" type="datetimeFigureOut">
              <a:rPr lang="en-US" smtClean="0"/>
              <a:pPr/>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4127269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DA9E63-6DEC-48FF-8478-1E02C55223B4}" type="datetimeFigureOut">
              <a:rPr lang="en-US" smtClean="0"/>
              <a:pPr/>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1253717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A9E63-6DEC-48FF-8478-1E02C55223B4}" type="datetimeFigureOut">
              <a:rPr lang="en-US" smtClean="0"/>
              <a:pPr/>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3921231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A9E63-6DEC-48FF-8478-1E02C55223B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380881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A9E63-6DEC-48FF-8478-1E02C55223B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184710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A9E63-6DEC-48FF-8478-1E02C55223B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1512266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A9E63-6DEC-48FF-8478-1E02C55223B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1798619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A9E63-6DEC-48FF-8478-1E02C55223B4}" type="datetimeFigureOut">
              <a:rPr lang="en-US" smtClean="0"/>
              <a:pPr/>
              <a:t>9/24/2020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F1E51-7895-4D86-A47E-59C3E7473A86}" type="slidenum">
              <a:rPr lang="en-US" smtClean="0"/>
              <a:pPr/>
              <a:t>‹#›</a:t>
            </a:fld>
            <a:endParaRPr lang="en-US"/>
          </a:p>
        </p:txBody>
      </p:sp>
    </p:spTree>
    <p:extLst>
      <p:ext uri="{BB962C8B-B14F-4D97-AF65-F5344CB8AC3E}">
        <p14:creationId xmlns:p14="http://schemas.microsoft.com/office/powerpoint/2010/main" xmlns="" val="4263709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38449"/>
          </a:xfrm>
        </p:spPr>
        <p:txBody>
          <a:bodyPr/>
          <a:lstStyle/>
          <a:p>
            <a:r>
              <a:rPr lang="en-US" sz="4000" dirty="0" smtClean="0">
                <a:latin typeface="Times New Roman" panose="02020603050405020304" pitchFamily="18" charset="0"/>
                <a:cs typeface="Times New Roman" panose="02020603050405020304" pitchFamily="18" charset="0"/>
              </a:rPr>
              <a:t>Conclusion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60585" y="2286000"/>
            <a:ext cx="9777046" cy="3833445"/>
          </a:xfrm>
        </p:spPr>
        <p:txBody>
          <a:bodyPr>
            <a:noAutofit/>
          </a:bodyPr>
          <a:lstStyle/>
          <a:p>
            <a:pPr marL="457200" indent="-457200" algn="l">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Laws and regulations have </a:t>
            </a:r>
            <a:r>
              <a:rPr lang="en-US" sz="2800" dirty="0">
                <a:latin typeface="Times New Roman" panose="02020603050405020304" pitchFamily="18" charset="0"/>
                <a:cs typeface="Times New Roman" panose="02020603050405020304" pitchFamily="18" charset="0"/>
              </a:rPr>
              <a:t>different magnitude when it comes to governing </a:t>
            </a:r>
            <a:r>
              <a:rPr lang="en-US" sz="2800" dirty="0" smtClean="0">
                <a:latin typeface="Times New Roman" panose="02020603050405020304" pitchFamily="18" charset="0"/>
                <a:cs typeface="Times New Roman" panose="02020603050405020304" pitchFamily="18" charset="0"/>
              </a:rPr>
              <a:t>individuals.</a:t>
            </a:r>
          </a:p>
          <a:p>
            <a:pPr marL="457200" indent="-4572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Rules are established by the </a:t>
            </a:r>
            <a:r>
              <a:rPr lang="en-US" sz="2800" dirty="0" smtClean="0">
                <a:latin typeface="Times New Roman" panose="02020603050405020304" pitchFamily="18" charset="0"/>
                <a:cs typeface="Times New Roman" panose="02020603050405020304" pitchFamily="18" charset="0"/>
              </a:rPr>
              <a:t>government.</a:t>
            </a:r>
          </a:p>
          <a:p>
            <a:pPr marL="457200" indent="-4572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a:t>
            </a:r>
            <a:r>
              <a:rPr lang="en-US" sz="2800" dirty="0" smtClean="0">
                <a:latin typeface="Times New Roman" panose="02020603050405020304" pitchFamily="18" charset="0"/>
                <a:cs typeface="Times New Roman" panose="02020603050405020304" pitchFamily="18" charset="0"/>
              </a:rPr>
              <a:t>egulations </a:t>
            </a:r>
            <a:r>
              <a:rPr lang="en-US" sz="2800" dirty="0">
                <a:latin typeface="Times New Roman" panose="02020603050405020304" pitchFamily="18" charset="0"/>
                <a:cs typeface="Times New Roman" panose="02020603050405020304" pitchFamily="18" charset="0"/>
              </a:rPr>
              <a:t>are found in an institution to handle only those directly involved in its </a:t>
            </a:r>
            <a:r>
              <a:rPr lang="en-US" sz="2800" dirty="0" smtClean="0">
                <a:latin typeface="Times New Roman" panose="02020603050405020304" pitchFamily="18" charset="0"/>
                <a:cs typeface="Times New Roman" panose="02020603050405020304" pitchFamily="18" charset="0"/>
              </a:rPr>
              <a:t>activities.</a:t>
            </a:r>
          </a:p>
          <a:p>
            <a:pPr marL="457200" indent="-457200" algn="l">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Laws </a:t>
            </a:r>
            <a:r>
              <a:rPr lang="en-US" sz="2800" dirty="0" smtClean="0">
                <a:latin typeface="Times New Roman" panose="02020603050405020304" pitchFamily="18" charset="0"/>
                <a:cs typeface="Times New Roman" panose="02020603050405020304" pitchFamily="18" charset="0"/>
              </a:rPr>
              <a:t>need </a:t>
            </a:r>
            <a:r>
              <a:rPr lang="en-US" sz="2800" dirty="0">
                <a:latin typeface="Times New Roman" panose="02020603050405020304" pitchFamily="18" charset="0"/>
                <a:cs typeface="Times New Roman" panose="02020603050405020304" pitchFamily="18" charset="0"/>
              </a:rPr>
              <a:t>to go through a series of hearings </a:t>
            </a:r>
            <a:r>
              <a:rPr lang="en-US" sz="2800" dirty="0" smtClean="0">
                <a:latin typeface="Times New Roman" panose="02020603050405020304" pitchFamily="18" charset="0"/>
                <a:cs typeface="Times New Roman" panose="02020603050405020304" pitchFamily="18" charset="0"/>
              </a:rPr>
              <a:t>as opposed to regulations.</a:t>
            </a:r>
          </a:p>
          <a:p>
            <a:pPr marL="457200" indent="-4572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Regulations and rules enhances lifespan </a:t>
            </a:r>
            <a:r>
              <a:rPr lang="en-US" sz="2800" dirty="0" smtClean="0">
                <a:latin typeface="Times New Roman" panose="02020603050405020304" pitchFamily="18" charset="0"/>
                <a:cs typeface="Times New Roman" panose="02020603050405020304" pitchFamily="18" charset="0"/>
              </a:rPr>
              <a:t>management.</a:t>
            </a:r>
          </a:p>
          <a:p>
            <a:pPr algn="l"/>
            <a:endParaRPr lang="en-US" sz="2800" dirty="0" smtClean="0">
              <a:latin typeface="Times New Roman" panose="02020603050405020304" pitchFamily="18" charset="0"/>
              <a:cs typeface="Times New Roman" panose="02020603050405020304" pitchFamily="18" charset="0"/>
            </a:endParaRPr>
          </a:p>
          <a:p>
            <a:pPr algn="l"/>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5302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161</Words>
  <Application>Microsoft Office PowerPoint</Application>
  <PresentationFormat>Custom</PresentationFormat>
  <Paragraphs>10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Conclusion</dc:title>
  <dc:creator>ELOHIM</dc:creator>
  <cp:lastModifiedBy>Kevin</cp:lastModifiedBy>
  <cp:revision>3</cp:revision>
  <dcterms:created xsi:type="dcterms:W3CDTF">2020-09-24T04:16:08Z</dcterms:created>
  <dcterms:modified xsi:type="dcterms:W3CDTF">2020-09-24T13:58:33Z</dcterms:modified>
</cp:coreProperties>
</file>