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37.xml"/>
  <Override ContentType="application/vnd.openxmlformats-officedocument.presentationml.slideLayout+xml" PartName="/ppt/slideLayouts/slideLayout62.xml"/>
  <Override ContentType="application/vnd.openxmlformats-officedocument.presentationml.slideLayout+xml" PartName="/ppt/slideLayouts/slideLayout54.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46.xml"/>
  <Override ContentType="application/vnd.openxmlformats-officedocument.presentationml.slideLayout+xml" PartName="/ppt/slideLayouts/slideLayout70.xml"/>
  <Override ContentType="application/vnd.openxmlformats-officedocument.presentationml.slideLayout+xml" PartName="/ppt/slideLayouts/slideLayout20.xml"/>
  <Override ContentType="application/vnd.openxmlformats-officedocument.presentationml.slideLayout+xml" PartName="/ppt/slideLayouts/slideLayout55.xml"/>
  <Override ContentType="application/vnd.openxmlformats-officedocument.presentationml.slideLayout+xml" PartName="/ppt/slideLayouts/slideLayout61.xml"/>
  <Override ContentType="application/vnd.openxmlformats-officedocument.presentationml.slideLayout+xml" PartName="/ppt/slideLayouts/slideLayout38.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52.xml"/>
  <Override ContentType="application/vnd.openxmlformats-officedocument.presentationml.slideLayout+xml" PartName="/ppt/slideLayouts/slideLayout64.xml"/>
  <Override ContentType="application/vnd.openxmlformats-officedocument.presentationml.slideLayout+xml" PartName="/ppt/slideLayouts/slideLayout21.xml"/>
  <Override ContentType="application/vnd.openxmlformats-officedocument.presentationml.slideLayout+xml" PartName="/ppt/slideLayouts/slideLayout60.xml"/>
  <Override ContentType="application/vnd.openxmlformats-officedocument.presentationml.slideLayout+xml" PartName="/ppt/slideLayouts/slideLayout47.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65.xml"/>
  <Override ContentType="application/vnd.openxmlformats-officedocument.presentationml.slideLayout+xml" PartName="/ppt/slideLayouts/slideLayout22.xml"/>
  <Override ContentType="application/vnd.openxmlformats-officedocument.presentationml.slideLayout+xml" PartName="/ppt/slideLayouts/slideLayout35.xml"/>
  <Override ContentType="application/vnd.openxmlformats-officedocument.presentationml.slideLayout+xml" PartName="/ppt/slideLayouts/slideLayout48.xml"/>
  <Override ContentType="application/vnd.openxmlformats-officedocument.presentationml.slideLayout+xml" PartName="/ppt/slideLayouts/slideLayout72.xml"/>
  <Override ContentType="application/vnd.openxmlformats-officedocument.presentationml.slideLayout+xml" PartName="/ppt/slideLayouts/slideLayout49.xml"/>
  <Override ContentType="application/vnd.openxmlformats-officedocument.presentationml.slideLayout+xml" PartName="/ppt/slideLayouts/slideLayout19.xml"/>
  <Override ContentType="application/vnd.openxmlformats-officedocument.presentationml.slideLayout+xml" PartName="/ppt/slideLayouts/slideLayout36.xml"/>
  <Override ContentType="application/vnd.openxmlformats-officedocument.presentationml.slideLayout+xml" PartName="/ppt/slideLayouts/slideLayout4.xml"/>
  <Override ContentType="application/vnd.openxmlformats-officedocument.presentationml.slideLayout+xml" PartName="/ppt/slideLayouts/slideLayout66.xml"/>
  <Override ContentType="application/vnd.openxmlformats-officedocument.presentationml.slideLayout+xml" PartName="/ppt/slideLayouts/slideLayout53.xml"/>
  <Override ContentType="application/vnd.openxmlformats-officedocument.presentationml.slideLayout+xml" PartName="/ppt/slideLayouts/slideLayout10.xml"/>
  <Override ContentType="application/vnd.openxmlformats-officedocument.presentationml.slideLayout+xml" PartName="/ppt/slideLayouts/slideLayout71.xml"/>
  <Override ContentType="application/vnd.openxmlformats-officedocument.presentationml.slideLayout+xml" PartName="/ppt/slideLayouts/slideLayout41.xml"/>
  <Override ContentType="application/vnd.openxmlformats-officedocument.presentationml.slideLayout+xml" PartName="/ppt/slideLayouts/slideLayout23.xml"/>
  <Override ContentType="application/vnd.openxmlformats-officedocument.presentationml.slideLayout+xml" PartName="/ppt/slideLayouts/slideLayout24.xml"/>
  <Override ContentType="application/vnd.openxmlformats-officedocument.presentationml.slideLayout+xml" PartName="/ppt/slideLayouts/slideLayout67.xml"/>
  <Override ContentType="application/vnd.openxmlformats-officedocument.presentationml.slideLayout+xml" PartName="/ppt/slideLayouts/slideLayout7.xml"/>
  <Override ContentType="application/vnd.openxmlformats-officedocument.presentationml.slideLayout+xml" PartName="/ppt/slideLayouts/slideLayout40.xml"/>
  <Override ContentType="application/vnd.openxmlformats-officedocument.presentationml.slideLayout+xml" PartName="/ppt/slideLayouts/slideLayout16.xml"/>
  <Override ContentType="application/vnd.openxmlformats-officedocument.presentationml.slideLayout+xml" PartName="/ppt/slideLayouts/slideLayout59.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42.xml"/>
  <Override ContentType="application/vnd.openxmlformats-officedocument.presentationml.slideLayout+xml" PartName="/ppt/slideLayouts/slideLayout68.xml"/>
  <Override ContentType="application/vnd.openxmlformats-officedocument.presentationml.slideLayout+xml" PartName="/ppt/slideLayouts/slideLayout34.xml"/>
  <Override ContentType="application/vnd.openxmlformats-officedocument.presentationml.slideLayout+xml" PartName="/ppt/slideLayouts/slideLayout6.xml"/>
  <Override ContentType="application/vnd.openxmlformats-officedocument.presentationml.slideLayout+xml" PartName="/ppt/slideLayouts/slideLayout30.xml"/>
  <Override ContentType="application/vnd.openxmlformats-officedocument.presentationml.slideLayout+xml" PartName="/ppt/slideLayouts/slideLayout56.xml"/>
  <Override ContentType="application/vnd.openxmlformats-officedocument.presentationml.slideLayout+xml" PartName="/ppt/slideLayouts/slideLayout43.xml"/>
  <Override ContentType="application/vnd.openxmlformats-officedocument.presentationml.slideLayout+xml" PartName="/ppt/slideLayouts/slideLayout26.xml"/>
  <Override ContentType="application/vnd.openxmlformats-officedocument.presentationml.slideLayout+xml" PartName="/ppt/slideLayouts/slideLayout51.xml"/>
  <Override ContentType="application/vnd.openxmlformats-officedocument.presentationml.slideLayout+xml" PartName="/ppt/slideLayouts/slideLayout69.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39.xml"/>
  <Override ContentType="application/vnd.openxmlformats-officedocument.presentationml.slideLayout+xml" PartName="/ppt/slideLayouts/slideLayout57.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50.xml"/>
  <Override ContentType="application/vnd.openxmlformats-officedocument.presentationml.slideLayout+xml" PartName="/ppt/slideLayouts/slideLayout44.xml"/>
  <Override ContentType="application/vnd.openxmlformats-officedocument.presentationml.slideLayout+xml" PartName="/ppt/slideLayouts/slideLayout14.xml"/>
  <Override ContentType="application/vnd.openxmlformats-officedocument.presentationml.slideLayout+xml" PartName="/ppt/slideLayouts/slideLayout63.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58.xml"/>
  <Override ContentType="application/vnd.openxmlformats-officedocument.presentationml.slideLayout+xml" PartName="/ppt/slideLayouts/slideLayout15.xml"/>
  <Override ContentType="application/vnd.openxmlformats-officedocument.presentationml.slideLayout+xml" PartName="/ppt/slideLayouts/slideLayout8.xml"/>
  <Override ContentType="application/vnd.openxmlformats-officedocument.presentationml.slideLayout+xml" PartName="/ppt/slideLayouts/slideLayout45.xml"/>
  <Override ContentType="application/vnd.openxmlformats-officedocument.presentationml.slideLayout+xml" PartName="/ppt/slideLayouts/slideLayout32.xml"/>
  <Override ContentType="application/vnd.openxmlformats-officedocument.presentationml.slideMaster+xml" PartName="/ppt/slideMasters/slideMaster3.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theme+xml" PartName="/ppt/theme/theme4.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autoCompressPictures="0" embedTrueTypeFonts="1" strictFirstAndLastChars="0" saveSubsetFonts="1">
  <p:sldMasterIdLst>
    <p:sldMasterId id="2147483720" r:id="rId3"/>
    <p:sldMasterId id="2147483721" r:id="rId4"/>
    <p:sldMasterId id="2147483722"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Lst>
  <p:sldSz cy="5143500" cx="9144000"/>
  <p:notesSz cx="6858000" cy="9144000"/>
  <p:embeddedFontLst>
    <p:embeddedFont>
      <p:font typeface="Proxima Nova"/>
      <p:regular r:id="rId22"/>
      <p:bold r:id="rId23"/>
      <p:italic r:id="rId24"/>
      <p:boldItalic r:id="rId25"/>
    </p:embeddedFont>
    <p:embeddedFont>
      <p:font typeface="Roboto"/>
      <p:regular r:id="rId26"/>
      <p:bold r:id="rId27"/>
      <p:italic r:id="rId28"/>
      <p:boldItalic r:id="rId29"/>
    </p:embeddedFont>
    <p:embeddedFont>
      <p:font typeface="Proxima Nova Semibold"/>
      <p:regular r:id="rId30"/>
      <p:bold r:id="rId31"/>
      <p:boldItalic r:id="rId32"/>
    </p:embeddedFont>
    <p:embeddedFont>
      <p:font typeface="Rambla"/>
      <p:regular r:id="rId33"/>
      <p:bold r:id="rId34"/>
      <p:italic r:id="rId35"/>
      <p:boldItalic r:id="rId36"/>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file>

<file path=ppt/_rels/presentation.xml.rels><?xml version="1.0" encoding="UTF-8" standalone="yes"?><Relationships xmlns="http://schemas.openxmlformats.org/package/2006/relationships"><Relationship Id="rId20" Type="http://schemas.openxmlformats.org/officeDocument/2006/relationships/slide" Target="slides/slide14.xml"/><Relationship Id="rId22" Type="http://schemas.openxmlformats.org/officeDocument/2006/relationships/font" Target="fonts/ProximaNova-regular.fntdata"/><Relationship Id="rId21" Type="http://schemas.openxmlformats.org/officeDocument/2006/relationships/slide" Target="slides/slide15.xml"/><Relationship Id="rId24" Type="http://schemas.openxmlformats.org/officeDocument/2006/relationships/font" Target="fonts/ProximaNova-italic.fntdata"/><Relationship Id="rId23" Type="http://schemas.openxmlformats.org/officeDocument/2006/relationships/font" Target="fonts/ProximaNova-bold.fntdata"/><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slideMaster" Target="slideMasters/slideMaster2.xml"/><Relationship Id="rId9" Type="http://schemas.openxmlformats.org/officeDocument/2006/relationships/slide" Target="slides/slide3.xml"/><Relationship Id="rId26" Type="http://schemas.openxmlformats.org/officeDocument/2006/relationships/font" Target="fonts/Roboto-regular.fntdata"/><Relationship Id="rId25" Type="http://schemas.openxmlformats.org/officeDocument/2006/relationships/font" Target="fonts/ProximaNova-boldItalic.fntdata"/><Relationship Id="rId28" Type="http://schemas.openxmlformats.org/officeDocument/2006/relationships/font" Target="fonts/Roboto-italic.fntdata"/><Relationship Id="rId27" Type="http://schemas.openxmlformats.org/officeDocument/2006/relationships/font" Target="fonts/Roboto-bold.fntdata"/><Relationship Id="rId5" Type="http://schemas.openxmlformats.org/officeDocument/2006/relationships/slideMaster" Target="slideMasters/slideMaster3.xml"/><Relationship Id="rId6" Type="http://schemas.openxmlformats.org/officeDocument/2006/relationships/notesMaster" Target="notesMasters/notesMaster1.xml"/><Relationship Id="rId29" Type="http://schemas.openxmlformats.org/officeDocument/2006/relationships/font" Target="fonts/Roboto-boldItalic.fntdata"/><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font" Target="fonts/ProximaNovaSemibold-bold.fntdata"/><Relationship Id="rId30" Type="http://schemas.openxmlformats.org/officeDocument/2006/relationships/font" Target="fonts/ProximaNovaSemibold-regular.fntdata"/><Relationship Id="rId11" Type="http://schemas.openxmlformats.org/officeDocument/2006/relationships/slide" Target="slides/slide5.xml"/><Relationship Id="rId33" Type="http://schemas.openxmlformats.org/officeDocument/2006/relationships/font" Target="fonts/Rambla-regular.fntdata"/><Relationship Id="rId10" Type="http://schemas.openxmlformats.org/officeDocument/2006/relationships/slide" Target="slides/slide4.xml"/><Relationship Id="rId32" Type="http://schemas.openxmlformats.org/officeDocument/2006/relationships/font" Target="fonts/ProximaNovaSemibold-boldItalic.fntdata"/><Relationship Id="rId13" Type="http://schemas.openxmlformats.org/officeDocument/2006/relationships/slide" Target="slides/slide7.xml"/><Relationship Id="rId35" Type="http://schemas.openxmlformats.org/officeDocument/2006/relationships/font" Target="fonts/Rambla-italic.fntdata"/><Relationship Id="rId12" Type="http://schemas.openxmlformats.org/officeDocument/2006/relationships/slide" Target="slides/slide6.xml"/><Relationship Id="rId34" Type="http://schemas.openxmlformats.org/officeDocument/2006/relationships/font" Target="fonts/Rambla-bold.fntdata"/><Relationship Id="rId15" Type="http://schemas.openxmlformats.org/officeDocument/2006/relationships/slide" Target="slides/slide9.xml"/><Relationship Id="rId14" Type="http://schemas.openxmlformats.org/officeDocument/2006/relationships/slide" Target="slides/slide8.xml"/><Relationship Id="rId36" Type="http://schemas.openxmlformats.org/officeDocument/2006/relationships/font" Target="fonts/Rambla-boldItalic.fntdata"/><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47" name="Shape 447"/>
        <p:cNvGrpSpPr/>
        <p:nvPr/>
      </p:nvGrpSpPr>
      <p:grpSpPr>
        <a:xfrm>
          <a:off x="0" y="0"/>
          <a:ext cx="0" cy="0"/>
          <a:chOff x="0" y="0"/>
          <a:chExt cx="0" cy="0"/>
        </a:xfrm>
      </p:grpSpPr>
      <p:sp>
        <p:nvSpPr>
          <p:cNvPr id="448" name="Google Shape;448;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449" name="Google Shape;449;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53" name="Shape 453"/>
        <p:cNvGrpSpPr/>
        <p:nvPr/>
      </p:nvGrpSpPr>
      <p:grpSpPr>
        <a:xfrm>
          <a:off x="0" y="0"/>
          <a:ext cx="0" cy="0"/>
          <a:chOff x="0" y="0"/>
          <a:chExt cx="0" cy="0"/>
        </a:xfrm>
      </p:grpSpPr>
      <p:sp>
        <p:nvSpPr>
          <p:cNvPr id="454" name="Google Shape;454;g2aaa964a2b_0_1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55" name="Google Shape;455;g2aaa964a2b_0_1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60" name="Shape 460"/>
        <p:cNvGrpSpPr/>
        <p:nvPr/>
      </p:nvGrpSpPr>
      <p:grpSpPr>
        <a:xfrm>
          <a:off x="0" y="0"/>
          <a:ext cx="0" cy="0"/>
          <a:chOff x="0" y="0"/>
          <a:chExt cx="0" cy="0"/>
        </a:xfrm>
      </p:grpSpPr>
      <p:sp>
        <p:nvSpPr>
          <p:cNvPr id="461" name="Google Shape;461;g2aa1d8501f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62" name="Google Shape;462;g2aa1d8501f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82" name="Shape 482"/>
        <p:cNvGrpSpPr/>
        <p:nvPr/>
      </p:nvGrpSpPr>
      <p:grpSpPr>
        <a:xfrm>
          <a:off x="0" y="0"/>
          <a:ext cx="0" cy="0"/>
          <a:chOff x="0" y="0"/>
          <a:chExt cx="0" cy="0"/>
        </a:xfrm>
      </p:grpSpPr>
      <p:sp>
        <p:nvSpPr>
          <p:cNvPr id="483" name="Google Shape;483;g2aa1d8501f_0_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84" name="Google Shape;484;g2aa1d8501f_0_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92" name="Shape 492"/>
        <p:cNvGrpSpPr/>
        <p:nvPr/>
      </p:nvGrpSpPr>
      <p:grpSpPr>
        <a:xfrm>
          <a:off x="0" y="0"/>
          <a:ext cx="0" cy="0"/>
          <a:chOff x="0" y="0"/>
          <a:chExt cx="0" cy="0"/>
        </a:xfrm>
      </p:grpSpPr>
      <p:sp>
        <p:nvSpPr>
          <p:cNvPr id="493" name="Google Shape;493;g2aa1d8501f_0_530:notes"/>
          <p:cNvSpPr/>
          <p:nvPr>
            <p:ph idx="2" type="sldImg"/>
          </p:nvPr>
        </p:nvSpPr>
        <p:spPr>
          <a:xfrm>
            <a:off x="385763" y="685800"/>
            <a:ext cx="6077100" cy="3419400"/>
          </a:xfrm>
          <a:custGeom>
            <a:rect b="b" l="l" r="r" t="t"/>
            <a:pathLst>
              <a:path extrusionOk="0" h="120000" w="120000">
                <a:moveTo>
                  <a:pt x="0" y="0"/>
                </a:moveTo>
                <a:lnTo>
                  <a:pt x="120000" y="0"/>
                </a:lnTo>
                <a:lnTo>
                  <a:pt x="120000" y="120000"/>
                </a:lnTo>
                <a:lnTo>
                  <a:pt x="0" y="120000"/>
                </a:lnTo>
                <a:close/>
              </a:path>
            </a:pathLst>
          </a:custGeom>
        </p:spPr>
      </p:sp>
      <p:sp>
        <p:nvSpPr>
          <p:cNvPr id="494" name="Google Shape;494;g2aa1d8501f_0_530:notes"/>
          <p:cNvSpPr txBox="1"/>
          <p:nvPr>
            <p:ph idx="1" type="body"/>
          </p:nvPr>
        </p:nvSpPr>
        <p:spPr>
          <a:xfrm>
            <a:off x="685800" y="4343400"/>
            <a:ext cx="5476800" cy="4105200"/>
          </a:xfrm>
          <a:prstGeom prst="rect">
            <a:avLst/>
          </a:prstGeom>
          <a:noFill/>
          <a:ln>
            <a:noFill/>
          </a:ln>
        </p:spPr>
        <p:txBody>
          <a:bodyPr anchorCtr="0" anchor="ctr" bIns="91425" lIns="91425" spcFirstLastPara="1" rIns="91425" wrap="square" tIns="91425">
            <a:noAutofit/>
          </a:bodyPr>
          <a:lstStyle/>
          <a:p>
            <a:pPr indent="0" lvl="0" marL="0" rtl="0">
              <a:spcBef>
                <a:spcPts val="0"/>
              </a:spcBef>
              <a:spcAft>
                <a:spcPts val="0"/>
              </a:spcAft>
              <a:buNone/>
            </a:pPr>
            <a:r>
              <a:t/>
            </a:r>
            <a:endParaRPr/>
          </a:p>
        </p:txBody>
      </p:sp>
      <p:sp>
        <p:nvSpPr>
          <p:cNvPr id="495" name="Google Shape;495;g2aa1d8501f_0_530:notes"/>
          <p:cNvSpPr txBox="1"/>
          <p:nvPr>
            <p:ph idx="12" type="sldNum"/>
          </p:nvPr>
        </p:nvSpPr>
        <p:spPr>
          <a:xfrm>
            <a:off x="3884613" y="8685213"/>
            <a:ext cx="2962200" cy="447600"/>
          </a:xfrm>
          <a:prstGeom prst="rect">
            <a:avLst/>
          </a:prstGeom>
          <a:noFill/>
          <a:ln>
            <a:noFill/>
          </a:ln>
        </p:spPr>
        <p:txBody>
          <a:bodyPr anchorCtr="0" anchor="ctr" bIns="91425" lIns="91425" spcFirstLastPara="1" rIns="91425" wrap="square" tIns="91425">
            <a:noAutofit/>
          </a:bodyPr>
          <a:lstStyle/>
          <a:p>
            <a:pPr indent="0" lvl="0" marL="0" rtl="0">
              <a:spcBef>
                <a:spcPts val="0"/>
              </a:spcBef>
              <a:spcAft>
                <a:spcPts val="0"/>
              </a:spcAft>
              <a:buNone/>
            </a:pPr>
            <a:fld id="{00000000-1234-1234-1234-123412341234}" type="slidenum">
              <a:rPr lang="en"/>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03" name="Shape 503"/>
        <p:cNvGrpSpPr/>
        <p:nvPr/>
      </p:nvGrpSpPr>
      <p:grpSpPr>
        <a:xfrm>
          <a:off x="0" y="0"/>
          <a:ext cx="0" cy="0"/>
          <a:chOff x="0" y="0"/>
          <a:chExt cx="0" cy="0"/>
        </a:xfrm>
      </p:grpSpPr>
      <p:sp>
        <p:nvSpPr>
          <p:cNvPr id="504" name="Google Shape;504;g2aa1d8501f_0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05" name="Google Shape;505;g2aa1d8501f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17" name="Shape 517"/>
        <p:cNvGrpSpPr/>
        <p:nvPr/>
      </p:nvGrpSpPr>
      <p:grpSpPr>
        <a:xfrm>
          <a:off x="0" y="0"/>
          <a:ext cx="0" cy="0"/>
          <a:chOff x="0" y="0"/>
          <a:chExt cx="0" cy="0"/>
        </a:xfrm>
      </p:grpSpPr>
      <p:sp>
        <p:nvSpPr>
          <p:cNvPr id="518" name="Google Shape;518;g2aa1d8501f_0_202:notes"/>
          <p:cNvSpPr/>
          <p:nvPr>
            <p:ph idx="2" type="sldImg"/>
          </p:nvPr>
        </p:nvSpPr>
        <p:spPr>
          <a:xfrm>
            <a:off x="385763" y="685800"/>
            <a:ext cx="6077100" cy="3419400"/>
          </a:xfrm>
          <a:custGeom>
            <a:rect b="b" l="l" r="r" t="t"/>
            <a:pathLst>
              <a:path extrusionOk="0" h="120000" w="120000">
                <a:moveTo>
                  <a:pt x="0" y="0"/>
                </a:moveTo>
                <a:lnTo>
                  <a:pt x="120000" y="0"/>
                </a:lnTo>
                <a:lnTo>
                  <a:pt x="120000" y="120000"/>
                </a:lnTo>
                <a:lnTo>
                  <a:pt x="0" y="120000"/>
                </a:lnTo>
                <a:close/>
              </a:path>
            </a:pathLst>
          </a:custGeom>
        </p:spPr>
      </p:sp>
      <p:sp>
        <p:nvSpPr>
          <p:cNvPr id="519" name="Google Shape;519;g2aa1d8501f_0_202:notes"/>
          <p:cNvSpPr txBox="1"/>
          <p:nvPr>
            <p:ph idx="1" type="body"/>
          </p:nvPr>
        </p:nvSpPr>
        <p:spPr>
          <a:xfrm>
            <a:off x="685800" y="4343400"/>
            <a:ext cx="5476800" cy="4105200"/>
          </a:xfrm>
          <a:prstGeom prst="rect">
            <a:avLst/>
          </a:prstGeom>
          <a:noFill/>
          <a:ln>
            <a:noFill/>
          </a:ln>
        </p:spPr>
        <p:txBody>
          <a:bodyPr anchorCtr="0" anchor="ctr" bIns="91425" lIns="91425" spcFirstLastPara="1" rIns="91425" wrap="square" tIns="91425">
            <a:noAutofit/>
          </a:bodyPr>
          <a:lstStyle/>
          <a:p>
            <a:pPr indent="0" lvl="0" marL="0" rtl="0">
              <a:spcBef>
                <a:spcPts val="0"/>
              </a:spcBef>
              <a:spcAft>
                <a:spcPts val="0"/>
              </a:spcAft>
              <a:buNone/>
            </a:pPr>
            <a:r>
              <a:t/>
            </a:r>
            <a:endParaRPr/>
          </a:p>
        </p:txBody>
      </p:sp>
      <p:sp>
        <p:nvSpPr>
          <p:cNvPr id="520" name="Google Shape;520;g2aa1d8501f_0_202:notes"/>
          <p:cNvSpPr txBox="1"/>
          <p:nvPr>
            <p:ph idx="12" type="sldNum"/>
          </p:nvPr>
        </p:nvSpPr>
        <p:spPr>
          <a:xfrm>
            <a:off x="3884613" y="8685213"/>
            <a:ext cx="2962200" cy="447600"/>
          </a:xfrm>
          <a:prstGeom prst="rect">
            <a:avLst/>
          </a:prstGeom>
          <a:noFill/>
          <a:ln>
            <a:noFill/>
          </a:ln>
        </p:spPr>
        <p:txBody>
          <a:bodyPr anchorCtr="0" anchor="ctr" bIns="91425" lIns="91425" spcFirstLastPara="1" rIns="91425" wrap="square" tIns="91425">
            <a:noAutofit/>
          </a:bodyPr>
          <a:lstStyle/>
          <a:p>
            <a:pPr indent="0" lvl="0" marL="0" rtl="0">
              <a:spcBef>
                <a:spcPts val="0"/>
              </a:spcBef>
              <a:spcAft>
                <a:spcPts val="0"/>
              </a:spcAft>
              <a:buNone/>
            </a:pPr>
            <a:fld id="{00000000-1234-1234-1234-123412341234}" type="slidenum">
              <a:rPr lang="en"/>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27" name="Shape 527"/>
        <p:cNvGrpSpPr/>
        <p:nvPr/>
      </p:nvGrpSpPr>
      <p:grpSpPr>
        <a:xfrm>
          <a:off x="0" y="0"/>
          <a:ext cx="0" cy="0"/>
          <a:chOff x="0" y="0"/>
          <a:chExt cx="0" cy="0"/>
        </a:xfrm>
      </p:grpSpPr>
      <p:sp>
        <p:nvSpPr>
          <p:cNvPr id="528" name="Google Shape;528;g2aa1d8501f_0_359:notes"/>
          <p:cNvSpPr/>
          <p:nvPr>
            <p:ph idx="2" type="sldImg"/>
          </p:nvPr>
        </p:nvSpPr>
        <p:spPr>
          <a:xfrm>
            <a:off x="385763" y="685800"/>
            <a:ext cx="6077100" cy="3419400"/>
          </a:xfrm>
          <a:custGeom>
            <a:rect b="b" l="l" r="r" t="t"/>
            <a:pathLst>
              <a:path extrusionOk="0" h="120000" w="120000">
                <a:moveTo>
                  <a:pt x="0" y="0"/>
                </a:moveTo>
                <a:lnTo>
                  <a:pt x="120000" y="0"/>
                </a:lnTo>
                <a:lnTo>
                  <a:pt x="120000" y="120000"/>
                </a:lnTo>
                <a:lnTo>
                  <a:pt x="0" y="120000"/>
                </a:lnTo>
                <a:close/>
              </a:path>
            </a:pathLst>
          </a:custGeom>
        </p:spPr>
      </p:sp>
      <p:sp>
        <p:nvSpPr>
          <p:cNvPr id="529" name="Google Shape;529;g2aa1d8501f_0_359:notes"/>
          <p:cNvSpPr txBox="1"/>
          <p:nvPr>
            <p:ph idx="1" type="body"/>
          </p:nvPr>
        </p:nvSpPr>
        <p:spPr>
          <a:xfrm>
            <a:off x="685800" y="4343400"/>
            <a:ext cx="5476800" cy="4105200"/>
          </a:xfrm>
          <a:prstGeom prst="rect">
            <a:avLst/>
          </a:prstGeom>
          <a:noFill/>
          <a:ln>
            <a:noFill/>
          </a:ln>
        </p:spPr>
        <p:txBody>
          <a:bodyPr anchorCtr="0" anchor="ctr" bIns="91425" lIns="91425" spcFirstLastPara="1" rIns="91425" wrap="square" tIns="91425">
            <a:noAutofit/>
          </a:bodyPr>
          <a:lstStyle/>
          <a:p>
            <a:pPr indent="0" lvl="0" marL="0" rtl="0">
              <a:spcBef>
                <a:spcPts val="0"/>
              </a:spcBef>
              <a:spcAft>
                <a:spcPts val="0"/>
              </a:spcAft>
              <a:buNone/>
            </a:pPr>
            <a:r>
              <a:t/>
            </a:r>
            <a:endParaRPr/>
          </a:p>
        </p:txBody>
      </p:sp>
      <p:sp>
        <p:nvSpPr>
          <p:cNvPr id="530" name="Google Shape;530;g2aa1d8501f_0_359:notes"/>
          <p:cNvSpPr txBox="1"/>
          <p:nvPr>
            <p:ph idx="12" type="sldNum"/>
          </p:nvPr>
        </p:nvSpPr>
        <p:spPr>
          <a:xfrm>
            <a:off x="3884613" y="8685213"/>
            <a:ext cx="2962200" cy="447600"/>
          </a:xfrm>
          <a:prstGeom prst="rect">
            <a:avLst/>
          </a:prstGeom>
          <a:noFill/>
          <a:ln>
            <a:noFill/>
          </a:ln>
        </p:spPr>
        <p:txBody>
          <a:bodyPr anchorCtr="0" anchor="ctr" bIns="91425" lIns="91425" spcFirstLastPara="1" rIns="91425" wrap="square" tIns="91425">
            <a:noAutofit/>
          </a:bodyPr>
          <a:lstStyle/>
          <a:p>
            <a:pPr indent="0" lvl="0" marL="0" rtl="0">
              <a:spcBef>
                <a:spcPts val="0"/>
              </a:spcBef>
              <a:spcAft>
                <a:spcPts val="0"/>
              </a:spcAft>
              <a:buNone/>
            </a:pPr>
            <a:fld id="{00000000-1234-1234-1234-123412341234}" type="slidenum">
              <a:rPr lang="en"/>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38" name="Shape 538"/>
        <p:cNvGrpSpPr/>
        <p:nvPr/>
      </p:nvGrpSpPr>
      <p:grpSpPr>
        <a:xfrm>
          <a:off x="0" y="0"/>
          <a:ext cx="0" cy="0"/>
          <a:chOff x="0" y="0"/>
          <a:chExt cx="0" cy="0"/>
        </a:xfrm>
      </p:grpSpPr>
      <p:sp>
        <p:nvSpPr>
          <p:cNvPr id="539" name="Google Shape;539;g3ed0c5d53d_6_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40" name="Google Shape;540;g3ed0c5d53d_6_0: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spcBef>
                <a:spcPts val="0"/>
              </a:spcBef>
              <a:spcAft>
                <a:spcPts val="0"/>
              </a:spcAft>
              <a:buNone/>
            </a:pPr>
            <a:r>
              <a:t/>
            </a:r>
            <a:endParaRPr/>
          </a:p>
        </p:txBody>
      </p:sp>
      <p:sp>
        <p:nvSpPr>
          <p:cNvPr id="541" name="Google Shape;541;g3ed0c5d53d_6_0:notes"/>
          <p:cNvSpPr txBox="1"/>
          <p:nvPr>
            <p:ph idx="12" type="sldNum"/>
          </p:nvPr>
        </p:nvSpPr>
        <p:spPr>
          <a:xfrm>
            <a:off x="3884612" y="8685212"/>
            <a:ext cx="2971800" cy="457200"/>
          </a:xfrm>
          <a:prstGeom prst="rect">
            <a:avLst/>
          </a:prstGeom>
          <a:noFill/>
          <a:ln>
            <a:noFill/>
          </a:ln>
        </p:spPr>
        <p:txBody>
          <a:bodyPr anchorCtr="0" anchor="ctr" bIns="91425" lIns="91425" spcFirstLastPara="1" rIns="91425" wrap="square" tIns="91425">
            <a:noAutofit/>
          </a:bodyPr>
          <a:lstStyle/>
          <a:p>
            <a:pPr indent="0" lvl="0" marL="0" rtl="0">
              <a:spcBef>
                <a:spcPts val="0"/>
              </a:spcBef>
              <a:spcAft>
                <a:spcPts val="0"/>
              </a:spcAft>
              <a:buClr>
                <a:srgbClr val="000000"/>
              </a:buClr>
              <a:buFont typeface="Arial"/>
              <a:buNone/>
            </a:pPr>
            <a:fld id="{00000000-1234-1234-1234-123412341234}" type="slidenum">
              <a:rPr lang="en"/>
              <a:t>‹#›</a:t>
            </a:fld>
            <a:endParaRPr sz="1400"/>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44" name="Shape 544"/>
        <p:cNvGrpSpPr/>
        <p:nvPr/>
      </p:nvGrpSpPr>
      <p:grpSpPr>
        <a:xfrm>
          <a:off x="0" y="0"/>
          <a:ext cx="0" cy="0"/>
          <a:chOff x="0" y="0"/>
          <a:chExt cx="0" cy="0"/>
        </a:xfrm>
      </p:grpSpPr>
      <p:sp>
        <p:nvSpPr>
          <p:cNvPr id="545" name="Google Shape;545;g3ed0c5d53d_2_15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46" name="Google Shape;546;g3ed0c5d53d_2_152: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spcBef>
                <a:spcPts val="0"/>
              </a:spcBef>
              <a:spcAft>
                <a:spcPts val="0"/>
              </a:spcAft>
              <a:buNone/>
            </a:pPr>
            <a:r>
              <a:t/>
            </a:r>
            <a:endParaRPr/>
          </a:p>
        </p:txBody>
      </p:sp>
      <p:sp>
        <p:nvSpPr>
          <p:cNvPr id="547" name="Google Shape;547;g3ed0c5d53d_2_152:notes"/>
          <p:cNvSpPr txBox="1"/>
          <p:nvPr>
            <p:ph idx="12" type="sldNum"/>
          </p:nvPr>
        </p:nvSpPr>
        <p:spPr>
          <a:xfrm>
            <a:off x="3884612" y="8685212"/>
            <a:ext cx="2971800" cy="457200"/>
          </a:xfrm>
          <a:prstGeom prst="rect">
            <a:avLst/>
          </a:prstGeom>
          <a:noFill/>
          <a:ln>
            <a:noFill/>
          </a:ln>
        </p:spPr>
        <p:txBody>
          <a:bodyPr anchorCtr="0" anchor="ctr" bIns="91425" lIns="91425" spcFirstLastPara="1" rIns="91425" wrap="square" tIns="91425">
            <a:noAutofit/>
          </a:bodyPr>
          <a:lstStyle/>
          <a:p>
            <a:pPr indent="0" lvl="0" marL="0" rtl="0">
              <a:spcBef>
                <a:spcPts val="0"/>
              </a:spcBef>
              <a:spcAft>
                <a:spcPts val="0"/>
              </a:spcAft>
              <a:buNone/>
            </a:pPr>
            <a:fld id="{00000000-1234-1234-1234-123412341234}" type="slidenum">
              <a:rPr lang="en"/>
              <a:t>‹#›</a:t>
            </a:fld>
            <a:endParaRPr sz="1400"/>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53" name="Shape 553"/>
        <p:cNvGrpSpPr/>
        <p:nvPr/>
      </p:nvGrpSpPr>
      <p:grpSpPr>
        <a:xfrm>
          <a:off x="0" y="0"/>
          <a:ext cx="0" cy="0"/>
          <a:chOff x="0" y="0"/>
          <a:chExt cx="0" cy="0"/>
        </a:xfrm>
      </p:grpSpPr>
      <p:sp>
        <p:nvSpPr>
          <p:cNvPr id="554" name="Google Shape;554;g3ed0c5d53d_2_16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55" name="Google Shape;555;g3ed0c5d53d_2_169: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spcBef>
                <a:spcPts val="0"/>
              </a:spcBef>
              <a:spcAft>
                <a:spcPts val="0"/>
              </a:spcAft>
              <a:buNone/>
            </a:pPr>
            <a:r>
              <a:t/>
            </a:r>
            <a:endParaRPr/>
          </a:p>
        </p:txBody>
      </p:sp>
      <p:sp>
        <p:nvSpPr>
          <p:cNvPr id="556" name="Google Shape;556;g3ed0c5d53d_2_169:notes"/>
          <p:cNvSpPr txBox="1"/>
          <p:nvPr>
            <p:ph idx="12" type="sldNum"/>
          </p:nvPr>
        </p:nvSpPr>
        <p:spPr>
          <a:xfrm>
            <a:off x="3884612" y="8685212"/>
            <a:ext cx="2971800" cy="457200"/>
          </a:xfrm>
          <a:prstGeom prst="rect">
            <a:avLst/>
          </a:prstGeom>
          <a:noFill/>
          <a:ln>
            <a:noFill/>
          </a:ln>
        </p:spPr>
        <p:txBody>
          <a:bodyPr anchorCtr="0" anchor="ctr" bIns="91425" lIns="91425" spcFirstLastPara="1" rIns="91425" wrap="square" tIns="91425">
            <a:noAutofit/>
          </a:bodyPr>
          <a:lstStyle/>
          <a:p>
            <a:pPr indent="0" lvl="0" marL="0" rtl="0">
              <a:spcBef>
                <a:spcPts val="0"/>
              </a:spcBef>
              <a:spcAft>
                <a:spcPts val="0"/>
              </a:spcAft>
              <a:buNone/>
            </a:pPr>
            <a:fld id="{00000000-1234-1234-1234-123412341234}" type="slidenum">
              <a:rPr lang="en"/>
              <a:t>‹#›</a:t>
            </a:fld>
            <a:endParaRPr sz="1400"/>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64" name="Shape 564"/>
        <p:cNvGrpSpPr/>
        <p:nvPr/>
      </p:nvGrpSpPr>
      <p:grpSpPr>
        <a:xfrm>
          <a:off x="0" y="0"/>
          <a:ext cx="0" cy="0"/>
          <a:chOff x="0" y="0"/>
          <a:chExt cx="0" cy="0"/>
        </a:xfrm>
      </p:grpSpPr>
      <p:sp>
        <p:nvSpPr>
          <p:cNvPr id="565" name="Google Shape;565;g3ed0c5d53d_2_17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66" name="Google Shape;566;g3ed0c5d53d_2_179: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spcBef>
                <a:spcPts val="0"/>
              </a:spcBef>
              <a:spcAft>
                <a:spcPts val="0"/>
              </a:spcAft>
              <a:buNone/>
            </a:pPr>
            <a:r>
              <a:t/>
            </a:r>
            <a:endParaRPr/>
          </a:p>
        </p:txBody>
      </p:sp>
      <p:sp>
        <p:nvSpPr>
          <p:cNvPr id="567" name="Google Shape;567;g3ed0c5d53d_2_179:notes"/>
          <p:cNvSpPr txBox="1"/>
          <p:nvPr>
            <p:ph idx="12" type="sldNum"/>
          </p:nvPr>
        </p:nvSpPr>
        <p:spPr>
          <a:xfrm>
            <a:off x="3884612" y="8685212"/>
            <a:ext cx="2971800" cy="457200"/>
          </a:xfrm>
          <a:prstGeom prst="rect">
            <a:avLst/>
          </a:prstGeom>
          <a:noFill/>
          <a:ln>
            <a:noFill/>
          </a:ln>
        </p:spPr>
        <p:txBody>
          <a:bodyPr anchorCtr="0" anchor="ctr" bIns="91425" lIns="91425" spcFirstLastPara="1" rIns="91425" wrap="square" tIns="91425">
            <a:noAutofit/>
          </a:bodyPr>
          <a:lstStyle/>
          <a:p>
            <a:pPr indent="0" lvl="0" marL="0" rtl="0">
              <a:spcBef>
                <a:spcPts val="0"/>
              </a:spcBef>
              <a:spcAft>
                <a:spcPts val="0"/>
              </a:spcAft>
              <a:buNone/>
            </a:pPr>
            <a:fld id="{00000000-1234-1234-1234-123412341234}" type="slidenum">
              <a:rPr lang="en"/>
              <a:t>‹#›</a:t>
            </a:fld>
            <a:endParaRPr sz="1400"/>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73" name="Shape 573"/>
        <p:cNvGrpSpPr/>
        <p:nvPr/>
      </p:nvGrpSpPr>
      <p:grpSpPr>
        <a:xfrm>
          <a:off x="0" y="0"/>
          <a:ext cx="0" cy="0"/>
          <a:chOff x="0" y="0"/>
          <a:chExt cx="0" cy="0"/>
        </a:xfrm>
      </p:grpSpPr>
      <p:sp>
        <p:nvSpPr>
          <p:cNvPr id="574" name="Google Shape;574;g3ed0c5d53d_2_18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75" name="Google Shape;575;g3ed0c5d53d_2_187: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spcBef>
                <a:spcPts val="0"/>
              </a:spcBef>
              <a:spcAft>
                <a:spcPts val="0"/>
              </a:spcAft>
              <a:buNone/>
            </a:pPr>
            <a:r>
              <a:t/>
            </a:r>
            <a:endParaRPr/>
          </a:p>
        </p:txBody>
      </p:sp>
      <p:sp>
        <p:nvSpPr>
          <p:cNvPr id="576" name="Google Shape;576;g3ed0c5d53d_2_187:notes"/>
          <p:cNvSpPr txBox="1"/>
          <p:nvPr>
            <p:ph idx="12" type="sldNum"/>
          </p:nvPr>
        </p:nvSpPr>
        <p:spPr>
          <a:xfrm>
            <a:off x="3884612" y="8685212"/>
            <a:ext cx="2971800" cy="457200"/>
          </a:xfrm>
          <a:prstGeom prst="rect">
            <a:avLst/>
          </a:prstGeom>
          <a:noFill/>
          <a:ln>
            <a:noFill/>
          </a:ln>
        </p:spPr>
        <p:txBody>
          <a:bodyPr anchorCtr="0" anchor="ctr" bIns="91425" lIns="91425" spcFirstLastPara="1" rIns="91425" wrap="square" tIns="91425">
            <a:noAutofit/>
          </a:bodyPr>
          <a:lstStyle/>
          <a:p>
            <a:pPr indent="0" lvl="0" marL="0" rtl="0">
              <a:spcBef>
                <a:spcPts val="0"/>
              </a:spcBef>
              <a:spcAft>
                <a:spcPts val="0"/>
              </a:spcAft>
              <a:buNone/>
            </a:pPr>
            <a:fld id="{00000000-1234-1234-1234-123412341234}" type="slidenum">
              <a:rPr lang="en"/>
              <a:t>‹#›</a:t>
            </a:fld>
            <a:endParaRPr sz="1400"/>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84" name="Shape 584"/>
        <p:cNvGrpSpPr/>
        <p:nvPr/>
      </p:nvGrpSpPr>
      <p:grpSpPr>
        <a:xfrm>
          <a:off x="0" y="0"/>
          <a:ext cx="0" cy="0"/>
          <a:chOff x="0" y="0"/>
          <a:chExt cx="0" cy="0"/>
        </a:xfrm>
      </p:grpSpPr>
      <p:sp>
        <p:nvSpPr>
          <p:cNvPr id="585" name="Google Shape;585;g3ed0c5d53d_2_19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86" name="Google Shape;586;g3ed0c5d53d_2_197: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spcBef>
                <a:spcPts val="0"/>
              </a:spcBef>
              <a:spcAft>
                <a:spcPts val="0"/>
              </a:spcAft>
              <a:buNone/>
            </a:pPr>
            <a:r>
              <a:t/>
            </a:r>
            <a:endParaRPr/>
          </a:p>
        </p:txBody>
      </p:sp>
      <p:sp>
        <p:nvSpPr>
          <p:cNvPr id="587" name="Google Shape;587;g3ed0c5d53d_2_197:notes"/>
          <p:cNvSpPr txBox="1"/>
          <p:nvPr>
            <p:ph idx="12" type="sldNum"/>
          </p:nvPr>
        </p:nvSpPr>
        <p:spPr>
          <a:xfrm>
            <a:off x="3884612" y="8685212"/>
            <a:ext cx="2971800" cy="457200"/>
          </a:xfrm>
          <a:prstGeom prst="rect">
            <a:avLst/>
          </a:prstGeom>
          <a:noFill/>
          <a:ln>
            <a:noFill/>
          </a:ln>
        </p:spPr>
        <p:txBody>
          <a:bodyPr anchorCtr="0" anchor="ctr" bIns="91425" lIns="91425" spcFirstLastPara="1" rIns="91425" wrap="square" tIns="91425">
            <a:noAutofit/>
          </a:bodyPr>
          <a:lstStyle/>
          <a:p>
            <a:pPr indent="0" lvl="0" marL="0" rtl="0">
              <a:spcBef>
                <a:spcPts val="0"/>
              </a:spcBef>
              <a:spcAft>
                <a:spcPts val="0"/>
              </a:spcAft>
              <a:buNone/>
            </a:pPr>
            <a:fld id="{00000000-1234-1234-1234-123412341234}" type="slidenum">
              <a:rPr lang="en"/>
              <a:t>‹#›</a:t>
            </a:fld>
            <a:endParaRPr sz="1400"/>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95" name="Shape 595"/>
        <p:cNvGrpSpPr/>
        <p:nvPr/>
      </p:nvGrpSpPr>
      <p:grpSpPr>
        <a:xfrm>
          <a:off x="0" y="0"/>
          <a:ext cx="0" cy="0"/>
          <a:chOff x="0" y="0"/>
          <a:chExt cx="0" cy="0"/>
        </a:xfrm>
      </p:grpSpPr>
      <p:sp>
        <p:nvSpPr>
          <p:cNvPr id="596" name="Google Shape;596;g3ed0c5d53d_2_20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97" name="Google Shape;597;g3ed0c5d53d_2_206: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spcBef>
                <a:spcPts val="0"/>
              </a:spcBef>
              <a:spcAft>
                <a:spcPts val="0"/>
              </a:spcAft>
              <a:buNone/>
            </a:pPr>
            <a:r>
              <a:t/>
            </a:r>
            <a:endParaRPr/>
          </a:p>
        </p:txBody>
      </p:sp>
      <p:sp>
        <p:nvSpPr>
          <p:cNvPr id="598" name="Google Shape;598;g3ed0c5d53d_2_206:notes"/>
          <p:cNvSpPr txBox="1"/>
          <p:nvPr>
            <p:ph idx="12" type="sldNum"/>
          </p:nvPr>
        </p:nvSpPr>
        <p:spPr>
          <a:xfrm>
            <a:off x="3884612" y="8685212"/>
            <a:ext cx="2971800" cy="457200"/>
          </a:xfrm>
          <a:prstGeom prst="rect">
            <a:avLst/>
          </a:prstGeom>
          <a:noFill/>
          <a:ln>
            <a:noFill/>
          </a:ln>
        </p:spPr>
        <p:txBody>
          <a:bodyPr anchorCtr="0" anchor="ctr" bIns="91425" lIns="91425" spcFirstLastPara="1" rIns="91425" wrap="square" tIns="91425">
            <a:noAutofit/>
          </a:bodyPr>
          <a:lstStyle/>
          <a:p>
            <a:pPr indent="0" lvl="0" marL="0" rtl="0">
              <a:spcBef>
                <a:spcPts val="0"/>
              </a:spcBef>
              <a:spcAft>
                <a:spcPts val="0"/>
              </a:spcAft>
              <a:buNone/>
            </a:pPr>
            <a:fld id="{00000000-1234-1234-1234-123412341234}" type="slidenum">
              <a:rPr lang="en"/>
              <a:t>‹#›</a:t>
            </a:fld>
            <a:endParaRPr sz="140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6.png"/><Relationship Id="rId3" Type="http://schemas.openxmlformats.org/officeDocument/2006/relationships/image" Target="../media/image8.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0.png"/><Relationship Id="rId3" Type="http://schemas.openxmlformats.org/officeDocument/2006/relationships/image" Target="../media/image17.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3.png"/><Relationship Id="rId3" Type="http://schemas.openxmlformats.org/officeDocument/2006/relationships/image" Target="../media/image12.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2.png"/><Relationship Id="rId3" Type="http://schemas.openxmlformats.org/officeDocument/2006/relationships/image" Target="../media/image1.jp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png"/><Relationship Id="rId3" Type="http://schemas.openxmlformats.org/officeDocument/2006/relationships/image" Target="../media/image5.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9.png"/><Relationship Id="rId3" Type="http://schemas.openxmlformats.org/officeDocument/2006/relationships/image" Target="../media/image4.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1.png"/><Relationship Id="rId3" Type="http://schemas.openxmlformats.org/officeDocument/2006/relationships/image" Target="../media/image2.jp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 Id="rId3" Type="http://schemas.openxmlformats.org/officeDocument/2006/relationships/image" Target="../media/image28.png"/><Relationship Id="rId4" Type="http://schemas.openxmlformats.org/officeDocument/2006/relationships/image" Target="../media/image3.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3.png"/><Relationship Id="rId3" Type="http://schemas.openxmlformats.org/officeDocument/2006/relationships/image" Target="../media/image2.jp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8.png"/><Relationship Id="rId3" Type="http://schemas.openxmlformats.org/officeDocument/2006/relationships/image" Target="../media/image3.png"/><Relationship Id="rId4" Type="http://schemas.openxmlformats.org/officeDocument/2006/relationships/image" Target="../media/image15.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6.png"/><Relationship Id="rId3" Type="http://schemas.openxmlformats.org/officeDocument/2006/relationships/image" Target="../media/image8.pn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0.png"/><Relationship Id="rId3" Type="http://schemas.openxmlformats.org/officeDocument/2006/relationships/image" Target="../media/image17.pn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3.png"/><Relationship Id="rId3" Type="http://schemas.openxmlformats.org/officeDocument/2006/relationships/image" Target="../media/image12.pn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1.png"/><Relationship Id="rId3" Type="http://schemas.openxmlformats.org/officeDocument/2006/relationships/image" Target="../media/image36.pn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4.png"/><Relationship Id="rId3" Type="http://schemas.openxmlformats.org/officeDocument/2006/relationships/image" Target="../media/image21.pn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7.png"/><Relationship Id="rId3" Type="http://schemas.openxmlformats.org/officeDocument/2006/relationships/image" Target="../media/image30.pn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62.png"/><Relationship Id="rId3" Type="http://schemas.openxmlformats.org/officeDocument/2006/relationships/image" Target="../media/image14.jp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5.png"/><Relationship Id="rId3" Type="http://schemas.openxmlformats.org/officeDocument/2006/relationships/image" Target="../media/image18.png"/></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70.png"/><Relationship Id="rId3" Type="http://schemas.openxmlformats.org/officeDocument/2006/relationships/image" Target="../media/image26.png"/></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0.jpg"/></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0.jpg"/></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0.jpg"/></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0.jpg"/></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0.jpg"/></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0.jp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7.png"/><Relationship Id="rId3" Type="http://schemas.openxmlformats.org/officeDocument/2006/relationships/image" Target="../media/image20.jpg"/></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3.png"/><Relationship Id="rId3" Type="http://schemas.openxmlformats.org/officeDocument/2006/relationships/image" Target="../media/image38.png"/><Relationship Id="rId4" Type="http://schemas.openxmlformats.org/officeDocument/2006/relationships/image" Target="../media/image22.png"/></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7.png"/><Relationship Id="rId3" Type="http://schemas.openxmlformats.org/officeDocument/2006/relationships/image" Target="../media/image20.jpg"/></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5.png"/></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8.png"/><Relationship Id="rId3" Type="http://schemas.openxmlformats.org/officeDocument/2006/relationships/image" Target="../media/image22.png"/><Relationship Id="rId4" Type="http://schemas.openxmlformats.org/officeDocument/2006/relationships/image" Target="../media/image29.png"/></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0.jpg"/></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0.jpg"/></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1.png"/><Relationship Id="rId3" Type="http://schemas.openxmlformats.org/officeDocument/2006/relationships/image" Target="../media/image36.png"/></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4.png"/><Relationship Id="rId3" Type="http://schemas.openxmlformats.org/officeDocument/2006/relationships/image" Target="../media/image21.png"/></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7.png"/><Relationship Id="rId3" Type="http://schemas.openxmlformats.org/officeDocument/2006/relationships/image" Target="../media/image30.png"/></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48.png"/><Relationship Id="rId3" Type="http://schemas.openxmlformats.org/officeDocument/2006/relationships/image" Target="../media/image44.png"/></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45.png"/><Relationship Id="rId3" Type="http://schemas.openxmlformats.org/officeDocument/2006/relationships/image" Target="../media/image57.png"/></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64.png"/><Relationship Id="rId3" Type="http://schemas.openxmlformats.org/officeDocument/2006/relationships/image" Target="../media/image52.png"/></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65.png"/><Relationship Id="rId3" Type="http://schemas.openxmlformats.org/officeDocument/2006/relationships/image" Target="../media/image34.jpg"/></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39.png"/><Relationship Id="rId3" Type="http://schemas.openxmlformats.org/officeDocument/2006/relationships/image" Target="../media/image40.png"/></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56.png"/><Relationship Id="rId3" Type="http://schemas.openxmlformats.org/officeDocument/2006/relationships/image" Target="../media/image42.png"/></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41.jpg"/></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41.jpg"/></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41.jpg"/></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41.jpg"/></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41.jpg"/></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41.jpg"/></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55.png"/><Relationship Id="rId3" Type="http://schemas.openxmlformats.org/officeDocument/2006/relationships/image" Target="../media/image41.jpg"/></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46.png"/><Relationship Id="rId3" Type="http://schemas.openxmlformats.org/officeDocument/2006/relationships/image" Target="../media/image75.png"/><Relationship Id="rId4" Type="http://schemas.openxmlformats.org/officeDocument/2006/relationships/image" Target="../media/image43.png"/></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54.png"/><Relationship Id="rId3" Type="http://schemas.openxmlformats.org/officeDocument/2006/relationships/image" Target="../media/image41.jpg"/></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49.png"/></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75.png"/><Relationship Id="rId3" Type="http://schemas.openxmlformats.org/officeDocument/2006/relationships/image" Target="../media/image43.png"/><Relationship Id="rId4" Type="http://schemas.openxmlformats.org/officeDocument/2006/relationships/image" Target="../media/image68.png"/></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41.jpg"/></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41.jpg"/></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48.png"/><Relationship Id="rId3" Type="http://schemas.openxmlformats.org/officeDocument/2006/relationships/image" Target="../media/image44.png"/></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45.png"/><Relationship Id="rId3" Type="http://schemas.openxmlformats.org/officeDocument/2006/relationships/image" Target="../media/image57.png"/></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64.png"/><Relationship Id="rId3" Type="http://schemas.openxmlformats.org/officeDocument/2006/relationships/image" Target="../media/image52.png"/></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slide" type="title">
  <p:cSld name="TITLE">
    <p:bg>
      <p:bgPr>
        <a:blipFill>
          <a:blip r:embed="rId2">
            <a:alphaModFix/>
          </a:blip>
          <a:stretch>
            <a:fillRect/>
          </a:stretch>
        </a:blipFill>
      </p:bgPr>
    </p:bg>
    <p:spTree>
      <p:nvGrpSpPr>
        <p:cNvPr id="9" name="Shape 9"/>
        <p:cNvGrpSpPr/>
        <p:nvPr/>
      </p:nvGrpSpPr>
      <p:grpSpPr>
        <a:xfrm>
          <a:off x="0" y="0"/>
          <a:ext cx="0" cy="0"/>
          <a:chOff x="0" y="0"/>
          <a:chExt cx="0" cy="0"/>
        </a:xfrm>
      </p:grpSpPr>
      <p:sp>
        <p:nvSpPr>
          <p:cNvPr id="10" name="Google Shape;10;p2"/>
          <p:cNvSpPr txBox="1"/>
          <p:nvPr>
            <p:ph type="ctrTitle"/>
          </p:nvPr>
        </p:nvSpPr>
        <p:spPr>
          <a:xfrm>
            <a:off x="2163061" y="2605438"/>
            <a:ext cx="4807500" cy="524100"/>
          </a:xfrm>
          <a:prstGeom prst="rect">
            <a:avLst/>
          </a:prstGeom>
          <a:solidFill>
            <a:srgbClr val="FFFFFF">
              <a:alpha val="8540"/>
            </a:srgbClr>
          </a:solidFill>
        </p:spPr>
        <p:txBody>
          <a:bodyPr anchorCtr="0" anchor="b" bIns="91425" lIns="91425" spcFirstLastPara="1" rIns="91425" wrap="square" tIns="91425"/>
          <a:lstStyle>
            <a:lvl1pPr lvl="0" rtl="0" algn="ctr">
              <a:spcBef>
                <a:spcPts val="0"/>
              </a:spcBef>
              <a:spcAft>
                <a:spcPts val="0"/>
              </a:spcAft>
              <a:buClr>
                <a:schemeClr val="lt1"/>
              </a:buClr>
              <a:buSzPts val="2600"/>
              <a:buFont typeface="Proxima Nova"/>
              <a:buNone/>
              <a:defRPr b="1" sz="2600">
                <a:solidFill>
                  <a:schemeClr val="lt1"/>
                </a:solidFill>
                <a:latin typeface="Proxima Nova"/>
                <a:ea typeface="Proxima Nova"/>
                <a:cs typeface="Proxima Nova"/>
                <a:sym typeface="Proxima Nova"/>
              </a:defRPr>
            </a:lvl1pPr>
            <a:lvl2pPr lvl="1" rtl="0" algn="ctr">
              <a:spcBef>
                <a:spcPts val="0"/>
              </a:spcBef>
              <a:spcAft>
                <a:spcPts val="0"/>
              </a:spcAft>
              <a:buSzPts val="5200"/>
              <a:buNone/>
              <a:defRPr sz="5200"/>
            </a:lvl2pPr>
            <a:lvl3pPr lvl="2" rtl="0" algn="ctr">
              <a:spcBef>
                <a:spcPts val="0"/>
              </a:spcBef>
              <a:spcAft>
                <a:spcPts val="0"/>
              </a:spcAft>
              <a:buSzPts val="5200"/>
              <a:buNone/>
              <a:defRPr sz="5200"/>
            </a:lvl3pPr>
            <a:lvl4pPr lvl="3" rtl="0" algn="ctr">
              <a:spcBef>
                <a:spcPts val="0"/>
              </a:spcBef>
              <a:spcAft>
                <a:spcPts val="0"/>
              </a:spcAft>
              <a:buSzPts val="5200"/>
              <a:buNone/>
              <a:defRPr sz="5200"/>
            </a:lvl4pPr>
            <a:lvl5pPr lvl="4" rtl="0" algn="ctr">
              <a:spcBef>
                <a:spcPts val="0"/>
              </a:spcBef>
              <a:spcAft>
                <a:spcPts val="0"/>
              </a:spcAft>
              <a:buSzPts val="5200"/>
              <a:buNone/>
              <a:defRPr sz="5200"/>
            </a:lvl5pPr>
            <a:lvl6pPr lvl="5" rtl="0" algn="ctr">
              <a:spcBef>
                <a:spcPts val="0"/>
              </a:spcBef>
              <a:spcAft>
                <a:spcPts val="0"/>
              </a:spcAft>
              <a:buSzPts val="5200"/>
              <a:buNone/>
              <a:defRPr sz="5200"/>
            </a:lvl6pPr>
            <a:lvl7pPr lvl="6" rtl="0" algn="ctr">
              <a:spcBef>
                <a:spcPts val="0"/>
              </a:spcBef>
              <a:spcAft>
                <a:spcPts val="0"/>
              </a:spcAft>
              <a:buSzPts val="5200"/>
              <a:buNone/>
              <a:defRPr sz="5200"/>
            </a:lvl7pPr>
            <a:lvl8pPr lvl="7" rtl="0" algn="ctr">
              <a:spcBef>
                <a:spcPts val="0"/>
              </a:spcBef>
              <a:spcAft>
                <a:spcPts val="0"/>
              </a:spcAft>
              <a:buSzPts val="5200"/>
              <a:buNone/>
              <a:defRPr sz="5200"/>
            </a:lvl8pPr>
            <a:lvl9pPr lvl="8" rtl="0" algn="ctr">
              <a:spcBef>
                <a:spcPts val="0"/>
              </a:spcBef>
              <a:spcAft>
                <a:spcPts val="0"/>
              </a:spcAft>
              <a:buSzPts val="5200"/>
              <a:buNone/>
              <a:defRPr sz="5200"/>
            </a:lvl9pPr>
          </a:lstStyle>
          <a:p/>
        </p:txBody>
      </p:sp>
      <p:sp>
        <p:nvSpPr>
          <p:cNvPr id="11" name="Google Shape;11;p2"/>
          <p:cNvSpPr txBox="1"/>
          <p:nvPr>
            <p:ph idx="1" type="subTitle"/>
          </p:nvPr>
        </p:nvSpPr>
        <p:spPr>
          <a:xfrm>
            <a:off x="2168350" y="3124250"/>
            <a:ext cx="4807500" cy="248100"/>
          </a:xfrm>
          <a:prstGeom prst="rect">
            <a:avLst/>
          </a:prstGeom>
        </p:spPr>
        <p:txBody>
          <a:bodyPr anchorCtr="0" anchor="t" bIns="91425" lIns="91425" spcFirstLastPara="1" rIns="91425" wrap="square" tIns="91425"/>
          <a:lstStyle>
            <a:lvl1pPr lvl="0" rtl="0" algn="ctr">
              <a:lnSpc>
                <a:spcPct val="100000"/>
              </a:lnSpc>
              <a:spcBef>
                <a:spcPts val="0"/>
              </a:spcBef>
              <a:spcAft>
                <a:spcPts val="0"/>
              </a:spcAft>
              <a:buClr>
                <a:schemeClr val="lt1"/>
              </a:buClr>
              <a:buSzPts val="900"/>
              <a:buFont typeface="Proxima Nova"/>
              <a:buNone/>
              <a:defRPr sz="900">
                <a:solidFill>
                  <a:schemeClr val="lt1"/>
                </a:solidFill>
                <a:latin typeface="Proxima Nova"/>
                <a:ea typeface="Proxima Nova"/>
                <a:cs typeface="Proxima Nova"/>
                <a:sym typeface="Proxima Nova"/>
              </a:defRPr>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a:spcBef>
                <a:spcPts val="0"/>
              </a:spcBef>
              <a:spcAft>
                <a:spcPts val="0"/>
              </a:spcAft>
              <a:buNone/>
            </a:pPr>
            <a:fld id="{00000000-1234-1234-1234-123412341234}" type="slidenum">
              <a:rPr lang="en"/>
              <a:t>‹#›</a:t>
            </a:fld>
            <a:endParaRPr/>
          </a:p>
        </p:txBody>
      </p:sp>
      <p:pic>
        <p:nvPicPr>
          <p:cNvPr descr="Alice_Logo KO_5.png" id="13" name="Google Shape;13;p2"/>
          <p:cNvPicPr preferRelativeResize="0"/>
          <p:nvPr/>
        </p:nvPicPr>
        <p:blipFill rotWithShape="1">
          <a:blip r:embed="rId3">
            <a:alphaModFix/>
          </a:blip>
          <a:srcRect b="28535" l="0" r="0" t="0"/>
          <a:stretch/>
        </p:blipFill>
        <p:spPr>
          <a:xfrm>
            <a:off x="3302425" y="678150"/>
            <a:ext cx="2539125" cy="1814599"/>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slide 1">
  <p:cSld name="TITLE_2">
    <p:bg>
      <p:bgPr>
        <a:blipFill>
          <a:blip r:embed="rId2">
            <a:alphaModFix/>
          </a:blip>
          <a:stretch>
            <a:fillRect/>
          </a:stretch>
        </a:blipFill>
      </p:bgPr>
    </p:bg>
    <p:spTree>
      <p:nvGrpSpPr>
        <p:cNvPr id="14" name="Shape 14"/>
        <p:cNvGrpSpPr/>
        <p:nvPr/>
      </p:nvGrpSpPr>
      <p:grpSpPr>
        <a:xfrm>
          <a:off x="0" y="0"/>
          <a:ext cx="0" cy="0"/>
          <a:chOff x="0" y="0"/>
          <a:chExt cx="0" cy="0"/>
        </a:xfrm>
      </p:grpSpPr>
      <p:sp>
        <p:nvSpPr>
          <p:cNvPr id="15" name="Google Shape;15;p3"/>
          <p:cNvSpPr txBox="1"/>
          <p:nvPr>
            <p:ph type="ctrTitle"/>
          </p:nvPr>
        </p:nvSpPr>
        <p:spPr>
          <a:xfrm>
            <a:off x="410876" y="2838242"/>
            <a:ext cx="6908100" cy="607800"/>
          </a:xfrm>
          <a:prstGeom prst="rect">
            <a:avLst/>
          </a:prstGeom>
        </p:spPr>
        <p:txBody>
          <a:bodyPr anchorCtr="0" anchor="b" bIns="91425" lIns="91425" spcFirstLastPara="1" rIns="91425" wrap="square" tIns="91425"/>
          <a:lstStyle>
            <a:lvl1pPr lvl="0" rtl="0" algn="l">
              <a:spcBef>
                <a:spcPts val="0"/>
              </a:spcBef>
              <a:spcAft>
                <a:spcPts val="0"/>
              </a:spcAft>
              <a:buClr>
                <a:schemeClr val="lt1"/>
              </a:buClr>
              <a:buSzPts val="3600"/>
              <a:buFont typeface="Proxima Nova"/>
              <a:buNone/>
              <a:defRPr b="1" sz="3600">
                <a:solidFill>
                  <a:schemeClr val="lt1"/>
                </a:solidFill>
                <a:latin typeface="Proxima Nova"/>
                <a:ea typeface="Proxima Nova"/>
                <a:cs typeface="Proxima Nova"/>
                <a:sym typeface="Proxima Nova"/>
              </a:defRPr>
            </a:lvl1pPr>
            <a:lvl2pPr lvl="1" rtl="0" algn="ctr">
              <a:spcBef>
                <a:spcPts val="0"/>
              </a:spcBef>
              <a:spcAft>
                <a:spcPts val="0"/>
              </a:spcAft>
              <a:buClr>
                <a:schemeClr val="lt1"/>
              </a:buClr>
              <a:buSzPts val="5200"/>
              <a:buNone/>
              <a:defRPr sz="5200">
                <a:solidFill>
                  <a:schemeClr val="lt1"/>
                </a:solidFill>
              </a:defRPr>
            </a:lvl2pPr>
            <a:lvl3pPr lvl="2" rtl="0" algn="ctr">
              <a:spcBef>
                <a:spcPts val="0"/>
              </a:spcBef>
              <a:spcAft>
                <a:spcPts val="0"/>
              </a:spcAft>
              <a:buClr>
                <a:schemeClr val="lt1"/>
              </a:buClr>
              <a:buSzPts val="5200"/>
              <a:buNone/>
              <a:defRPr sz="5200">
                <a:solidFill>
                  <a:schemeClr val="lt1"/>
                </a:solidFill>
              </a:defRPr>
            </a:lvl3pPr>
            <a:lvl4pPr lvl="3" rtl="0" algn="ctr">
              <a:spcBef>
                <a:spcPts val="0"/>
              </a:spcBef>
              <a:spcAft>
                <a:spcPts val="0"/>
              </a:spcAft>
              <a:buClr>
                <a:schemeClr val="lt1"/>
              </a:buClr>
              <a:buSzPts val="5200"/>
              <a:buNone/>
              <a:defRPr sz="5200">
                <a:solidFill>
                  <a:schemeClr val="lt1"/>
                </a:solidFill>
              </a:defRPr>
            </a:lvl4pPr>
            <a:lvl5pPr lvl="4" rtl="0" algn="ctr">
              <a:spcBef>
                <a:spcPts val="0"/>
              </a:spcBef>
              <a:spcAft>
                <a:spcPts val="0"/>
              </a:spcAft>
              <a:buClr>
                <a:schemeClr val="lt1"/>
              </a:buClr>
              <a:buSzPts val="5200"/>
              <a:buNone/>
              <a:defRPr sz="5200">
                <a:solidFill>
                  <a:schemeClr val="lt1"/>
                </a:solidFill>
              </a:defRPr>
            </a:lvl5pPr>
            <a:lvl6pPr lvl="5" rtl="0" algn="ctr">
              <a:spcBef>
                <a:spcPts val="0"/>
              </a:spcBef>
              <a:spcAft>
                <a:spcPts val="0"/>
              </a:spcAft>
              <a:buClr>
                <a:schemeClr val="lt1"/>
              </a:buClr>
              <a:buSzPts val="5200"/>
              <a:buNone/>
              <a:defRPr sz="5200">
                <a:solidFill>
                  <a:schemeClr val="lt1"/>
                </a:solidFill>
              </a:defRPr>
            </a:lvl6pPr>
            <a:lvl7pPr lvl="6" rtl="0" algn="ctr">
              <a:spcBef>
                <a:spcPts val="0"/>
              </a:spcBef>
              <a:spcAft>
                <a:spcPts val="0"/>
              </a:spcAft>
              <a:buClr>
                <a:schemeClr val="lt1"/>
              </a:buClr>
              <a:buSzPts val="5200"/>
              <a:buNone/>
              <a:defRPr sz="5200">
                <a:solidFill>
                  <a:schemeClr val="lt1"/>
                </a:solidFill>
              </a:defRPr>
            </a:lvl7pPr>
            <a:lvl8pPr lvl="7" rtl="0" algn="ctr">
              <a:spcBef>
                <a:spcPts val="0"/>
              </a:spcBef>
              <a:spcAft>
                <a:spcPts val="0"/>
              </a:spcAft>
              <a:buClr>
                <a:schemeClr val="lt1"/>
              </a:buClr>
              <a:buSzPts val="5200"/>
              <a:buNone/>
              <a:defRPr sz="5200">
                <a:solidFill>
                  <a:schemeClr val="lt1"/>
                </a:solidFill>
              </a:defRPr>
            </a:lvl8pPr>
            <a:lvl9pPr lvl="8" rtl="0" algn="ctr">
              <a:spcBef>
                <a:spcPts val="0"/>
              </a:spcBef>
              <a:spcAft>
                <a:spcPts val="0"/>
              </a:spcAft>
              <a:buClr>
                <a:schemeClr val="lt1"/>
              </a:buClr>
              <a:buSzPts val="5200"/>
              <a:buNone/>
              <a:defRPr sz="5200">
                <a:solidFill>
                  <a:schemeClr val="lt1"/>
                </a:solidFill>
              </a:defRPr>
            </a:lvl9pPr>
          </a:lstStyle>
          <a:p/>
        </p:txBody>
      </p:sp>
      <p:sp>
        <p:nvSpPr>
          <p:cNvPr id="16" name="Google Shape;16;p3"/>
          <p:cNvSpPr txBox="1"/>
          <p:nvPr>
            <p:ph idx="1" type="subTitle"/>
          </p:nvPr>
        </p:nvSpPr>
        <p:spPr>
          <a:xfrm>
            <a:off x="449318" y="3335683"/>
            <a:ext cx="5268900" cy="570300"/>
          </a:xfrm>
          <a:prstGeom prst="rect">
            <a:avLst/>
          </a:prstGeom>
        </p:spPr>
        <p:txBody>
          <a:bodyPr anchorCtr="0" anchor="t" bIns="91425" lIns="91425" spcFirstLastPara="1" rIns="91425" wrap="square" tIns="91425"/>
          <a:lstStyle>
            <a:lvl1pPr lvl="0" rtl="0">
              <a:lnSpc>
                <a:spcPct val="100000"/>
              </a:lnSpc>
              <a:spcBef>
                <a:spcPts val="0"/>
              </a:spcBef>
              <a:spcAft>
                <a:spcPts val="0"/>
              </a:spcAft>
              <a:buClr>
                <a:srgbClr val="FFFFFF"/>
              </a:buClr>
              <a:buSzPts val="1000"/>
              <a:buFont typeface="Proxima Nova"/>
              <a:buNone/>
              <a:defRPr sz="1000">
                <a:solidFill>
                  <a:srgbClr val="FFFFFF"/>
                </a:solidFill>
                <a:latin typeface="Proxima Nova"/>
                <a:ea typeface="Proxima Nova"/>
                <a:cs typeface="Proxima Nova"/>
                <a:sym typeface="Proxima Nova"/>
              </a:defRPr>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17" name="Google Shape;17;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a:spcBef>
                <a:spcPts val="0"/>
              </a:spcBef>
              <a:spcAft>
                <a:spcPts val="0"/>
              </a:spcAft>
              <a:buNone/>
            </a:pPr>
            <a:fld id="{00000000-1234-1234-1234-123412341234}" type="slidenum">
              <a:rPr lang="en"/>
              <a:t>‹#›</a:t>
            </a:fld>
            <a:endParaRPr/>
          </a:p>
        </p:txBody>
      </p:sp>
      <p:pic>
        <p:nvPicPr>
          <p:cNvPr descr="Alice_Logo KO_5.png" id="18" name="Google Shape;18;p3"/>
          <p:cNvPicPr preferRelativeResize="0"/>
          <p:nvPr/>
        </p:nvPicPr>
        <p:blipFill>
          <a:blip r:embed="rId3">
            <a:alphaModFix/>
          </a:blip>
          <a:stretch>
            <a:fillRect/>
          </a:stretch>
        </p:blipFill>
        <p:spPr>
          <a:xfrm>
            <a:off x="370950" y="1316542"/>
            <a:ext cx="2051175" cy="2051149"/>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slide 2">
  <p:cSld name="TITLE_3">
    <p:bg>
      <p:bgPr>
        <a:blipFill>
          <a:blip r:embed="rId2">
            <a:alphaModFix/>
          </a:blip>
          <a:stretch>
            <a:fillRect/>
          </a:stretch>
        </a:blipFill>
      </p:bgPr>
    </p:bg>
    <p:spTree>
      <p:nvGrpSpPr>
        <p:cNvPr id="19" name="Shape 19"/>
        <p:cNvGrpSpPr/>
        <p:nvPr/>
      </p:nvGrpSpPr>
      <p:grpSpPr>
        <a:xfrm>
          <a:off x="0" y="0"/>
          <a:ext cx="0" cy="0"/>
          <a:chOff x="0" y="0"/>
          <a:chExt cx="0" cy="0"/>
        </a:xfrm>
      </p:grpSpPr>
      <p:sp>
        <p:nvSpPr>
          <p:cNvPr id="20" name="Google Shape;20;p4"/>
          <p:cNvSpPr txBox="1"/>
          <p:nvPr>
            <p:ph type="ctrTitle"/>
          </p:nvPr>
        </p:nvSpPr>
        <p:spPr>
          <a:xfrm>
            <a:off x="1837775" y="3007763"/>
            <a:ext cx="5404500" cy="467400"/>
          </a:xfrm>
          <a:prstGeom prst="rect">
            <a:avLst/>
          </a:prstGeom>
        </p:spPr>
        <p:txBody>
          <a:bodyPr anchorCtr="0" anchor="ctr" bIns="91425" lIns="91425" spcFirstLastPara="1" rIns="91425" wrap="square" tIns="91425"/>
          <a:lstStyle>
            <a:lvl1pPr lvl="0" rtl="0" algn="ctr">
              <a:spcBef>
                <a:spcPts val="0"/>
              </a:spcBef>
              <a:spcAft>
                <a:spcPts val="0"/>
              </a:spcAft>
              <a:buClr>
                <a:srgbClr val="FFFFFF"/>
              </a:buClr>
              <a:buSzPts val="3000"/>
              <a:buFont typeface="Proxima Nova"/>
              <a:buNone/>
              <a:defRPr b="1" sz="3000">
                <a:solidFill>
                  <a:srgbClr val="FFFFFF"/>
                </a:solidFill>
                <a:latin typeface="Proxima Nova"/>
                <a:ea typeface="Proxima Nova"/>
                <a:cs typeface="Proxima Nova"/>
                <a:sym typeface="Proxima Nova"/>
              </a:defRPr>
            </a:lvl1pPr>
            <a:lvl2pPr lvl="1" rtl="0" algn="ctr">
              <a:spcBef>
                <a:spcPts val="0"/>
              </a:spcBef>
              <a:spcAft>
                <a:spcPts val="0"/>
              </a:spcAft>
              <a:buSzPts val="5200"/>
              <a:buNone/>
              <a:defRPr sz="5200"/>
            </a:lvl2pPr>
            <a:lvl3pPr lvl="2" rtl="0" algn="ctr">
              <a:spcBef>
                <a:spcPts val="0"/>
              </a:spcBef>
              <a:spcAft>
                <a:spcPts val="0"/>
              </a:spcAft>
              <a:buSzPts val="5200"/>
              <a:buNone/>
              <a:defRPr sz="5200"/>
            </a:lvl3pPr>
            <a:lvl4pPr lvl="3" rtl="0" algn="ctr">
              <a:spcBef>
                <a:spcPts val="0"/>
              </a:spcBef>
              <a:spcAft>
                <a:spcPts val="0"/>
              </a:spcAft>
              <a:buSzPts val="5200"/>
              <a:buNone/>
              <a:defRPr sz="5200"/>
            </a:lvl4pPr>
            <a:lvl5pPr lvl="4" rtl="0" algn="ctr">
              <a:spcBef>
                <a:spcPts val="0"/>
              </a:spcBef>
              <a:spcAft>
                <a:spcPts val="0"/>
              </a:spcAft>
              <a:buSzPts val="5200"/>
              <a:buNone/>
              <a:defRPr sz="5200"/>
            </a:lvl5pPr>
            <a:lvl6pPr lvl="5" rtl="0" algn="ctr">
              <a:spcBef>
                <a:spcPts val="0"/>
              </a:spcBef>
              <a:spcAft>
                <a:spcPts val="0"/>
              </a:spcAft>
              <a:buSzPts val="5200"/>
              <a:buNone/>
              <a:defRPr sz="5200"/>
            </a:lvl6pPr>
            <a:lvl7pPr lvl="6" rtl="0" algn="ctr">
              <a:spcBef>
                <a:spcPts val="0"/>
              </a:spcBef>
              <a:spcAft>
                <a:spcPts val="0"/>
              </a:spcAft>
              <a:buSzPts val="5200"/>
              <a:buNone/>
              <a:defRPr sz="5200"/>
            </a:lvl7pPr>
            <a:lvl8pPr lvl="7" rtl="0" algn="ctr">
              <a:spcBef>
                <a:spcPts val="0"/>
              </a:spcBef>
              <a:spcAft>
                <a:spcPts val="0"/>
              </a:spcAft>
              <a:buSzPts val="5200"/>
              <a:buNone/>
              <a:defRPr sz="5200"/>
            </a:lvl8pPr>
            <a:lvl9pPr lvl="8" rtl="0" algn="ctr">
              <a:spcBef>
                <a:spcPts val="0"/>
              </a:spcBef>
              <a:spcAft>
                <a:spcPts val="0"/>
              </a:spcAft>
              <a:buSzPts val="5200"/>
              <a:buNone/>
              <a:defRPr sz="5200"/>
            </a:lvl9pPr>
          </a:lstStyle>
          <a:p/>
        </p:txBody>
      </p:sp>
      <p:sp>
        <p:nvSpPr>
          <p:cNvPr id="21" name="Google Shape;21;p4"/>
          <p:cNvSpPr txBox="1"/>
          <p:nvPr>
            <p:ph idx="1" type="subTitle"/>
          </p:nvPr>
        </p:nvSpPr>
        <p:spPr>
          <a:xfrm>
            <a:off x="2010675" y="3530100"/>
            <a:ext cx="5001000" cy="217800"/>
          </a:xfrm>
          <a:prstGeom prst="rect">
            <a:avLst/>
          </a:prstGeom>
        </p:spPr>
        <p:txBody>
          <a:bodyPr anchorCtr="0" anchor="ctr" bIns="91425" lIns="91425" spcFirstLastPara="1" rIns="91425" wrap="square" tIns="91425"/>
          <a:lstStyle>
            <a:lvl1pPr lvl="0" rtl="0" algn="ctr">
              <a:lnSpc>
                <a:spcPct val="100000"/>
              </a:lnSpc>
              <a:spcBef>
                <a:spcPts val="0"/>
              </a:spcBef>
              <a:spcAft>
                <a:spcPts val="0"/>
              </a:spcAft>
              <a:buClr>
                <a:srgbClr val="FFFFFF"/>
              </a:buClr>
              <a:buSzPts val="1000"/>
              <a:buFont typeface="Proxima Nova"/>
              <a:buNone/>
              <a:defRPr sz="1000">
                <a:solidFill>
                  <a:srgbClr val="FFFFFF"/>
                </a:solidFill>
                <a:latin typeface="Proxima Nova"/>
                <a:ea typeface="Proxima Nova"/>
                <a:cs typeface="Proxima Nova"/>
                <a:sym typeface="Proxima Nova"/>
              </a:defRPr>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22" name="Google Shape;22;p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a:spcBef>
                <a:spcPts val="0"/>
              </a:spcBef>
              <a:spcAft>
                <a:spcPts val="0"/>
              </a:spcAft>
              <a:buNone/>
            </a:pPr>
            <a:fld id="{00000000-1234-1234-1234-123412341234}" type="slidenum">
              <a:rPr lang="en"/>
              <a:t>‹#›</a:t>
            </a:fld>
            <a:endParaRPr/>
          </a:p>
        </p:txBody>
      </p:sp>
      <p:pic>
        <p:nvPicPr>
          <p:cNvPr descr="Alice_Logo KO_5.png" id="23" name="Google Shape;23;p4"/>
          <p:cNvPicPr preferRelativeResize="0"/>
          <p:nvPr/>
        </p:nvPicPr>
        <p:blipFill rotWithShape="1">
          <a:blip r:embed="rId3">
            <a:alphaModFix/>
          </a:blip>
          <a:srcRect b="30396" l="0" r="0" t="0"/>
          <a:stretch/>
        </p:blipFill>
        <p:spPr>
          <a:xfrm>
            <a:off x="2783250" y="263625"/>
            <a:ext cx="3588450" cy="2497774"/>
          </a:xfrm>
          <a:prstGeom prst="rect">
            <a:avLst/>
          </a:prstGeom>
          <a:noFill/>
          <a:ln>
            <a:noFill/>
          </a:ln>
        </p:spPr>
      </p:pic>
      <p:cxnSp>
        <p:nvCxnSpPr>
          <p:cNvPr id="24" name="Google Shape;24;p4"/>
          <p:cNvCxnSpPr/>
          <p:nvPr/>
        </p:nvCxnSpPr>
        <p:spPr>
          <a:xfrm>
            <a:off x="2117924" y="2921100"/>
            <a:ext cx="4752600" cy="0"/>
          </a:xfrm>
          <a:prstGeom prst="straightConnector1">
            <a:avLst/>
          </a:prstGeom>
          <a:noFill/>
          <a:ln cap="flat" cmpd="sng" w="9525">
            <a:solidFill>
              <a:srgbClr val="FFFFFF"/>
            </a:solidFill>
            <a:prstDash val="solid"/>
            <a:round/>
            <a:headEnd len="med" w="med" type="none"/>
            <a:tailEnd len="med" w="med" type="none"/>
          </a:ln>
        </p:spPr>
      </p:cxn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header" type="secHead">
  <p:cSld name="SECTION_HEADER">
    <p:bg>
      <p:bgPr>
        <a:blipFill>
          <a:blip r:embed="rId2">
            <a:alphaModFix/>
          </a:blip>
          <a:stretch>
            <a:fillRect/>
          </a:stretch>
        </a:blipFill>
      </p:bgPr>
    </p:bg>
    <p:spTree>
      <p:nvGrpSpPr>
        <p:cNvPr id="25" name="Shape 25"/>
        <p:cNvGrpSpPr/>
        <p:nvPr/>
      </p:nvGrpSpPr>
      <p:grpSpPr>
        <a:xfrm>
          <a:off x="0" y="0"/>
          <a:ext cx="0" cy="0"/>
          <a:chOff x="0" y="0"/>
          <a:chExt cx="0" cy="0"/>
        </a:xfrm>
      </p:grpSpPr>
      <p:sp>
        <p:nvSpPr>
          <p:cNvPr id="26" name="Google Shape;26;p5"/>
          <p:cNvSpPr txBox="1"/>
          <p:nvPr>
            <p:ph type="title"/>
          </p:nvPr>
        </p:nvSpPr>
        <p:spPr>
          <a:xfrm>
            <a:off x="2279400" y="2465777"/>
            <a:ext cx="4696200" cy="534000"/>
          </a:xfrm>
          <a:prstGeom prst="rect">
            <a:avLst/>
          </a:prstGeom>
          <a:solidFill>
            <a:srgbClr val="FFFFFF">
              <a:alpha val="8540"/>
            </a:srgbClr>
          </a:solidFill>
        </p:spPr>
        <p:txBody>
          <a:bodyPr anchorCtr="0" anchor="ctr" bIns="91425" lIns="91425" spcFirstLastPara="1" rIns="91425" wrap="square" tIns="91425"/>
          <a:lstStyle>
            <a:lvl1pPr lvl="0" rtl="0" algn="ctr">
              <a:spcBef>
                <a:spcPts val="0"/>
              </a:spcBef>
              <a:spcAft>
                <a:spcPts val="0"/>
              </a:spcAft>
              <a:buClr>
                <a:srgbClr val="FFFFFF"/>
              </a:buClr>
              <a:buSzPts val="2000"/>
              <a:buFont typeface="Proxima Nova"/>
              <a:buNone/>
              <a:defRPr sz="2000">
                <a:solidFill>
                  <a:srgbClr val="FFFFFF"/>
                </a:solidFill>
                <a:latin typeface="Proxima Nova"/>
                <a:ea typeface="Proxima Nova"/>
                <a:cs typeface="Proxima Nova"/>
                <a:sym typeface="Proxima Nova"/>
              </a:defRPr>
            </a:lvl1pPr>
            <a:lvl2pPr lvl="1" rtl="0" algn="ctr">
              <a:spcBef>
                <a:spcPts val="0"/>
              </a:spcBef>
              <a:spcAft>
                <a:spcPts val="0"/>
              </a:spcAft>
              <a:buClr>
                <a:srgbClr val="FFFFFF"/>
              </a:buClr>
              <a:buSzPts val="3600"/>
              <a:buFont typeface="Proxima Nova"/>
              <a:buNone/>
              <a:defRPr sz="3600">
                <a:solidFill>
                  <a:srgbClr val="FFFFFF"/>
                </a:solidFill>
                <a:latin typeface="Proxima Nova"/>
                <a:ea typeface="Proxima Nova"/>
                <a:cs typeface="Proxima Nova"/>
                <a:sym typeface="Proxima Nova"/>
              </a:defRPr>
            </a:lvl2pPr>
            <a:lvl3pPr lvl="2" rtl="0" algn="ctr">
              <a:spcBef>
                <a:spcPts val="0"/>
              </a:spcBef>
              <a:spcAft>
                <a:spcPts val="0"/>
              </a:spcAft>
              <a:buClr>
                <a:srgbClr val="FFFFFF"/>
              </a:buClr>
              <a:buSzPts val="3600"/>
              <a:buFont typeface="Proxima Nova"/>
              <a:buNone/>
              <a:defRPr sz="3600">
                <a:solidFill>
                  <a:srgbClr val="FFFFFF"/>
                </a:solidFill>
                <a:latin typeface="Proxima Nova"/>
                <a:ea typeface="Proxima Nova"/>
                <a:cs typeface="Proxima Nova"/>
                <a:sym typeface="Proxima Nova"/>
              </a:defRPr>
            </a:lvl3pPr>
            <a:lvl4pPr lvl="3" rtl="0" algn="ctr">
              <a:spcBef>
                <a:spcPts val="0"/>
              </a:spcBef>
              <a:spcAft>
                <a:spcPts val="0"/>
              </a:spcAft>
              <a:buClr>
                <a:srgbClr val="FFFFFF"/>
              </a:buClr>
              <a:buSzPts val="3600"/>
              <a:buFont typeface="Proxima Nova"/>
              <a:buNone/>
              <a:defRPr sz="3600">
                <a:solidFill>
                  <a:srgbClr val="FFFFFF"/>
                </a:solidFill>
                <a:latin typeface="Proxima Nova"/>
                <a:ea typeface="Proxima Nova"/>
                <a:cs typeface="Proxima Nova"/>
                <a:sym typeface="Proxima Nova"/>
              </a:defRPr>
            </a:lvl4pPr>
            <a:lvl5pPr lvl="4" rtl="0" algn="ctr">
              <a:spcBef>
                <a:spcPts val="0"/>
              </a:spcBef>
              <a:spcAft>
                <a:spcPts val="0"/>
              </a:spcAft>
              <a:buClr>
                <a:srgbClr val="FFFFFF"/>
              </a:buClr>
              <a:buSzPts val="3600"/>
              <a:buFont typeface="Proxima Nova"/>
              <a:buNone/>
              <a:defRPr sz="3600">
                <a:solidFill>
                  <a:srgbClr val="FFFFFF"/>
                </a:solidFill>
                <a:latin typeface="Proxima Nova"/>
                <a:ea typeface="Proxima Nova"/>
                <a:cs typeface="Proxima Nova"/>
                <a:sym typeface="Proxima Nova"/>
              </a:defRPr>
            </a:lvl5pPr>
            <a:lvl6pPr lvl="5" rtl="0" algn="ctr">
              <a:spcBef>
                <a:spcPts val="0"/>
              </a:spcBef>
              <a:spcAft>
                <a:spcPts val="0"/>
              </a:spcAft>
              <a:buClr>
                <a:srgbClr val="FFFFFF"/>
              </a:buClr>
              <a:buSzPts val="3600"/>
              <a:buFont typeface="Proxima Nova"/>
              <a:buNone/>
              <a:defRPr sz="3600">
                <a:solidFill>
                  <a:srgbClr val="FFFFFF"/>
                </a:solidFill>
                <a:latin typeface="Proxima Nova"/>
                <a:ea typeface="Proxima Nova"/>
                <a:cs typeface="Proxima Nova"/>
                <a:sym typeface="Proxima Nova"/>
              </a:defRPr>
            </a:lvl6pPr>
            <a:lvl7pPr lvl="6" rtl="0" algn="ctr">
              <a:spcBef>
                <a:spcPts val="0"/>
              </a:spcBef>
              <a:spcAft>
                <a:spcPts val="0"/>
              </a:spcAft>
              <a:buClr>
                <a:srgbClr val="FFFFFF"/>
              </a:buClr>
              <a:buSzPts val="3600"/>
              <a:buFont typeface="Proxima Nova"/>
              <a:buNone/>
              <a:defRPr sz="3600">
                <a:solidFill>
                  <a:srgbClr val="FFFFFF"/>
                </a:solidFill>
                <a:latin typeface="Proxima Nova"/>
                <a:ea typeface="Proxima Nova"/>
                <a:cs typeface="Proxima Nova"/>
                <a:sym typeface="Proxima Nova"/>
              </a:defRPr>
            </a:lvl7pPr>
            <a:lvl8pPr lvl="7" rtl="0" algn="ctr">
              <a:spcBef>
                <a:spcPts val="0"/>
              </a:spcBef>
              <a:spcAft>
                <a:spcPts val="0"/>
              </a:spcAft>
              <a:buClr>
                <a:srgbClr val="FFFFFF"/>
              </a:buClr>
              <a:buSzPts val="3600"/>
              <a:buFont typeface="Proxima Nova"/>
              <a:buNone/>
              <a:defRPr sz="3600">
                <a:solidFill>
                  <a:srgbClr val="FFFFFF"/>
                </a:solidFill>
                <a:latin typeface="Proxima Nova"/>
                <a:ea typeface="Proxima Nova"/>
                <a:cs typeface="Proxima Nova"/>
                <a:sym typeface="Proxima Nova"/>
              </a:defRPr>
            </a:lvl8pPr>
            <a:lvl9pPr lvl="8" rtl="0" algn="ctr">
              <a:spcBef>
                <a:spcPts val="0"/>
              </a:spcBef>
              <a:spcAft>
                <a:spcPts val="0"/>
              </a:spcAft>
              <a:buClr>
                <a:srgbClr val="FFFFFF"/>
              </a:buClr>
              <a:buSzPts val="3600"/>
              <a:buFont typeface="Proxima Nova"/>
              <a:buNone/>
              <a:defRPr sz="3600">
                <a:solidFill>
                  <a:srgbClr val="FFFFFF"/>
                </a:solidFill>
                <a:latin typeface="Proxima Nova"/>
                <a:ea typeface="Proxima Nova"/>
                <a:cs typeface="Proxima Nova"/>
                <a:sym typeface="Proxima Nova"/>
              </a:defRPr>
            </a:lvl9pPr>
          </a:lstStyle>
          <a:p/>
        </p:txBody>
      </p:sp>
      <p:sp>
        <p:nvSpPr>
          <p:cNvPr id="27" name="Google Shape;27;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a:spcBef>
                <a:spcPts val="0"/>
              </a:spcBef>
              <a:spcAft>
                <a:spcPts val="0"/>
              </a:spcAft>
              <a:buNone/>
            </a:pPr>
            <a:fld id="{00000000-1234-1234-1234-123412341234}" type="slidenum">
              <a:rPr lang="en"/>
              <a:t>‹#›</a:t>
            </a:fld>
            <a:endParaRPr/>
          </a:p>
        </p:txBody>
      </p:sp>
      <p:pic>
        <p:nvPicPr>
          <p:cNvPr id="28" name="Google Shape;28;p5"/>
          <p:cNvPicPr preferRelativeResize="0"/>
          <p:nvPr/>
        </p:nvPicPr>
        <p:blipFill>
          <a:blip r:embed="rId3">
            <a:alphaModFix/>
          </a:blip>
          <a:stretch>
            <a:fillRect/>
          </a:stretch>
        </p:blipFill>
        <p:spPr>
          <a:xfrm>
            <a:off x="3772316" y="1755731"/>
            <a:ext cx="613975" cy="613975"/>
          </a:xfrm>
          <a:prstGeom prst="rect">
            <a:avLst/>
          </a:prstGeom>
          <a:noFill/>
          <a:ln>
            <a:noFill/>
          </a:ln>
        </p:spPr>
      </p:pic>
      <p:sp>
        <p:nvSpPr>
          <p:cNvPr id="29" name="Google Shape;29;p5"/>
          <p:cNvSpPr txBox="1"/>
          <p:nvPr>
            <p:ph idx="2" type="title"/>
          </p:nvPr>
        </p:nvSpPr>
        <p:spPr>
          <a:xfrm>
            <a:off x="4252073" y="1934579"/>
            <a:ext cx="4584600" cy="393600"/>
          </a:xfrm>
          <a:prstGeom prst="rect">
            <a:avLst/>
          </a:prstGeom>
        </p:spPr>
        <p:txBody>
          <a:bodyPr anchorCtr="0" anchor="ctr" bIns="91425" lIns="91425" spcFirstLastPara="1" rIns="91425" wrap="square" tIns="91425"/>
          <a:lstStyle>
            <a:lvl1pPr lvl="0" rtl="0" algn="l">
              <a:spcBef>
                <a:spcPts val="0"/>
              </a:spcBef>
              <a:spcAft>
                <a:spcPts val="0"/>
              </a:spcAft>
              <a:buClr>
                <a:schemeClr val="lt1"/>
              </a:buClr>
              <a:buSzPts val="2400"/>
              <a:buFont typeface="Proxima Nova"/>
              <a:buNone/>
              <a:defRPr b="1" sz="2400">
                <a:solidFill>
                  <a:schemeClr val="lt1"/>
                </a:solidFill>
                <a:latin typeface="Proxima Nova"/>
                <a:ea typeface="Proxima Nova"/>
                <a:cs typeface="Proxima Nova"/>
                <a:sym typeface="Proxima Nova"/>
              </a:defRPr>
            </a:lvl1pPr>
            <a:lvl2pPr lvl="1" rtl="0">
              <a:spcBef>
                <a:spcPts val="0"/>
              </a:spcBef>
              <a:spcAft>
                <a:spcPts val="0"/>
              </a:spcAft>
              <a:buClr>
                <a:srgbClr val="253446"/>
              </a:buClr>
              <a:buSzPts val="2400"/>
              <a:buFont typeface="Proxima Nova"/>
              <a:buNone/>
              <a:defRPr b="1" sz="2400">
                <a:solidFill>
                  <a:srgbClr val="253446"/>
                </a:solidFill>
                <a:latin typeface="Proxima Nova"/>
                <a:ea typeface="Proxima Nova"/>
                <a:cs typeface="Proxima Nova"/>
                <a:sym typeface="Proxima Nova"/>
              </a:defRPr>
            </a:lvl2pPr>
            <a:lvl3pPr lvl="2" rtl="0">
              <a:spcBef>
                <a:spcPts val="0"/>
              </a:spcBef>
              <a:spcAft>
                <a:spcPts val="0"/>
              </a:spcAft>
              <a:buClr>
                <a:srgbClr val="253446"/>
              </a:buClr>
              <a:buSzPts val="2400"/>
              <a:buFont typeface="Proxima Nova"/>
              <a:buNone/>
              <a:defRPr b="1" sz="2400">
                <a:solidFill>
                  <a:srgbClr val="253446"/>
                </a:solidFill>
                <a:latin typeface="Proxima Nova"/>
                <a:ea typeface="Proxima Nova"/>
                <a:cs typeface="Proxima Nova"/>
                <a:sym typeface="Proxima Nova"/>
              </a:defRPr>
            </a:lvl3pPr>
            <a:lvl4pPr lvl="3" rtl="0">
              <a:spcBef>
                <a:spcPts val="0"/>
              </a:spcBef>
              <a:spcAft>
                <a:spcPts val="0"/>
              </a:spcAft>
              <a:buClr>
                <a:srgbClr val="253446"/>
              </a:buClr>
              <a:buSzPts val="2400"/>
              <a:buFont typeface="Proxima Nova"/>
              <a:buNone/>
              <a:defRPr b="1" sz="2400">
                <a:solidFill>
                  <a:srgbClr val="253446"/>
                </a:solidFill>
                <a:latin typeface="Proxima Nova"/>
                <a:ea typeface="Proxima Nova"/>
                <a:cs typeface="Proxima Nova"/>
                <a:sym typeface="Proxima Nova"/>
              </a:defRPr>
            </a:lvl4pPr>
            <a:lvl5pPr lvl="4" rtl="0">
              <a:spcBef>
                <a:spcPts val="0"/>
              </a:spcBef>
              <a:spcAft>
                <a:spcPts val="0"/>
              </a:spcAft>
              <a:buClr>
                <a:srgbClr val="253446"/>
              </a:buClr>
              <a:buSzPts val="2400"/>
              <a:buFont typeface="Proxima Nova"/>
              <a:buNone/>
              <a:defRPr b="1" sz="2400">
                <a:solidFill>
                  <a:srgbClr val="253446"/>
                </a:solidFill>
                <a:latin typeface="Proxima Nova"/>
                <a:ea typeface="Proxima Nova"/>
                <a:cs typeface="Proxima Nova"/>
                <a:sym typeface="Proxima Nova"/>
              </a:defRPr>
            </a:lvl5pPr>
            <a:lvl6pPr lvl="5" rtl="0">
              <a:spcBef>
                <a:spcPts val="0"/>
              </a:spcBef>
              <a:spcAft>
                <a:spcPts val="0"/>
              </a:spcAft>
              <a:buClr>
                <a:srgbClr val="253446"/>
              </a:buClr>
              <a:buSzPts val="2400"/>
              <a:buFont typeface="Proxima Nova"/>
              <a:buNone/>
              <a:defRPr b="1" sz="2400">
                <a:solidFill>
                  <a:srgbClr val="253446"/>
                </a:solidFill>
                <a:latin typeface="Proxima Nova"/>
                <a:ea typeface="Proxima Nova"/>
                <a:cs typeface="Proxima Nova"/>
                <a:sym typeface="Proxima Nova"/>
              </a:defRPr>
            </a:lvl6pPr>
            <a:lvl7pPr lvl="6" rtl="0">
              <a:spcBef>
                <a:spcPts val="0"/>
              </a:spcBef>
              <a:spcAft>
                <a:spcPts val="0"/>
              </a:spcAft>
              <a:buClr>
                <a:srgbClr val="253446"/>
              </a:buClr>
              <a:buSzPts val="2400"/>
              <a:buFont typeface="Proxima Nova"/>
              <a:buNone/>
              <a:defRPr b="1" sz="2400">
                <a:solidFill>
                  <a:srgbClr val="253446"/>
                </a:solidFill>
                <a:latin typeface="Proxima Nova"/>
                <a:ea typeface="Proxima Nova"/>
                <a:cs typeface="Proxima Nova"/>
                <a:sym typeface="Proxima Nova"/>
              </a:defRPr>
            </a:lvl7pPr>
            <a:lvl8pPr lvl="7" rtl="0">
              <a:spcBef>
                <a:spcPts val="0"/>
              </a:spcBef>
              <a:spcAft>
                <a:spcPts val="0"/>
              </a:spcAft>
              <a:buClr>
                <a:srgbClr val="253446"/>
              </a:buClr>
              <a:buSzPts val="2400"/>
              <a:buFont typeface="Proxima Nova"/>
              <a:buNone/>
              <a:defRPr b="1" sz="2400">
                <a:solidFill>
                  <a:srgbClr val="253446"/>
                </a:solidFill>
                <a:latin typeface="Proxima Nova"/>
                <a:ea typeface="Proxima Nova"/>
                <a:cs typeface="Proxima Nova"/>
                <a:sym typeface="Proxima Nova"/>
              </a:defRPr>
            </a:lvl8pPr>
            <a:lvl9pPr lvl="8" rtl="0">
              <a:spcBef>
                <a:spcPts val="0"/>
              </a:spcBef>
              <a:spcAft>
                <a:spcPts val="0"/>
              </a:spcAft>
              <a:buClr>
                <a:srgbClr val="253446"/>
              </a:buClr>
              <a:buSzPts val="2400"/>
              <a:buFont typeface="Proxima Nova"/>
              <a:buNone/>
              <a:defRPr b="1" sz="2400">
                <a:solidFill>
                  <a:srgbClr val="253446"/>
                </a:solidFill>
                <a:latin typeface="Proxima Nova"/>
                <a:ea typeface="Proxima Nova"/>
                <a:cs typeface="Proxima Nova"/>
                <a:sym typeface="Proxima Nova"/>
              </a:defRPr>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header 1">
  <p:cSld name="SECTION_HEADER_1">
    <p:bg>
      <p:bgPr>
        <a:blipFill>
          <a:blip r:embed="rId2">
            <a:alphaModFix/>
          </a:blip>
          <a:stretch>
            <a:fillRect/>
          </a:stretch>
        </a:blipFill>
      </p:bgPr>
    </p:bg>
    <p:spTree>
      <p:nvGrpSpPr>
        <p:cNvPr id="30" name="Shape 30"/>
        <p:cNvGrpSpPr/>
        <p:nvPr/>
      </p:nvGrpSpPr>
      <p:grpSpPr>
        <a:xfrm>
          <a:off x="0" y="0"/>
          <a:ext cx="0" cy="0"/>
          <a:chOff x="0" y="0"/>
          <a:chExt cx="0" cy="0"/>
        </a:xfrm>
      </p:grpSpPr>
      <p:sp>
        <p:nvSpPr>
          <p:cNvPr id="31" name="Google Shape;31;p6"/>
          <p:cNvSpPr txBox="1"/>
          <p:nvPr>
            <p:ph type="title"/>
          </p:nvPr>
        </p:nvSpPr>
        <p:spPr>
          <a:xfrm>
            <a:off x="3596625" y="2829600"/>
            <a:ext cx="5799300" cy="617100"/>
          </a:xfrm>
          <a:prstGeom prst="rect">
            <a:avLst/>
          </a:prstGeom>
        </p:spPr>
        <p:txBody>
          <a:bodyPr anchorCtr="0" anchor="ctr" bIns="91425" lIns="91425" spcFirstLastPara="1" rIns="91425" wrap="square" tIns="91425"/>
          <a:lstStyle>
            <a:lvl1pPr lvl="0" rtl="0">
              <a:spcBef>
                <a:spcPts val="0"/>
              </a:spcBef>
              <a:spcAft>
                <a:spcPts val="0"/>
              </a:spcAft>
              <a:buClr>
                <a:schemeClr val="lt1"/>
              </a:buClr>
              <a:buSzPts val="3000"/>
              <a:buFont typeface="Proxima Nova"/>
              <a:buNone/>
              <a:defRPr>
                <a:solidFill>
                  <a:schemeClr val="lt1"/>
                </a:solidFill>
                <a:latin typeface="Proxima Nova"/>
                <a:ea typeface="Proxima Nova"/>
                <a:cs typeface="Proxima Nova"/>
                <a:sym typeface="Proxima Nova"/>
              </a:defRPr>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
        <p:nvSpPr>
          <p:cNvPr id="32" name="Google Shape;32;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a:spcBef>
                <a:spcPts val="0"/>
              </a:spcBef>
              <a:spcAft>
                <a:spcPts val="0"/>
              </a:spcAft>
              <a:buNone/>
            </a:pPr>
            <a:fld id="{00000000-1234-1234-1234-123412341234}" type="slidenum">
              <a:rPr lang="en"/>
              <a:t>‹#›</a:t>
            </a:fld>
            <a:endParaRPr/>
          </a:p>
        </p:txBody>
      </p:sp>
      <p:sp>
        <p:nvSpPr>
          <p:cNvPr id="33" name="Google Shape;33;p6"/>
          <p:cNvSpPr/>
          <p:nvPr/>
        </p:nvSpPr>
        <p:spPr>
          <a:xfrm rot="-5400000">
            <a:off x="4410332" y="2547258"/>
            <a:ext cx="240300" cy="240300"/>
          </a:xfrm>
          <a:prstGeom prst="rtTriangle">
            <a:avLst/>
          </a:prstGeom>
          <a:solidFill>
            <a:schemeClr val="lt2"/>
          </a:solidFill>
          <a:ln>
            <a:noFill/>
          </a:ln>
        </p:spPr>
        <p:txBody>
          <a:bodyPr anchorCtr="0" anchor="ctr" bIns="91425" lIns="91425" spcFirstLastPara="1" rIns="91425" wrap="square" tIns="91425">
            <a:noAutofit/>
          </a:bodyPr>
          <a:lstStyle/>
          <a:p>
            <a:pPr indent="0" lvl="0" marL="0">
              <a:spcBef>
                <a:spcPts val="0"/>
              </a:spcBef>
              <a:spcAft>
                <a:spcPts val="0"/>
              </a:spcAft>
              <a:buNone/>
            </a:pPr>
            <a:r>
              <a:t/>
            </a:r>
            <a:endParaRPr/>
          </a:p>
        </p:txBody>
      </p:sp>
      <p:pic>
        <p:nvPicPr>
          <p:cNvPr descr="logo.png" id="34" name="Google Shape;34;p6"/>
          <p:cNvPicPr preferRelativeResize="0"/>
          <p:nvPr/>
        </p:nvPicPr>
        <p:blipFill>
          <a:blip r:embed="rId3">
            <a:alphaModFix/>
          </a:blip>
          <a:stretch>
            <a:fillRect/>
          </a:stretch>
        </p:blipFill>
        <p:spPr>
          <a:xfrm>
            <a:off x="3573075" y="1829425"/>
            <a:ext cx="809050" cy="972251"/>
          </a:xfrm>
          <a:prstGeom prst="rect">
            <a:avLst/>
          </a:prstGeom>
          <a:noFill/>
          <a:ln>
            <a:noFill/>
          </a:ln>
        </p:spPr>
      </p:pic>
      <p:sp>
        <p:nvSpPr>
          <p:cNvPr id="35" name="Google Shape;35;p6"/>
          <p:cNvSpPr txBox="1"/>
          <p:nvPr>
            <p:ph idx="2" type="title"/>
          </p:nvPr>
        </p:nvSpPr>
        <p:spPr>
          <a:xfrm>
            <a:off x="4642435" y="2517213"/>
            <a:ext cx="3707700" cy="351600"/>
          </a:xfrm>
          <a:prstGeom prst="rect">
            <a:avLst/>
          </a:prstGeom>
        </p:spPr>
        <p:txBody>
          <a:bodyPr anchorCtr="0" anchor="ctr" bIns="91425" lIns="91425" spcFirstLastPara="1" rIns="91425" wrap="square" tIns="91425"/>
          <a:lstStyle>
            <a:lvl1pPr lvl="0" rtl="0">
              <a:spcBef>
                <a:spcPts val="0"/>
              </a:spcBef>
              <a:spcAft>
                <a:spcPts val="0"/>
              </a:spcAft>
              <a:buClr>
                <a:schemeClr val="lt1"/>
              </a:buClr>
              <a:buSzPts val="2000"/>
              <a:buFont typeface="Proxima Nova"/>
              <a:buNone/>
              <a:defRPr b="1" sz="2000">
                <a:solidFill>
                  <a:schemeClr val="lt1"/>
                </a:solidFill>
                <a:latin typeface="Proxima Nova"/>
                <a:ea typeface="Proxima Nova"/>
                <a:cs typeface="Proxima Nova"/>
                <a:sym typeface="Proxima Nova"/>
              </a:defRPr>
            </a:lvl1pPr>
            <a:lvl2pPr lvl="1" rtl="0">
              <a:spcBef>
                <a:spcPts val="0"/>
              </a:spcBef>
              <a:spcAft>
                <a:spcPts val="0"/>
              </a:spcAft>
              <a:buClr>
                <a:schemeClr val="lt1"/>
              </a:buClr>
              <a:buSzPts val="2000"/>
              <a:buFont typeface="Proxima Nova"/>
              <a:buNone/>
              <a:defRPr b="1" sz="2000">
                <a:solidFill>
                  <a:schemeClr val="lt1"/>
                </a:solidFill>
                <a:latin typeface="Proxima Nova"/>
                <a:ea typeface="Proxima Nova"/>
                <a:cs typeface="Proxima Nova"/>
                <a:sym typeface="Proxima Nova"/>
              </a:defRPr>
            </a:lvl2pPr>
            <a:lvl3pPr lvl="2" rtl="0">
              <a:spcBef>
                <a:spcPts val="0"/>
              </a:spcBef>
              <a:spcAft>
                <a:spcPts val="0"/>
              </a:spcAft>
              <a:buClr>
                <a:schemeClr val="lt1"/>
              </a:buClr>
              <a:buSzPts val="2000"/>
              <a:buFont typeface="Proxima Nova"/>
              <a:buNone/>
              <a:defRPr b="1" sz="2000">
                <a:solidFill>
                  <a:schemeClr val="lt1"/>
                </a:solidFill>
                <a:latin typeface="Proxima Nova"/>
                <a:ea typeface="Proxima Nova"/>
                <a:cs typeface="Proxima Nova"/>
                <a:sym typeface="Proxima Nova"/>
              </a:defRPr>
            </a:lvl3pPr>
            <a:lvl4pPr lvl="3" rtl="0">
              <a:spcBef>
                <a:spcPts val="0"/>
              </a:spcBef>
              <a:spcAft>
                <a:spcPts val="0"/>
              </a:spcAft>
              <a:buClr>
                <a:schemeClr val="lt1"/>
              </a:buClr>
              <a:buSzPts val="2000"/>
              <a:buFont typeface="Proxima Nova"/>
              <a:buNone/>
              <a:defRPr b="1" sz="2000">
                <a:solidFill>
                  <a:schemeClr val="lt1"/>
                </a:solidFill>
                <a:latin typeface="Proxima Nova"/>
                <a:ea typeface="Proxima Nova"/>
                <a:cs typeface="Proxima Nova"/>
                <a:sym typeface="Proxima Nova"/>
              </a:defRPr>
            </a:lvl4pPr>
            <a:lvl5pPr lvl="4" rtl="0">
              <a:spcBef>
                <a:spcPts val="0"/>
              </a:spcBef>
              <a:spcAft>
                <a:spcPts val="0"/>
              </a:spcAft>
              <a:buClr>
                <a:schemeClr val="lt1"/>
              </a:buClr>
              <a:buSzPts val="2000"/>
              <a:buFont typeface="Proxima Nova"/>
              <a:buNone/>
              <a:defRPr b="1" sz="2000">
                <a:solidFill>
                  <a:schemeClr val="lt1"/>
                </a:solidFill>
                <a:latin typeface="Proxima Nova"/>
                <a:ea typeface="Proxima Nova"/>
                <a:cs typeface="Proxima Nova"/>
                <a:sym typeface="Proxima Nova"/>
              </a:defRPr>
            </a:lvl5pPr>
            <a:lvl6pPr lvl="5" rtl="0">
              <a:spcBef>
                <a:spcPts val="0"/>
              </a:spcBef>
              <a:spcAft>
                <a:spcPts val="0"/>
              </a:spcAft>
              <a:buClr>
                <a:schemeClr val="lt1"/>
              </a:buClr>
              <a:buSzPts val="2000"/>
              <a:buFont typeface="Proxima Nova"/>
              <a:buNone/>
              <a:defRPr b="1" sz="2000">
                <a:solidFill>
                  <a:schemeClr val="lt1"/>
                </a:solidFill>
                <a:latin typeface="Proxima Nova"/>
                <a:ea typeface="Proxima Nova"/>
                <a:cs typeface="Proxima Nova"/>
                <a:sym typeface="Proxima Nova"/>
              </a:defRPr>
            </a:lvl6pPr>
            <a:lvl7pPr lvl="6" rtl="0">
              <a:spcBef>
                <a:spcPts val="0"/>
              </a:spcBef>
              <a:spcAft>
                <a:spcPts val="0"/>
              </a:spcAft>
              <a:buClr>
                <a:schemeClr val="lt1"/>
              </a:buClr>
              <a:buSzPts val="2000"/>
              <a:buFont typeface="Proxima Nova"/>
              <a:buNone/>
              <a:defRPr b="1" sz="2000">
                <a:solidFill>
                  <a:schemeClr val="lt1"/>
                </a:solidFill>
                <a:latin typeface="Proxima Nova"/>
                <a:ea typeface="Proxima Nova"/>
                <a:cs typeface="Proxima Nova"/>
                <a:sym typeface="Proxima Nova"/>
              </a:defRPr>
            </a:lvl7pPr>
            <a:lvl8pPr lvl="7" rtl="0">
              <a:spcBef>
                <a:spcPts val="0"/>
              </a:spcBef>
              <a:spcAft>
                <a:spcPts val="0"/>
              </a:spcAft>
              <a:buClr>
                <a:schemeClr val="lt1"/>
              </a:buClr>
              <a:buSzPts val="2000"/>
              <a:buFont typeface="Proxima Nova"/>
              <a:buNone/>
              <a:defRPr b="1" sz="2000">
                <a:solidFill>
                  <a:schemeClr val="lt1"/>
                </a:solidFill>
                <a:latin typeface="Proxima Nova"/>
                <a:ea typeface="Proxima Nova"/>
                <a:cs typeface="Proxima Nova"/>
                <a:sym typeface="Proxima Nova"/>
              </a:defRPr>
            </a:lvl8pPr>
            <a:lvl9pPr lvl="8" rtl="0">
              <a:spcBef>
                <a:spcPts val="0"/>
              </a:spcBef>
              <a:spcAft>
                <a:spcPts val="0"/>
              </a:spcAft>
              <a:buClr>
                <a:schemeClr val="lt1"/>
              </a:buClr>
              <a:buSzPts val="2000"/>
              <a:buFont typeface="Proxima Nova"/>
              <a:buNone/>
              <a:defRPr b="1" sz="2000">
                <a:solidFill>
                  <a:schemeClr val="lt1"/>
                </a:solidFill>
                <a:latin typeface="Proxima Nova"/>
                <a:ea typeface="Proxima Nova"/>
                <a:cs typeface="Proxima Nova"/>
                <a:sym typeface="Proxima Nova"/>
              </a:defRPr>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header 2">
  <p:cSld name="SECTION_HEADER_2">
    <p:bg>
      <p:bgPr>
        <a:blipFill>
          <a:blip r:embed="rId2">
            <a:alphaModFix/>
          </a:blip>
          <a:stretch>
            <a:fillRect/>
          </a:stretch>
        </a:blipFill>
      </p:bgPr>
    </p:bg>
    <p:spTree>
      <p:nvGrpSpPr>
        <p:cNvPr id="36" name="Shape 36"/>
        <p:cNvGrpSpPr/>
        <p:nvPr/>
      </p:nvGrpSpPr>
      <p:grpSpPr>
        <a:xfrm>
          <a:off x="0" y="0"/>
          <a:ext cx="0" cy="0"/>
          <a:chOff x="0" y="0"/>
          <a:chExt cx="0" cy="0"/>
        </a:xfrm>
      </p:grpSpPr>
      <p:sp>
        <p:nvSpPr>
          <p:cNvPr id="37" name="Google Shape;37;p7"/>
          <p:cNvSpPr txBox="1"/>
          <p:nvPr>
            <p:ph type="title"/>
          </p:nvPr>
        </p:nvSpPr>
        <p:spPr>
          <a:xfrm>
            <a:off x="311700" y="2951275"/>
            <a:ext cx="8520600" cy="582600"/>
          </a:xfrm>
          <a:prstGeom prst="rect">
            <a:avLst/>
          </a:prstGeom>
        </p:spPr>
        <p:txBody>
          <a:bodyPr anchorCtr="0" anchor="ctr" bIns="91425" lIns="91425" spcFirstLastPara="1" rIns="91425" wrap="square" tIns="91425"/>
          <a:lstStyle>
            <a:lvl1pPr lvl="0" rtl="0" algn="ctr">
              <a:spcBef>
                <a:spcPts val="0"/>
              </a:spcBef>
              <a:spcAft>
                <a:spcPts val="0"/>
              </a:spcAft>
              <a:buClr>
                <a:srgbClr val="FFFFFF"/>
              </a:buClr>
              <a:buSzPts val="3000"/>
              <a:buFont typeface="Proxima Nova"/>
              <a:buNone/>
              <a:defRPr sz="3000">
                <a:solidFill>
                  <a:srgbClr val="FFFFFF"/>
                </a:solidFill>
                <a:latin typeface="Proxima Nova"/>
                <a:ea typeface="Proxima Nova"/>
                <a:cs typeface="Proxima Nova"/>
                <a:sym typeface="Proxima Nova"/>
              </a:defRPr>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
        <p:nvSpPr>
          <p:cNvPr id="38" name="Google Shape;38;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a:spcBef>
                <a:spcPts val="0"/>
              </a:spcBef>
              <a:spcAft>
                <a:spcPts val="0"/>
              </a:spcAft>
              <a:buNone/>
            </a:pPr>
            <a:fld id="{00000000-1234-1234-1234-123412341234}" type="slidenum">
              <a:rPr lang="en"/>
              <a:t>‹#›</a:t>
            </a:fld>
            <a:endParaRPr/>
          </a:p>
        </p:txBody>
      </p:sp>
      <p:pic>
        <p:nvPicPr>
          <p:cNvPr descr="logo.png" id="39" name="Google Shape;39;p7"/>
          <p:cNvPicPr preferRelativeResize="0"/>
          <p:nvPr/>
        </p:nvPicPr>
        <p:blipFill>
          <a:blip r:embed="rId3">
            <a:alphaModFix/>
          </a:blip>
          <a:stretch>
            <a:fillRect/>
          </a:stretch>
        </p:blipFill>
        <p:spPr>
          <a:xfrm>
            <a:off x="4101559" y="1469900"/>
            <a:ext cx="785330" cy="943775"/>
          </a:xfrm>
          <a:prstGeom prst="rect">
            <a:avLst/>
          </a:prstGeom>
          <a:noFill/>
          <a:ln>
            <a:noFill/>
          </a:ln>
        </p:spPr>
      </p:pic>
      <p:cxnSp>
        <p:nvCxnSpPr>
          <p:cNvPr id="40" name="Google Shape;40;p7"/>
          <p:cNvCxnSpPr/>
          <p:nvPr/>
        </p:nvCxnSpPr>
        <p:spPr>
          <a:xfrm>
            <a:off x="2465325" y="2921100"/>
            <a:ext cx="4219800" cy="0"/>
          </a:xfrm>
          <a:prstGeom prst="straightConnector1">
            <a:avLst/>
          </a:prstGeom>
          <a:noFill/>
          <a:ln cap="flat" cmpd="sng" w="9525">
            <a:solidFill>
              <a:srgbClr val="FFFFFF"/>
            </a:solidFill>
            <a:prstDash val="solid"/>
            <a:round/>
            <a:headEnd len="med" w="med" type="none"/>
            <a:tailEnd len="med" w="med" type="none"/>
          </a:ln>
        </p:spPr>
      </p:cxnSp>
      <p:sp>
        <p:nvSpPr>
          <p:cNvPr id="41" name="Google Shape;41;p7"/>
          <p:cNvSpPr txBox="1"/>
          <p:nvPr>
            <p:ph idx="2" type="title"/>
          </p:nvPr>
        </p:nvSpPr>
        <p:spPr>
          <a:xfrm>
            <a:off x="1299897" y="2338775"/>
            <a:ext cx="6531300" cy="582600"/>
          </a:xfrm>
          <a:prstGeom prst="rect">
            <a:avLst/>
          </a:prstGeom>
        </p:spPr>
        <p:txBody>
          <a:bodyPr anchorCtr="0" anchor="ctr" bIns="91425" lIns="91425" spcFirstLastPara="1" rIns="91425" wrap="square" tIns="91425"/>
          <a:lstStyle>
            <a:lvl1pPr lvl="0" rtl="0" algn="ctr">
              <a:spcBef>
                <a:spcPts val="0"/>
              </a:spcBef>
              <a:spcAft>
                <a:spcPts val="0"/>
              </a:spcAft>
              <a:buClr>
                <a:srgbClr val="FFFFFF"/>
              </a:buClr>
              <a:buSzPts val="3500"/>
              <a:buFont typeface="Proxima Nova Semibold"/>
              <a:buNone/>
              <a:defRPr sz="3500">
                <a:solidFill>
                  <a:srgbClr val="FFFFFF"/>
                </a:solidFill>
                <a:latin typeface="Proxima Nova Semibold"/>
                <a:ea typeface="Proxima Nova Semibold"/>
                <a:cs typeface="Proxima Nova Semibold"/>
                <a:sym typeface="Proxima Nova Semibold"/>
              </a:defRPr>
            </a:lvl1pPr>
            <a:lvl2pPr lvl="1" rtl="0" algn="ctr">
              <a:spcBef>
                <a:spcPts val="0"/>
              </a:spcBef>
              <a:spcAft>
                <a:spcPts val="0"/>
              </a:spcAft>
              <a:buSzPts val="3600"/>
              <a:buFont typeface="Proxima Nova Semibold"/>
              <a:buNone/>
              <a:defRPr sz="3600">
                <a:latin typeface="Proxima Nova Semibold"/>
                <a:ea typeface="Proxima Nova Semibold"/>
                <a:cs typeface="Proxima Nova Semibold"/>
                <a:sym typeface="Proxima Nova Semibold"/>
              </a:defRPr>
            </a:lvl2pPr>
            <a:lvl3pPr lvl="2" rtl="0" algn="ctr">
              <a:spcBef>
                <a:spcPts val="0"/>
              </a:spcBef>
              <a:spcAft>
                <a:spcPts val="0"/>
              </a:spcAft>
              <a:buSzPts val="3600"/>
              <a:buFont typeface="Proxima Nova Semibold"/>
              <a:buNone/>
              <a:defRPr sz="3600">
                <a:latin typeface="Proxima Nova Semibold"/>
                <a:ea typeface="Proxima Nova Semibold"/>
                <a:cs typeface="Proxima Nova Semibold"/>
                <a:sym typeface="Proxima Nova Semibold"/>
              </a:defRPr>
            </a:lvl3pPr>
            <a:lvl4pPr lvl="3" rtl="0" algn="ctr">
              <a:spcBef>
                <a:spcPts val="0"/>
              </a:spcBef>
              <a:spcAft>
                <a:spcPts val="0"/>
              </a:spcAft>
              <a:buSzPts val="3600"/>
              <a:buFont typeface="Proxima Nova Semibold"/>
              <a:buNone/>
              <a:defRPr sz="3600">
                <a:latin typeface="Proxima Nova Semibold"/>
                <a:ea typeface="Proxima Nova Semibold"/>
                <a:cs typeface="Proxima Nova Semibold"/>
                <a:sym typeface="Proxima Nova Semibold"/>
              </a:defRPr>
            </a:lvl4pPr>
            <a:lvl5pPr lvl="4" rtl="0" algn="ctr">
              <a:spcBef>
                <a:spcPts val="0"/>
              </a:spcBef>
              <a:spcAft>
                <a:spcPts val="0"/>
              </a:spcAft>
              <a:buSzPts val="3600"/>
              <a:buFont typeface="Proxima Nova Semibold"/>
              <a:buNone/>
              <a:defRPr sz="3600">
                <a:latin typeface="Proxima Nova Semibold"/>
                <a:ea typeface="Proxima Nova Semibold"/>
                <a:cs typeface="Proxima Nova Semibold"/>
                <a:sym typeface="Proxima Nova Semibold"/>
              </a:defRPr>
            </a:lvl5pPr>
            <a:lvl6pPr lvl="5" rtl="0" algn="ctr">
              <a:spcBef>
                <a:spcPts val="0"/>
              </a:spcBef>
              <a:spcAft>
                <a:spcPts val="0"/>
              </a:spcAft>
              <a:buSzPts val="3600"/>
              <a:buFont typeface="Proxima Nova Semibold"/>
              <a:buNone/>
              <a:defRPr sz="3600">
                <a:latin typeface="Proxima Nova Semibold"/>
                <a:ea typeface="Proxima Nova Semibold"/>
                <a:cs typeface="Proxima Nova Semibold"/>
                <a:sym typeface="Proxima Nova Semibold"/>
              </a:defRPr>
            </a:lvl6pPr>
            <a:lvl7pPr lvl="6" rtl="0" algn="ctr">
              <a:spcBef>
                <a:spcPts val="0"/>
              </a:spcBef>
              <a:spcAft>
                <a:spcPts val="0"/>
              </a:spcAft>
              <a:buSzPts val="3600"/>
              <a:buFont typeface="Proxima Nova Semibold"/>
              <a:buNone/>
              <a:defRPr sz="3600">
                <a:latin typeface="Proxima Nova Semibold"/>
                <a:ea typeface="Proxima Nova Semibold"/>
                <a:cs typeface="Proxima Nova Semibold"/>
                <a:sym typeface="Proxima Nova Semibold"/>
              </a:defRPr>
            </a:lvl7pPr>
            <a:lvl8pPr lvl="7" rtl="0" algn="ctr">
              <a:spcBef>
                <a:spcPts val="0"/>
              </a:spcBef>
              <a:spcAft>
                <a:spcPts val="0"/>
              </a:spcAft>
              <a:buSzPts val="3600"/>
              <a:buFont typeface="Proxima Nova Semibold"/>
              <a:buNone/>
              <a:defRPr sz="3600">
                <a:latin typeface="Proxima Nova Semibold"/>
                <a:ea typeface="Proxima Nova Semibold"/>
                <a:cs typeface="Proxima Nova Semibold"/>
                <a:sym typeface="Proxima Nova Semibold"/>
              </a:defRPr>
            </a:lvl8pPr>
            <a:lvl9pPr lvl="8" rtl="0" algn="ctr">
              <a:spcBef>
                <a:spcPts val="0"/>
              </a:spcBef>
              <a:spcAft>
                <a:spcPts val="0"/>
              </a:spcAft>
              <a:buSzPts val="3600"/>
              <a:buFont typeface="Proxima Nova Semibold"/>
              <a:buNone/>
              <a:defRPr sz="3600">
                <a:latin typeface="Proxima Nova Semibold"/>
                <a:ea typeface="Proxima Nova Semibold"/>
                <a:cs typeface="Proxima Nova Semibold"/>
                <a:sym typeface="Proxima Nova Semibold"/>
              </a:defRPr>
            </a:lvl9pPr>
          </a:lstStyl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body" type="tx">
  <p:cSld name="TITLE_AND_BODY">
    <p:spTree>
      <p:nvGrpSpPr>
        <p:cNvPr id="42" name="Shape 42"/>
        <p:cNvGrpSpPr/>
        <p:nvPr/>
      </p:nvGrpSpPr>
      <p:grpSpPr>
        <a:xfrm>
          <a:off x="0" y="0"/>
          <a:ext cx="0" cy="0"/>
          <a:chOff x="0" y="0"/>
          <a:chExt cx="0" cy="0"/>
        </a:xfrm>
      </p:grpSpPr>
      <p:sp>
        <p:nvSpPr>
          <p:cNvPr id="43" name="Google Shape;43;p8"/>
          <p:cNvSpPr/>
          <p:nvPr/>
        </p:nvSpPr>
        <p:spPr>
          <a:xfrm>
            <a:off x="0" y="279475"/>
            <a:ext cx="2385300" cy="257400"/>
          </a:xfrm>
          <a:prstGeom prst="rect">
            <a:avLst/>
          </a:prstGeom>
          <a:solidFill>
            <a:srgbClr val="253446"/>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spcBef>
                <a:spcPts val="0"/>
              </a:spcBef>
              <a:spcAft>
                <a:spcPts val="0"/>
              </a:spcAft>
              <a:buNone/>
            </a:pPr>
            <a:r>
              <a:t/>
            </a:r>
            <a:endParaRPr/>
          </a:p>
        </p:txBody>
      </p:sp>
      <p:sp>
        <p:nvSpPr>
          <p:cNvPr id="44" name="Google Shape;44;p8"/>
          <p:cNvSpPr txBox="1"/>
          <p:nvPr>
            <p:ph type="title"/>
          </p:nvPr>
        </p:nvSpPr>
        <p:spPr>
          <a:xfrm>
            <a:off x="0" y="279475"/>
            <a:ext cx="2617800" cy="257400"/>
          </a:xfrm>
          <a:prstGeom prst="rect">
            <a:avLst/>
          </a:prstGeom>
        </p:spPr>
        <p:txBody>
          <a:bodyPr anchorCtr="0" anchor="ctr" bIns="91425" lIns="91425" spcFirstLastPara="1" rIns="91425" wrap="square" tIns="91425"/>
          <a:lstStyle>
            <a:lvl1pPr lvl="0" rtl="0" algn="l">
              <a:spcBef>
                <a:spcPts val="0"/>
              </a:spcBef>
              <a:spcAft>
                <a:spcPts val="0"/>
              </a:spcAft>
              <a:buClr>
                <a:schemeClr val="lt1"/>
              </a:buClr>
              <a:buSzPts val="1400"/>
              <a:buFont typeface="Proxima Nova"/>
              <a:buNone/>
              <a:defRPr sz="1400">
                <a:solidFill>
                  <a:schemeClr val="lt1"/>
                </a:solidFill>
                <a:latin typeface="Proxima Nova"/>
                <a:ea typeface="Proxima Nova"/>
                <a:cs typeface="Proxima Nova"/>
                <a:sym typeface="Proxima Nova"/>
              </a:defRPr>
            </a:lvl1pPr>
            <a:lvl2pPr lvl="1" rtl="0">
              <a:spcBef>
                <a:spcPts val="0"/>
              </a:spcBef>
              <a:spcAft>
                <a:spcPts val="0"/>
              </a:spcAft>
              <a:buClr>
                <a:schemeClr val="lt1"/>
              </a:buClr>
              <a:buSzPts val="2800"/>
              <a:buNone/>
              <a:defRPr>
                <a:solidFill>
                  <a:schemeClr val="lt1"/>
                </a:solidFill>
              </a:defRPr>
            </a:lvl2pPr>
            <a:lvl3pPr lvl="2" rtl="0">
              <a:spcBef>
                <a:spcPts val="0"/>
              </a:spcBef>
              <a:spcAft>
                <a:spcPts val="0"/>
              </a:spcAft>
              <a:buClr>
                <a:schemeClr val="lt1"/>
              </a:buClr>
              <a:buSzPts val="2800"/>
              <a:buNone/>
              <a:defRPr>
                <a:solidFill>
                  <a:schemeClr val="lt1"/>
                </a:solidFill>
              </a:defRPr>
            </a:lvl3pPr>
            <a:lvl4pPr lvl="3" rtl="0">
              <a:spcBef>
                <a:spcPts val="0"/>
              </a:spcBef>
              <a:spcAft>
                <a:spcPts val="0"/>
              </a:spcAft>
              <a:buClr>
                <a:schemeClr val="lt1"/>
              </a:buClr>
              <a:buSzPts val="2800"/>
              <a:buNone/>
              <a:defRPr>
                <a:solidFill>
                  <a:schemeClr val="lt1"/>
                </a:solidFill>
              </a:defRPr>
            </a:lvl4pPr>
            <a:lvl5pPr lvl="4" rtl="0">
              <a:spcBef>
                <a:spcPts val="0"/>
              </a:spcBef>
              <a:spcAft>
                <a:spcPts val="0"/>
              </a:spcAft>
              <a:buClr>
                <a:schemeClr val="lt1"/>
              </a:buClr>
              <a:buSzPts val="2800"/>
              <a:buNone/>
              <a:defRPr>
                <a:solidFill>
                  <a:schemeClr val="lt1"/>
                </a:solidFill>
              </a:defRPr>
            </a:lvl5pPr>
            <a:lvl6pPr lvl="5" rtl="0">
              <a:spcBef>
                <a:spcPts val="0"/>
              </a:spcBef>
              <a:spcAft>
                <a:spcPts val="0"/>
              </a:spcAft>
              <a:buClr>
                <a:schemeClr val="lt1"/>
              </a:buClr>
              <a:buSzPts val="2800"/>
              <a:buNone/>
              <a:defRPr>
                <a:solidFill>
                  <a:schemeClr val="lt1"/>
                </a:solidFill>
              </a:defRPr>
            </a:lvl6pPr>
            <a:lvl7pPr lvl="6" rtl="0">
              <a:spcBef>
                <a:spcPts val="0"/>
              </a:spcBef>
              <a:spcAft>
                <a:spcPts val="0"/>
              </a:spcAft>
              <a:buClr>
                <a:schemeClr val="lt1"/>
              </a:buClr>
              <a:buSzPts val="2800"/>
              <a:buNone/>
              <a:defRPr>
                <a:solidFill>
                  <a:schemeClr val="lt1"/>
                </a:solidFill>
              </a:defRPr>
            </a:lvl7pPr>
            <a:lvl8pPr lvl="7" rtl="0">
              <a:spcBef>
                <a:spcPts val="0"/>
              </a:spcBef>
              <a:spcAft>
                <a:spcPts val="0"/>
              </a:spcAft>
              <a:buClr>
                <a:schemeClr val="lt1"/>
              </a:buClr>
              <a:buSzPts val="2800"/>
              <a:buNone/>
              <a:defRPr>
                <a:solidFill>
                  <a:schemeClr val="lt1"/>
                </a:solidFill>
              </a:defRPr>
            </a:lvl8pPr>
            <a:lvl9pPr lvl="8" rtl="0">
              <a:spcBef>
                <a:spcPts val="0"/>
              </a:spcBef>
              <a:spcAft>
                <a:spcPts val="0"/>
              </a:spcAft>
              <a:buClr>
                <a:schemeClr val="lt1"/>
              </a:buClr>
              <a:buSzPts val="2800"/>
              <a:buNone/>
              <a:defRPr>
                <a:solidFill>
                  <a:schemeClr val="lt1"/>
                </a:solidFill>
              </a:defRPr>
            </a:lvl9pPr>
          </a:lstStyle>
          <a:p/>
        </p:txBody>
      </p:sp>
      <p:sp>
        <p:nvSpPr>
          <p:cNvPr id="45" name="Google Shape;45;p8"/>
          <p:cNvSpPr txBox="1"/>
          <p:nvPr>
            <p:ph idx="2" type="title"/>
          </p:nvPr>
        </p:nvSpPr>
        <p:spPr>
          <a:xfrm>
            <a:off x="269375" y="680825"/>
            <a:ext cx="8520600" cy="572700"/>
          </a:xfrm>
          <a:prstGeom prst="rect">
            <a:avLst/>
          </a:prstGeom>
        </p:spPr>
        <p:txBody>
          <a:bodyPr anchorCtr="0" anchor="ctr" bIns="91425" lIns="91425" spcFirstLastPara="1" rIns="91425" wrap="square" tIns="91425"/>
          <a:lstStyle>
            <a:lvl1pPr lvl="0" rtl="0" algn="ctr">
              <a:spcBef>
                <a:spcPts val="0"/>
              </a:spcBef>
              <a:spcAft>
                <a:spcPts val="0"/>
              </a:spcAft>
              <a:buClr>
                <a:srgbClr val="253446"/>
              </a:buClr>
              <a:buSzPts val="3000"/>
              <a:buFont typeface="Proxima Nova"/>
              <a:buNone/>
              <a:defRPr sz="3000">
                <a:solidFill>
                  <a:srgbClr val="253446"/>
                </a:solidFill>
                <a:latin typeface="Proxima Nova"/>
                <a:ea typeface="Proxima Nova"/>
                <a:cs typeface="Proxima Nova"/>
                <a:sym typeface="Proxima Nova"/>
              </a:defRPr>
            </a:lvl1pPr>
            <a:lvl2pPr lvl="1" rtl="0">
              <a:spcBef>
                <a:spcPts val="0"/>
              </a:spcBef>
              <a:spcAft>
                <a:spcPts val="0"/>
              </a:spcAft>
              <a:buClr>
                <a:srgbClr val="253446"/>
              </a:buClr>
              <a:buSzPts val="2800"/>
              <a:buNone/>
              <a:defRPr>
                <a:solidFill>
                  <a:srgbClr val="253446"/>
                </a:solidFill>
              </a:defRPr>
            </a:lvl2pPr>
            <a:lvl3pPr lvl="2" rtl="0">
              <a:spcBef>
                <a:spcPts val="0"/>
              </a:spcBef>
              <a:spcAft>
                <a:spcPts val="0"/>
              </a:spcAft>
              <a:buClr>
                <a:srgbClr val="253446"/>
              </a:buClr>
              <a:buSzPts val="2800"/>
              <a:buNone/>
              <a:defRPr>
                <a:solidFill>
                  <a:srgbClr val="253446"/>
                </a:solidFill>
              </a:defRPr>
            </a:lvl3pPr>
            <a:lvl4pPr lvl="3" rtl="0">
              <a:spcBef>
                <a:spcPts val="0"/>
              </a:spcBef>
              <a:spcAft>
                <a:spcPts val="0"/>
              </a:spcAft>
              <a:buClr>
                <a:srgbClr val="253446"/>
              </a:buClr>
              <a:buSzPts val="2800"/>
              <a:buNone/>
              <a:defRPr>
                <a:solidFill>
                  <a:srgbClr val="253446"/>
                </a:solidFill>
              </a:defRPr>
            </a:lvl4pPr>
            <a:lvl5pPr lvl="4" rtl="0">
              <a:spcBef>
                <a:spcPts val="0"/>
              </a:spcBef>
              <a:spcAft>
                <a:spcPts val="0"/>
              </a:spcAft>
              <a:buClr>
                <a:srgbClr val="253446"/>
              </a:buClr>
              <a:buSzPts val="2800"/>
              <a:buNone/>
              <a:defRPr>
                <a:solidFill>
                  <a:srgbClr val="253446"/>
                </a:solidFill>
              </a:defRPr>
            </a:lvl5pPr>
            <a:lvl6pPr lvl="5" rtl="0">
              <a:spcBef>
                <a:spcPts val="0"/>
              </a:spcBef>
              <a:spcAft>
                <a:spcPts val="0"/>
              </a:spcAft>
              <a:buClr>
                <a:srgbClr val="253446"/>
              </a:buClr>
              <a:buSzPts val="2800"/>
              <a:buNone/>
              <a:defRPr>
                <a:solidFill>
                  <a:srgbClr val="253446"/>
                </a:solidFill>
              </a:defRPr>
            </a:lvl6pPr>
            <a:lvl7pPr lvl="6" rtl="0">
              <a:spcBef>
                <a:spcPts val="0"/>
              </a:spcBef>
              <a:spcAft>
                <a:spcPts val="0"/>
              </a:spcAft>
              <a:buClr>
                <a:srgbClr val="253446"/>
              </a:buClr>
              <a:buSzPts val="2800"/>
              <a:buNone/>
              <a:defRPr>
                <a:solidFill>
                  <a:srgbClr val="253446"/>
                </a:solidFill>
              </a:defRPr>
            </a:lvl7pPr>
            <a:lvl8pPr lvl="7" rtl="0">
              <a:spcBef>
                <a:spcPts val="0"/>
              </a:spcBef>
              <a:spcAft>
                <a:spcPts val="0"/>
              </a:spcAft>
              <a:buClr>
                <a:srgbClr val="253446"/>
              </a:buClr>
              <a:buSzPts val="2800"/>
              <a:buNone/>
              <a:defRPr>
                <a:solidFill>
                  <a:srgbClr val="253446"/>
                </a:solidFill>
              </a:defRPr>
            </a:lvl8pPr>
            <a:lvl9pPr lvl="8" rtl="0">
              <a:spcBef>
                <a:spcPts val="0"/>
              </a:spcBef>
              <a:spcAft>
                <a:spcPts val="0"/>
              </a:spcAft>
              <a:buClr>
                <a:srgbClr val="253446"/>
              </a:buClr>
              <a:buSzPts val="2800"/>
              <a:buNone/>
              <a:defRPr>
                <a:solidFill>
                  <a:srgbClr val="253446"/>
                </a:solidFill>
              </a:defRPr>
            </a:lvl9pPr>
          </a:lstStyle>
          <a:p/>
        </p:txBody>
      </p:sp>
      <p:sp>
        <p:nvSpPr>
          <p:cNvPr id="46" name="Google Shape;46;p8"/>
          <p:cNvSpPr txBox="1"/>
          <p:nvPr>
            <p:ph idx="1" type="body"/>
          </p:nvPr>
        </p:nvSpPr>
        <p:spPr>
          <a:xfrm>
            <a:off x="311700" y="1397475"/>
            <a:ext cx="8520600" cy="3171300"/>
          </a:xfrm>
          <a:prstGeom prst="rect">
            <a:avLst/>
          </a:prstGeom>
        </p:spPr>
        <p:txBody>
          <a:bodyPr anchorCtr="0" anchor="t" bIns="91425" lIns="91425" spcFirstLastPara="1" rIns="91425" wrap="square" tIns="91425"/>
          <a:lstStyle>
            <a:lvl1pPr indent="-342900" lvl="0" marL="457200" rtl="0">
              <a:spcBef>
                <a:spcPts val="0"/>
              </a:spcBef>
              <a:spcAft>
                <a:spcPts val="0"/>
              </a:spcAft>
              <a:buSzPts val="1800"/>
              <a:buChar char="●"/>
              <a:defRPr/>
            </a:lvl1pPr>
            <a:lvl2pPr indent="-317500" lvl="1" marL="914400" rtl="0">
              <a:spcBef>
                <a:spcPts val="1600"/>
              </a:spcBef>
              <a:spcAft>
                <a:spcPts val="0"/>
              </a:spcAft>
              <a:buSzPts val="1400"/>
              <a:buChar char="○"/>
              <a:defRPr/>
            </a:lvl2pPr>
            <a:lvl3pPr indent="-317500" lvl="2" marL="1371600" rtl="0">
              <a:spcBef>
                <a:spcPts val="1600"/>
              </a:spcBef>
              <a:spcAft>
                <a:spcPts val="0"/>
              </a:spcAft>
              <a:buSzPts val="1400"/>
              <a:buChar char="■"/>
              <a:defRPr/>
            </a:lvl3pPr>
            <a:lvl4pPr indent="-317500" lvl="3" marL="1828800" rtl="0">
              <a:spcBef>
                <a:spcPts val="1600"/>
              </a:spcBef>
              <a:spcAft>
                <a:spcPts val="0"/>
              </a:spcAft>
              <a:buSzPts val="1400"/>
              <a:buChar char="●"/>
              <a:defRPr/>
            </a:lvl4pPr>
            <a:lvl5pPr indent="-317500" lvl="4" marL="2286000" rtl="0">
              <a:spcBef>
                <a:spcPts val="1600"/>
              </a:spcBef>
              <a:spcAft>
                <a:spcPts val="0"/>
              </a:spcAft>
              <a:buSzPts val="1400"/>
              <a:buChar char="○"/>
              <a:defRPr/>
            </a:lvl5pPr>
            <a:lvl6pPr indent="-317500" lvl="5" marL="2743200" rtl="0">
              <a:spcBef>
                <a:spcPts val="1600"/>
              </a:spcBef>
              <a:spcAft>
                <a:spcPts val="0"/>
              </a:spcAft>
              <a:buSzPts val="1400"/>
              <a:buChar char="■"/>
              <a:defRPr/>
            </a:lvl6pPr>
            <a:lvl7pPr indent="-317500" lvl="6" marL="3200400" rtl="0">
              <a:spcBef>
                <a:spcPts val="1600"/>
              </a:spcBef>
              <a:spcAft>
                <a:spcPts val="0"/>
              </a:spcAft>
              <a:buSzPts val="1400"/>
              <a:buChar char="●"/>
              <a:defRPr/>
            </a:lvl7pPr>
            <a:lvl8pPr indent="-317500" lvl="7" marL="3657600" rtl="0">
              <a:spcBef>
                <a:spcPts val="1600"/>
              </a:spcBef>
              <a:spcAft>
                <a:spcPts val="0"/>
              </a:spcAft>
              <a:buSzPts val="1400"/>
              <a:buChar char="○"/>
              <a:defRPr/>
            </a:lvl8pPr>
            <a:lvl9pPr indent="-317500" lvl="8" marL="4114800" rtl="0">
              <a:spcBef>
                <a:spcPts val="1600"/>
              </a:spcBef>
              <a:spcAft>
                <a:spcPts val="1600"/>
              </a:spcAft>
              <a:buSzPts val="1400"/>
              <a:buChar char="■"/>
              <a:defRPr/>
            </a:lvl9pPr>
          </a:lstStyle>
          <a:p/>
        </p:txBody>
      </p:sp>
      <p:sp>
        <p:nvSpPr>
          <p:cNvPr id="47" name="Google Shape;47;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a:spcBef>
                <a:spcPts val="0"/>
              </a:spcBef>
              <a:spcAft>
                <a:spcPts val="0"/>
              </a:spcAft>
              <a:buNone/>
            </a:pPr>
            <a:fld id="{00000000-1234-1234-1234-123412341234}" type="slidenum">
              <a:rPr lang="en"/>
              <a:t>‹#›</a:t>
            </a:fld>
            <a:endParaRPr/>
          </a:p>
        </p:txBody>
      </p:sp>
      <p:pic>
        <p:nvPicPr>
          <p:cNvPr descr="Alice_Logo_horizontal-02.jpg" id="48" name="Google Shape;48;p8"/>
          <p:cNvPicPr preferRelativeResize="0"/>
          <p:nvPr/>
        </p:nvPicPr>
        <p:blipFill rotWithShape="1">
          <a:blip r:embed="rId2">
            <a:alphaModFix/>
          </a:blip>
          <a:srcRect b="0" l="69" r="79" t="0"/>
          <a:stretch/>
        </p:blipFill>
        <p:spPr>
          <a:xfrm>
            <a:off x="7531250" y="203275"/>
            <a:ext cx="1388999" cy="435225"/>
          </a:xfrm>
          <a:prstGeom prst="rect">
            <a:avLst/>
          </a:prstGeom>
          <a:noFill/>
          <a:ln>
            <a:noFill/>
          </a:ln>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two columns" type="twoColTx">
  <p:cSld name="TITLE_AND_TWO_COLUMNS">
    <p:spTree>
      <p:nvGrpSpPr>
        <p:cNvPr id="49" name="Shape 49"/>
        <p:cNvGrpSpPr/>
        <p:nvPr/>
      </p:nvGrpSpPr>
      <p:grpSpPr>
        <a:xfrm>
          <a:off x="0" y="0"/>
          <a:ext cx="0" cy="0"/>
          <a:chOff x="0" y="0"/>
          <a:chExt cx="0" cy="0"/>
        </a:xfrm>
      </p:grpSpPr>
      <p:sp>
        <p:nvSpPr>
          <p:cNvPr id="50" name="Google Shape;50;p9"/>
          <p:cNvSpPr txBox="1"/>
          <p:nvPr>
            <p:ph idx="1" type="body"/>
          </p:nvPr>
        </p:nvSpPr>
        <p:spPr>
          <a:xfrm>
            <a:off x="311700" y="1460950"/>
            <a:ext cx="3781800" cy="3108000"/>
          </a:xfrm>
          <a:prstGeom prst="rect">
            <a:avLst/>
          </a:prstGeom>
        </p:spPr>
        <p:txBody>
          <a:bodyPr anchorCtr="0" anchor="t" bIns="91425" lIns="91425" spcFirstLastPara="1" rIns="91425" wrap="square" tIns="91425"/>
          <a:lstStyle>
            <a:lvl1pPr indent="-317500" lvl="0" marL="457200" rtl="0">
              <a:spcBef>
                <a:spcPts val="0"/>
              </a:spcBef>
              <a:spcAft>
                <a:spcPts val="0"/>
              </a:spcAft>
              <a:buSzPts val="1400"/>
              <a:buChar char="●"/>
              <a:defRPr sz="1400"/>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sp>
        <p:nvSpPr>
          <p:cNvPr id="51" name="Google Shape;51;p9"/>
          <p:cNvSpPr txBox="1"/>
          <p:nvPr>
            <p:ph idx="2" type="body"/>
          </p:nvPr>
        </p:nvSpPr>
        <p:spPr>
          <a:xfrm>
            <a:off x="4484750" y="1460975"/>
            <a:ext cx="4305300" cy="3108000"/>
          </a:xfrm>
          <a:prstGeom prst="rect">
            <a:avLst/>
          </a:prstGeom>
        </p:spPr>
        <p:txBody>
          <a:bodyPr anchorCtr="0" anchor="t" bIns="91425" lIns="91425" spcFirstLastPara="1" rIns="91425" wrap="square" tIns="91425"/>
          <a:lstStyle>
            <a:lvl1pPr indent="-317500" lvl="0" marL="457200" rtl="0">
              <a:spcBef>
                <a:spcPts val="0"/>
              </a:spcBef>
              <a:spcAft>
                <a:spcPts val="0"/>
              </a:spcAft>
              <a:buSzPts val="1400"/>
              <a:buChar char="●"/>
              <a:defRPr sz="1400"/>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sp>
        <p:nvSpPr>
          <p:cNvPr id="52" name="Google Shape;52;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a:spcBef>
                <a:spcPts val="0"/>
              </a:spcBef>
              <a:spcAft>
                <a:spcPts val="0"/>
              </a:spcAft>
              <a:buNone/>
            </a:pPr>
            <a:fld id="{00000000-1234-1234-1234-123412341234}" type="slidenum">
              <a:rPr lang="en"/>
              <a:t>‹#›</a:t>
            </a:fld>
            <a:endParaRPr/>
          </a:p>
        </p:txBody>
      </p:sp>
      <p:sp>
        <p:nvSpPr>
          <p:cNvPr id="53" name="Google Shape;53;p9"/>
          <p:cNvSpPr/>
          <p:nvPr/>
        </p:nvSpPr>
        <p:spPr>
          <a:xfrm>
            <a:off x="0" y="279475"/>
            <a:ext cx="2385300" cy="257400"/>
          </a:xfrm>
          <a:prstGeom prst="rect">
            <a:avLst/>
          </a:prstGeom>
          <a:solidFill>
            <a:srgbClr val="253446"/>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spcBef>
                <a:spcPts val="0"/>
              </a:spcBef>
              <a:spcAft>
                <a:spcPts val="0"/>
              </a:spcAft>
              <a:buNone/>
            </a:pPr>
            <a:r>
              <a:t/>
            </a:r>
            <a:endParaRPr/>
          </a:p>
        </p:txBody>
      </p:sp>
      <p:sp>
        <p:nvSpPr>
          <p:cNvPr id="54" name="Google Shape;54;p9"/>
          <p:cNvSpPr txBox="1"/>
          <p:nvPr>
            <p:ph type="title"/>
          </p:nvPr>
        </p:nvSpPr>
        <p:spPr>
          <a:xfrm>
            <a:off x="0" y="279475"/>
            <a:ext cx="2744700" cy="257400"/>
          </a:xfrm>
          <a:prstGeom prst="rect">
            <a:avLst/>
          </a:prstGeom>
        </p:spPr>
        <p:txBody>
          <a:bodyPr anchorCtr="0" anchor="ctr" bIns="91425" lIns="91425" spcFirstLastPara="1" rIns="91425" wrap="square" tIns="91425"/>
          <a:lstStyle>
            <a:lvl1pPr lvl="0" rtl="0" algn="l">
              <a:spcBef>
                <a:spcPts val="0"/>
              </a:spcBef>
              <a:spcAft>
                <a:spcPts val="0"/>
              </a:spcAft>
              <a:buClr>
                <a:schemeClr val="lt1"/>
              </a:buClr>
              <a:buSzPts val="1400"/>
              <a:buFont typeface="Proxima Nova"/>
              <a:buNone/>
              <a:defRPr sz="1400">
                <a:solidFill>
                  <a:schemeClr val="lt1"/>
                </a:solidFill>
                <a:latin typeface="Proxima Nova"/>
                <a:ea typeface="Proxima Nova"/>
                <a:cs typeface="Proxima Nova"/>
                <a:sym typeface="Proxima Nova"/>
              </a:defRPr>
            </a:lvl1pPr>
            <a:lvl2pPr lvl="1" rtl="0">
              <a:spcBef>
                <a:spcPts val="0"/>
              </a:spcBef>
              <a:spcAft>
                <a:spcPts val="0"/>
              </a:spcAft>
              <a:buClr>
                <a:schemeClr val="lt1"/>
              </a:buClr>
              <a:buSzPts val="2800"/>
              <a:buNone/>
              <a:defRPr>
                <a:solidFill>
                  <a:schemeClr val="lt1"/>
                </a:solidFill>
              </a:defRPr>
            </a:lvl2pPr>
            <a:lvl3pPr lvl="2" rtl="0">
              <a:spcBef>
                <a:spcPts val="0"/>
              </a:spcBef>
              <a:spcAft>
                <a:spcPts val="0"/>
              </a:spcAft>
              <a:buClr>
                <a:schemeClr val="lt1"/>
              </a:buClr>
              <a:buSzPts val="2800"/>
              <a:buNone/>
              <a:defRPr>
                <a:solidFill>
                  <a:schemeClr val="lt1"/>
                </a:solidFill>
              </a:defRPr>
            </a:lvl3pPr>
            <a:lvl4pPr lvl="3" rtl="0">
              <a:spcBef>
                <a:spcPts val="0"/>
              </a:spcBef>
              <a:spcAft>
                <a:spcPts val="0"/>
              </a:spcAft>
              <a:buClr>
                <a:schemeClr val="lt1"/>
              </a:buClr>
              <a:buSzPts val="2800"/>
              <a:buNone/>
              <a:defRPr>
                <a:solidFill>
                  <a:schemeClr val="lt1"/>
                </a:solidFill>
              </a:defRPr>
            </a:lvl4pPr>
            <a:lvl5pPr lvl="4" rtl="0">
              <a:spcBef>
                <a:spcPts val="0"/>
              </a:spcBef>
              <a:spcAft>
                <a:spcPts val="0"/>
              </a:spcAft>
              <a:buClr>
                <a:schemeClr val="lt1"/>
              </a:buClr>
              <a:buSzPts val="2800"/>
              <a:buNone/>
              <a:defRPr>
                <a:solidFill>
                  <a:schemeClr val="lt1"/>
                </a:solidFill>
              </a:defRPr>
            </a:lvl5pPr>
            <a:lvl6pPr lvl="5" rtl="0">
              <a:spcBef>
                <a:spcPts val="0"/>
              </a:spcBef>
              <a:spcAft>
                <a:spcPts val="0"/>
              </a:spcAft>
              <a:buClr>
                <a:schemeClr val="lt1"/>
              </a:buClr>
              <a:buSzPts val="2800"/>
              <a:buNone/>
              <a:defRPr>
                <a:solidFill>
                  <a:schemeClr val="lt1"/>
                </a:solidFill>
              </a:defRPr>
            </a:lvl6pPr>
            <a:lvl7pPr lvl="6" rtl="0">
              <a:spcBef>
                <a:spcPts val="0"/>
              </a:spcBef>
              <a:spcAft>
                <a:spcPts val="0"/>
              </a:spcAft>
              <a:buClr>
                <a:schemeClr val="lt1"/>
              </a:buClr>
              <a:buSzPts val="2800"/>
              <a:buNone/>
              <a:defRPr>
                <a:solidFill>
                  <a:schemeClr val="lt1"/>
                </a:solidFill>
              </a:defRPr>
            </a:lvl7pPr>
            <a:lvl8pPr lvl="7" rtl="0">
              <a:spcBef>
                <a:spcPts val="0"/>
              </a:spcBef>
              <a:spcAft>
                <a:spcPts val="0"/>
              </a:spcAft>
              <a:buClr>
                <a:schemeClr val="lt1"/>
              </a:buClr>
              <a:buSzPts val="2800"/>
              <a:buNone/>
              <a:defRPr>
                <a:solidFill>
                  <a:schemeClr val="lt1"/>
                </a:solidFill>
              </a:defRPr>
            </a:lvl8pPr>
            <a:lvl9pPr lvl="8" rtl="0">
              <a:spcBef>
                <a:spcPts val="0"/>
              </a:spcBef>
              <a:spcAft>
                <a:spcPts val="0"/>
              </a:spcAft>
              <a:buClr>
                <a:schemeClr val="lt1"/>
              </a:buClr>
              <a:buSzPts val="2800"/>
              <a:buNone/>
              <a:defRPr>
                <a:solidFill>
                  <a:schemeClr val="lt1"/>
                </a:solidFill>
              </a:defRPr>
            </a:lvl9pPr>
          </a:lstStyle>
          <a:p/>
        </p:txBody>
      </p:sp>
      <p:sp>
        <p:nvSpPr>
          <p:cNvPr id="55" name="Google Shape;55;p9"/>
          <p:cNvSpPr txBox="1"/>
          <p:nvPr>
            <p:ph idx="3" type="title"/>
          </p:nvPr>
        </p:nvSpPr>
        <p:spPr>
          <a:xfrm>
            <a:off x="269375" y="680825"/>
            <a:ext cx="8520600" cy="572700"/>
          </a:xfrm>
          <a:prstGeom prst="rect">
            <a:avLst/>
          </a:prstGeom>
        </p:spPr>
        <p:txBody>
          <a:bodyPr anchorCtr="0" anchor="ctr" bIns="91425" lIns="91425" spcFirstLastPara="1" rIns="91425" wrap="square" tIns="91425"/>
          <a:lstStyle>
            <a:lvl1pPr lvl="0" rtl="0" algn="ctr">
              <a:spcBef>
                <a:spcPts val="0"/>
              </a:spcBef>
              <a:spcAft>
                <a:spcPts val="0"/>
              </a:spcAft>
              <a:buClr>
                <a:srgbClr val="253446"/>
              </a:buClr>
              <a:buSzPts val="3000"/>
              <a:buFont typeface="Proxima Nova"/>
              <a:buNone/>
              <a:defRPr sz="3000">
                <a:solidFill>
                  <a:srgbClr val="253446"/>
                </a:solidFill>
                <a:latin typeface="Proxima Nova"/>
                <a:ea typeface="Proxima Nova"/>
                <a:cs typeface="Proxima Nova"/>
                <a:sym typeface="Proxima Nova"/>
              </a:defRPr>
            </a:lvl1pPr>
            <a:lvl2pPr lvl="1" rtl="0">
              <a:spcBef>
                <a:spcPts val="0"/>
              </a:spcBef>
              <a:spcAft>
                <a:spcPts val="0"/>
              </a:spcAft>
              <a:buClr>
                <a:srgbClr val="253446"/>
              </a:buClr>
              <a:buSzPts val="2800"/>
              <a:buNone/>
              <a:defRPr>
                <a:solidFill>
                  <a:srgbClr val="253446"/>
                </a:solidFill>
              </a:defRPr>
            </a:lvl2pPr>
            <a:lvl3pPr lvl="2" rtl="0">
              <a:spcBef>
                <a:spcPts val="0"/>
              </a:spcBef>
              <a:spcAft>
                <a:spcPts val="0"/>
              </a:spcAft>
              <a:buClr>
                <a:srgbClr val="253446"/>
              </a:buClr>
              <a:buSzPts val="2800"/>
              <a:buNone/>
              <a:defRPr>
                <a:solidFill>
                  <a:srgbClr val="253446"/>
                </a:solidFill>
              </a:defRPr>
            </a:lvl3pPr>
            <a:lvl4pPr lvl="3" rtl="0">
              <a:spcBef>
                <a:spcPts val="0"/>
              </a:spcBef>
              <a:spcAft>
                <a:spcPts val="0"/>
              </a:spcAft>
              <a:buClr>
                <a:srgbClr val="253446"/>
              </a:buClr>
              <a:buSzPts val="2800"/>
              <a:buNone/>
              <a:defRPr>
                <a:solidFill>
                  <a:srgbClr val="253446"/>
                </a:solidFill>
              </a:defRPr>
            </a:lvl4pPr>
            <a:lvl5pPr lvl="4" rtl="0">
              <a:spcBef>
                <a:spcPts val="0"/>
              </a:spcBef>
              <a:spcAft>
                <a:spcPts val="0"/>
              </a:spcAft>
              <a:buClr>
                <a:srgbClr val="253446"/>
              </a:buClr>
              <a:buSzPts val="2800"/>
              <a:buNone/>
              <a:defRPr>
                <a:solidFill>
                  <a:srgbClr val="253446"/>
                </a:solidFill>
              </a:defRPr>
            </a:lvl5pPr>
            <a:lvl6pPr lvl="5" rtl="0">
              <a:spcBef>
                <a:spcPts val="0"/>
              </a:spcBef>
              <a:spcAft>
                <a:spcPts val="0"/>
              </a:spcAft>
              <a:buClr>
                <a:srgbClr val="253446"/>
              </a:buClr>
              <a:buSzPts val="2800"/>
              <a:buNone/>
              <a:defRPr>
                <a:solidFill>
                  <a:srgbClr val="253446"/>
                </a:solidFill>
              </a:defRPr>
            </a:lvl6pPr>
            <a:lvl7pPr lvl="6" rtl="0">
              <a:spcBef>
                <a:spcPts val="0"/>
              </a:spcBef>
              <a:spcAft>
                <a:spcPts val="0"/>
              </a:spcAft>
              <a:buClr>
                <a:srgbClr val="253446"/>
              </a:buClr>
              <a:buSzPts val="2800"/>
              <a:buNone/>
              <a:defRPr>
                <a:solidFill>
                  <a:srgbClr val="253446"/>
                </a:solidFill>
              </a:defRPr>
            </a:lvl7pPr>
            <a:lvl8pPr lvl="7" rtl="0">
              <a:spcBef>
                <a:spcPts val="0"/>
              </a:spcBef>
              <a:spcAft>
                <a:spcPts val="0"/>
              </a:spcAft>
              <a:buClr>
                <a:srgbClr val="253446"/>
              </a:buClr>
              <a:buSzPts val="2800"/>
              <a:buNone/>
              <a:defRPr>
                <a:solidFill>
                  <a:srgbClr val="253446"/>
                </a:solidFill>
              </a:defRPr>
            </a:lvl8pPr>
            <a:lvl9pPr lvl="8" rtl="0">
              <a:spcBef>
                <a:spcPts val="0"/>
              </a:spcBef>
              <a:spcAft>
                <a:spcPts val="0"/>
              </a:spcAft>
              <a:buClr>
                <a:srgbClr val="253446"/>
              </a:buClr>
              <a:buSzPts val="2800"/>
              <a:buNone/>
              <a:defRPr>
                <a:solidFill>
                  <a:srgbClr val="253446"/>
                </a:solidFill>
              </a:defRPr>
            </a:lvl9pPr>
          </a:lstStyle>
          <a:p/>
        </p:txBody>
      </p:sp>
      <p:pic>
        <p:nvPicPr>
          <p:cNvPr descr="Alice_Logo_horizontal-02.jpg" id="56" name="Google Shape;56;p9"/>
          <p:cNvPicPr preferRelativeResize="0"/>
          <p:nvPr/>
        </p:nvPicPr>
        <p:blipFill rotWithShape="1">
          <a:blip r:embed="rId2">
            <a:alphaModFix/>
          </a:blip>
          <a:srcRect b="0" l="69" r="79" t="0"/>
          <a:stretch/>
        </p:blipFill>
        <p:spPr>
          <a:xfrm>
            <a:off x="7531250" y="203275"/>
            <a:ext cx="1388999" cy="435225"/>
          </a:xfrm>
          <a:prstGeom prst="rect">
            <a:avLst/>
          </a:prstGeom>
          <a:noFill/>
          <a:ln>
            <a:noFill/>
          </a:ln>
        </p:spPr>
      </p:pic>
      <p:cxnSp>
        <p:nvCxnSpPr>
          <p:cNvPr id="57" name="Google Shape;57;p9"/>
          <p:cNvCxnSpPr/>
          <p:nvPr/>
        </p:nvCxnSpPr>
        <p:spPr>
          <a:xfrm>
            <a:off x="4333638" y="1876450"/>
            <a:ext cx="0" cy="2277000"/>
          </a:xfrm>
          <a:prstGeom prst="straightConnector1">
            <a:avLst/>
          </a:prstGeom>
          <a:noFill/>
          <a:ln cap="flat" cmpd="sng" w="9525">
            <a:solidFill>
              <a:srgbClr val="1C2736"/>
            </a:solidFill>
            <a:prstDash val="solid"/>
            <a:round/>
            <a:headEnd len="med" w="med" type="none"/>
            <a:tailEnd len="med" w="med" type="none"/>
          </a:ln>
        </p:spPr>
      </p:cxn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one column text 2">
  <p:cSld name="TITLE_AND_TWO_COLUMNS_2">
    <p:spTree>
      <p:nvGrpSpPr>
        <p:cNvPr id="58" name="Shape 58"/>
        <p:cNvGrpSpPr/>
        <p:nvPr/>
      </p:nvGrpSpPr>
      <p:grpSpPr>
        <a:xfrm>
          <a:off x="0" y="0"/>
          <a:ext cx="0" cy="0"/>
          <a:chOff x="0" y="0"/>
          <a:chExt cx="0" cy="0"/>
        </a:xfrm>
      </p:grpSpPr>
      <p:sp>
        <p:nvSpPr>
          <p:cNvPr id="59" name="Google Shape;59;p10"/>
          <p:cNvSpPr txBox="1"/>
          <p:nvPr>
            <p:ph idx="1" type="body"/>
          </p:nvPr>
        </p:nvSpPr>
        <p:spPr>
          <a:xfrm>
            <a:off x="4664225" y="1460950"/>
            <a:ext cx="3845100" cy="3108000"/>
          </a:xfrm>
          <a:prstGeom prst="rect">
            <a:avLst/>
          </a:prstGeom>
        </p:spPr>
        <p:txBody>
          <a:bodyPr anchorCtr="0" anchor="t" bIns="91425" lIns="91425" spcFirstLastPara="1" rIns="91425" wrap="square" tIns="91425"/>
          <a:lstStyle>
            <a:lvl1pPr indent="-317500" lvl="0" marL="457200" rtl="0">
              <a:spcBef>
                <a:spcPts val="0"/>
              </a:spcBef>
              <a:spcAft>
                <a:spcPts val="0"/>
              </a:spcAft>
              <a:buSzPts val="1400"/>
              <a:buChar char="●"/>
              <a:defRPr sz="1400"/>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sp>
        <p:nvSpPr>
          <p:cNvPr id="60" name="Google Shape;60;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a:spcBef>
                <a:spcPts val="0"/>
              </a:spcBef>
              <a:spcAft>
                <a:spcPts val="0"/>
              </a:spcAft>
              <a:buNone/>
            </a:pPr>
            <a:fld id="{00000000-1234-1234-1234-123412341234}" type="slidenum">
              <a:rPr lang="en"/>
              <a:t>‹#›</a:t>
            </a:fld>
            <a:endParaRPr/>
          </a:p>
        </p:txBody>
      </p:sp>
      <p:sp>
        <p:nvSpPr>
          <p:cNvPr id="61" name="Google Shape;61;p10"/>
          <p:cNvSpPr/>
          <p:nvPr/>
        </p:nvSpPr>
        <p:spPr>
          <a:xfrm>
            <a:off x="0" y="279475"/>
            <a:ext cx="2385300" cy="257400"/>
          </a:xfrm>
          <a:prstGeom prst="rect">
            <a:avLst/>
          </a:prstGeom>
          <a:solidFill>
            <a:srgbClr val="253446"/>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spcBef>
                <a:spcPts val="0"/>
              </a:spcBef>
              <a:spcAft>
                <a:spcPts val="0"/>
              </a:spcAft>
              <a:buNone/>
            </a:pPr>
            <a:r>
              <a:t/>
            </a:r>
            <a:endParaRPr/>
          </a:p>
        </p:txBody>
      </p:sp>
      <p:sp>
        <p:nvSpPr>
          <p:cNvPr id="62" name="Google Shape;62;p10"/>
          <p:cNvSpPr txBox="1"/>
          <p:nvPr>
            <p:ph type="title"/>
          </p:nvPr>
        </p:nvSpPr>
        <p:spPr>
          <a:xfrm>
            <a:off x="0" y="279475"/>
            <a:ext cx="2845200" cy="257400"/>
          </a:xfrm>
          <a:prstGeom prst="rect">
            <a:avLst/>
          </a:prstGeom>
        </p:spPr>
        <p:txBody>
          <a:bodyPr anchorCtr="0" anchor="ctr" bIns="91425" lIns="91425" spcFirstLastPara="1" rIns="91425" wrap="square" tIns="91425"/>
          <a:lstStyle>
            <a:lvl1pPr lvl="0" rtl="0" algn="l">
              <a:spcBef>
                <a:spcPts val="0"/>
              </a:spcBef>
              <a:spcAft>
                <a:spcPts val="0"/>
              </a:spcAft>
              <a:buClr>
                <a:schemeClr val="lt1"/>
              </a:buClr>
              <a:buSzPts val="1400"/>
              <a:buFont typeface="Proxima Nova"/>
              <a:buNone/>
              <a:defRPr sz="1400">
                <a:solidFill>
                  <a:schemeClr val="lt1"/>
                </a:solidFill>
                <a:latin typeface="Proxima Nova"/>
                <a:ea typeface="Proxima Nova"/>
                <a:cs typeface="Proxima Nova"/>
                <a:sym typeface="Proxima Nova"/>
              </a:defRPr>
            </a:lvl1pPr>
            <a:lvl2pPr lvl="1" rtl="0">
              <a:spcBef>
                <a:spcPts val="0"/>
              </a:spcBef>
              <a:spcAft>
                <a:spcPts val="0"/>
              </a:spcAft>
              <a:buClr>
                <a:schemeClr val="lt1"/>
              </a:buClr>
              <a:buSzPts val="2800"/>
              <a:buNone/>
              <a:defRPr>
                <a:solidFill>
                  <a:schemeClr val="lt1"/>
                </a:solidFill>
              </a:defRPr>
            </a:lvl2pPr>
            <a:lvl3pPr lvl="2" rtl="0">
              <a:spcBef>
                <a:spcPts val="0"/>
              </a:spcBef>
              <a:spcAft>
                <a:spcPts val="0"/>
              </a:spcAft>
              <a:buClr>
                <a:schemeClr val="lt1"/>
              </a:buClr>
              <a:buSzPts val="2800"/>
              <a:buNone/>
              <a:defRPr>
                <a:solidFill>
                  <a:schemeClr val="lt1"/>
                </a:solidFill>
              </a:defRPr>
            </a:lvl3pPr>
            <a:lvl4pPr lvl="3" rtl="0">
              <a:spcBef>
                <a:spcPts val="0"/>
              </a:spcBef>
              <a:spcAft>
                <a:spcPts val="0"/>
              </a:spcAft>
              <a:buClr>
                <a:schemeClr val="lt1"/>
              </a:buClr>
              <a:buSzPts val="2800"/>
              <a:buNone/>
              <a:defRPr>
                <a:solidFill>
                  <a:schemeClr val="lt1"/>
                </a:solidFill>
              </a:defRPr>
            </a:lvl4pPr>
            <a:lvl5pPr lvl="4" rtl="0">
              <a:spcBef>
                <a:spcPts val="0"/>
              </a:spcBef>
              <a:spcAft>
                <a:spcPts val="0"/>
              </a:spcAft>
              <a:buClr>
                <a:schemeClr val="lt1"/>
              </a:buClr>
              <a:buSzPts val="2800"/>
              <a:buNone/>
              <a:defRPr>
                <a:solidFill>
                  <a:schemeClr val="lt1"/>
                </a:solidFill>
              </a:defRPr>
            </a:lvl5pPr>
            <a:lvl6pPr lvl="5" rtl="0">
              <a:spcBef>
                <a:spcPts val="0"/>
              </a:spcBef>
              <a:spcAft>
                <a:spcPts val="0"/>
              </a:spcAft>
              <a:buClr>
                <a:schemeClr val="lt1"/>
              </a:buClr>
              <a:buSzPts val="2800"/>
              <a:buNone/>
              <a:defRPr>
                <a:solidFill>
                  <a:schemeClr val="lt1"/>
                </a:solidFill>
              </a:defRPr>
            </a:lvl6pPr>
            <a:lvl7pPr lvl="6" rtl="0">
              <a:spcBef>
                <a:spcPts val="0"/>
              </a:spcBef>
              <a:spcAft>
                <a:spcPts val="0"/>
              </a:spcAft>
              <a:buClr>
                <a:schemeClr val="lt1"/>
              </a:buClr>
              <a:buSzPts val="2800"/>
              <a:buNone/>
              <a:defRPr>
                <a:solidFill>
                  <a:schemeClr val="lt1"/>
                </a:solidFill>
              </a:defRPr>
            </a:lvl7pPr>
            <a:lvl8pPr lvl="7" rtl="0">
              <a:spcBef>
                <a:spcPts val="0"/>
              </a:spcBef>
              <a:spcAft>
                <a:spcPts val="0"/>
              </a:spcAft>
              <a:buClr>
                <a:schemeClr val="lt1"/>
              </a:buClr>
              <a:buSzPts val="2800"/>
              <a:buNone/>
              <a:defRPr>
                <a:solidFill>
                  <a:schemeClr val="lt1"/>
                </a:solidFill>
              </a:defRPr>
            </a:lvl8pPr>
            <a:lvl9pPr lvl="8" rtl="0">
              <a:spcBef>
                <a:spcPts val="0"/>
              </a:spcBef>
              <a:spcAft>
                <a:spcPts val="0"/>
              </a:spcAft>
              <a:buClr>
                <a:schemeClr val="lt1"/>
              </a:buClr>
              <a:buSzPts val="2800"/>
              <a:buNone/>
              <a:defRPr>
                <a:solidFill>
                  <a:schemeClr val="lt1"/>
                </a:solidFill>
              </a:defRPr>
            </a:lvl9pPr>
          </a:lstStyle>
          <a:p/>
        </p:txBody>
      </p:sp>
      <p:sp>
        <p:nvSpPr>
          <p:cNvPr id="63" name="Google Shape;63;p10"/>
          <p:cNvSpPr txBox="1"/>
          <p:nvPr>
            <p:ph idx="2" type="title"/>
          </p:nvPr>
        </p:nvSpPr>
        <p:spPr>
          <a:xfrm>
            <a:off x="269375" y="680825"/>
            <a:ext cx="8520600" cy="572700"/>
          </a:xfrm>
          <a:prstGeom prst="rect">
            <a:avLst/>
          </a:prstGeom>
        </p:spPr>
        <p:txBody>
          <a:bodyPr anchorCtr="0" anchor="ctr" bIns="91425" lIns="91425" spcFirstLastPara="1" rIns="91425" wrap="square" tIns="91425"/>
          <a:lstStyle>
            <a:lvl1pPr lvl="0" rtl="0" algn="ctr">
              <a:spcBef>
                <a:spcPts val="0"/>
              </a:spcBef>
              <a:spcAft>
                <a:spcPts val="0"/>
              </a:spcAft>
              <a:buClr>
                <a:srgbClr val="253446"/>
              </a:buClr>
              <a:buSzPts val="3000"/>
              <a:buFont typeface="Proxima Nova"/>
              <a:buNone/>
              <a:defRPr sz="3000">
                <a:solidFill>
                  <a:srgbClr val="253446"/>
                </a:solidFill>
                <a:latin typeface="Proxima Nova"/>
                <a:ea typeface="Proxima Nova"/>
                <a:cs typeface="Proxima Nova"/>
                <a:sym typeface="Proxima Nova"/>
              </a:defRPr>
            </a:lvl1pPr>
            <a:lvl2pPr lvl="1" rtl="0">
              <a:spcBef>
                <a:spcPts val="0"/>
              </a:spcBef>
              <a:spcAft>
                <a:spcPts val="0"/>
              </a:spcAft>
              <a:buClr>
                <a:srgbClr val="253446"/>
              </a:buClr>
              <a:buSzPts val="2800"/>
              <a:buNone/>
              <a:defRPr>
                <a:solidFill>
                  <a:srgbClr val="253446"/>
                </a:solidFill>
              </a:defRPr>
            </a:lvl2pPr>
            <a:lvl3pPr lvl="2" rtl="0">
              <a:spcBef>
                <a:spcPts val="0"/>
              </a:spcBef>
              <a:spcAft>
                <a:spcPts val="0"/>
              </a:spcAft>
              <a:buClr>
                <a:srgbClr val="253446"/>
              </a:buClr>
              <a:buSzPts val="2800"/>
              <a:buNone/>
              <a:defRPr>
                <a:solidFill>
                  <a:srgbClr val="253446"/>
                </a:solidFill>
              </a:defRPr>
            </a:lvl3pPr>
            <a:lvl4pPr lvl="3" rtl="0">
              <a:spcBef>
                <a:spcPts val="0"/>
              </a:spcBef>
              <a:spcAft>
                <a:spcPts val="0"/>
              </a:spcAft>
              <a:buClr>
                <a:srgbClr val="253446"/>
              </a:buClr>
              <a:buSzPts val="2800"/>
              <a:buNone/>
              <a:defRPr>
                <a:solidFill>
                  <a:srgbClr val="253446"/>
                </a:solidFill>
              </a:defRPr>
            </a:lvl4pPr>
            <a:lvl5pPr lvl="4" rtl="0">
              <a:spcBef>
                <a:spcPts val="0"/>
              </a:spcBef>
              <a:spcAft>
                <a:spcPts val="0"/>
              </a:spcAft>
              <a:buClr>
                <a:srgbClr val="253446"/>
              </a:buClr>
              <a:buSzPts val="2800"/>
              <a:buNone/>
              <a:defRPr>
                <a:solidFill>
                  <a:srgbClr val="253446"/>
                </a:solidFill>
              </a:defRPr>
            </a:lvl5pPr>
            <a:lvl6pPr lvl="5" rtl="0">
              <a:spcBef>
                <a:spcPts val="0"/>
              </a:spcBef>
              <a:spcAft>
                <a:spcPts val="0"/>
              </a:spcAft>
              <a:buClr>
                <a:srgbClr val="253446"/>
              </a:buClr>
              <a:buSzPts val="2800"/>
              <a:buNone/>
              <a:defRPr>
                <a:solidFill>
                  <a:srgbClr val="253446"/>
                </a:solidFill>
              </a:defRPr>
            </a:lvl6pPr>
            <a:lvl7pPr lvl="6" rtl="0">
              <a:spcBef>
                <a:spcPts val="0"/>
              </a:spcBef>
              <a:spcAft>
                <a:spcPts val="0"/>
              </a:spcAft>
              <a:buClr>
                <a:srgbClr val="253446"/>
              </a:buClr>
              <a:buSzPts val="2800"/>
              <a:buNone/>
              <a:defRPr>
                <a:solidFill>
                  <a:srgbClr val="253446"/>
                </a:solidFill>
              </a:defRPr>
            </a:lvl7pPr>
            <a:lvl8pPr lvl="7" rtl="0">
              <a:spcBef>
                <a:spcPts val="0"/>
              </a:spcBef>
              <a:spcAft>
                <a:spcPts val="0"/>
              </a:spcAft>
              <a:buClr>
                <a:srgbClr val="253446"/>
              </a:buClr>
              <a:buSzPts val="2800"/>
              <a:buNone/>
              <a:defRPr>
                <a:solidFill>
                  <a:srgbClr val="253446"/>
                </a:solidFill>
              </a:defRPr>
            </a:lvl8pPr>
            <a:lvl9pPr lvl="8" rtl="0">
              <a:spcBef>
                <a:spcPts val="0"/>
              </a:spcBef>
              <a:spcAft>
                <a:spcPts val="0"/>
              </a:spcAft>
              <a:buClr>
                <a:srgbClr val="253446"/>
              </a:buClr>
              <a:buSzPts val="2800"/>
              <a:buNone/>
              <a:defRPr>
                <a:solidFill>
                  <a:srgbClr val="253446"/>
                </a:solidFill>
              </a:defRPr>
            </a:lvl9pPr>
          </a:lstStyle>
          <a:p/>
        </p:txBody>
      </p:sp>
      <p:pic>
        <p:nvPicPr>
          <p:cNvPr descr="Alice_Logo_horizontal-02.jpg" id="64" name="Google Shape;64;p10"/>
          <p:cNvPicPr preferRelativeResize="0"/>
          <p:nvPr/>
        </p:nvPicPr>
        <p:blipFill rotWithShape="1">
          <a:blip r:embed="rId2">
            <a:alphaModFix/>
          </a:blip>
          <a:srcRect b="0" l="69" r="79" t="0"/>
          <a:stretch/>
        </p:blipFill>
        <p:spPr>
          <a:xfrm>
            <a:off x="7531250" y="203275"/>
            <a:ext cx="1388999" cy="435225"/>
          </a:xfrm>
          <a:prstGeom prst="rect">
            <a:avLst/>
          </a:prstGeom>
          <a:noFill/>
          <a:ln>
            <a:noFill/>
          </a:ln>
        </p:spPr>
      </p:pic>
      <p:cxnSp>
        <p:nvCxnSpPr>
          <p:cNvPr id="65" name="Google Shape;65;p10"/>
          <p:cNvCxnSpPr/>
          <p:nvPr/>
        </p:nvCxnSpPr>
        <p:spPr>
          <a:xfrm>
            <a:off x="4333638" y="1876450"/>
            <a:ext cx="0" cy="2277000"/>
          </a:xfrm>
          <a:prstGeom prst="straightConnector1">
            <a:avLst/>
          </a:prstGeom>
          <a:noFill/>
          <a:ln cap="flat" cmpd="sng" w="9525">
            <a:solidFill>
              <a:srgbClr val="1C2736"/>
            </a:solidFill>
            <a:prstDash val="solid"/>
            <a:round/>
            <a:headEnd len="med" w="med" type="none"/>
            <a:tailEnd len="med" w="med" type="none"/>
          </a:ln>
        </p:spPr>
      </p:cxn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top column">
  <p:cSld name="TITLE_AND_TWO_COLUMNS_1">
    <p:spTree>
      <p:nvGrpSpPr>
        <p:cNvPr id="66" name="Shape 66"/>
        <p:cNvGrpSpPr/>
        <p:nvPr/>
      </p:nvGrpSpPr>
      <p:grpSpPr>
        <a:xfrm>
          <a:off x="0" y="0"/>
          <a:ext cx="0" cy="0"/>
          <a:chOff x="0" y="0"/>
          <a:chExt cx="0" cy="0"/>
        </a:xfrm>
      </p:grpSpPr>
      <p:sp>
        <p:nvSpPr>
          <p:cNvPr id="67" name="Google Shape;67;p11"/>
          <p:cNvSpPr txBox="1"/>
          <p:nvPr>
            <p:ph idx="1" type="body"/>
          </p:nvPr>
        </p:nvSpPr>
        <p:spPr>
          <a:xfrm>
            <a:off x="613500" y="1460975"/>
            <a:ext cx="7859100" cy="1618200"/>
          </a:xfrm>
          <a:prstGeom prst="rect">
            <a:avLst/>
          </a:prstGeom>
        </p:spPr>
        <p:txBody>
          <a:bodyPr anchorCtr="0" anchor="t" bIns="91425" lIns="91425" spcFirstLastPara="1" rIns="91425" wrap="square" tIns="91425"/>
          <a:lstStyle>
            <a:lvl1pPr indent="-317500" lvl="0" marL="457200" rtl="0">
              <a:spcBef>
                <a:spcPts val="0"/>
              </a:spcBef>
              <a:spcAft>
                <a:spcPts val="0"/>
              </a:spcAft>
              <a:buSzPts val="1400"/>
              <a:buChar char="●"/>
              <a:defRPr sz="1400"/>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sp>
        <p:nvSpPr>
          <p:cNvPr id="68" name="Google Shape;68;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a:spcBef>
                <a:spcPts val="0"/>
              </a:spcBef>
              <a:spcAft>
                <a:spcPts val="0"/>
              </a:spcAft>
              <a:buNone/>
            </a:pPr>
            <a:fld id="{00000000-1234-1234-1234-123412341234}" type="slidenum">
              <a:rPr lang="en"/>
              <a:t>‹#›</a:t>
            </a:fld>
            <a:endParaRPr/>
          </a:p>
        </p:txBody>
      </p:sp>
      <p:sp>
        <p:nvSpPr>
          <p:cNvPr id="69" name="Google Shape;69;p11"/>
          <p:cNvSpPr/>
          <p:nvPr/>
        </p:nvSpPr>
        <p:spPr>
          <a:xfrm>
            <a:off x="0" y="279475"/>
            <a:ext cx="2385300" cy="257400"/>
          </a:xfrm>
          <a:prstGeom prst="rect">
            <a:avLst/>
          </a:prstGeom>
          <a:solidFill>
            <a:srgbClr val="253446"/>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spcBef>
                <a:spcPts val="0"/>
              </a:spcBef>
              <a:spcAft>
                <a:spcPts val="0"/>
              </a:spcAft>
              <a:buNone/>
            </a:pPr>
            <a:r>
              <a:t/>
            </a:r>
            <a:endParaRPr/>
          </a:p>
        </p:txBody>
      </p:sp>
      <p:sp>
        <p:nvSpPr>
          <p:cNvPr id="70" name="Google Shape;70;p11"/>
          <p:cNvSpPr txBox="1"/>
          <p:nvPr>
            <p:ph type="title"/>
          </p:nvPr>
        </p:nvSpPr>
        <p:spPr>
          <a:xfrm>
            <a:off x="0" y="279475"/>
            <a:ext cx="2506800" cy="257400"/>
          </a:xfrm>
          <a:prstGeom prst="rect">
            <a:avLst/>
          </a:prstGeom>
        </p:spPr>
        <p:txBody>
          <a:bodyPr anchorCtr="0" anchor="ctr" bIns="91425" lIns="91425" spcFirstLastPara="1" rIns="91425" wrap="square" tIns="91425"/>
          <a:lstStyle>
            <a:lvl1pPr lvl="0" rtl="0" algn="l">
              <a:spcBef>
                <a:spcPts val="0"/>
              </a:spcBef>
              <a:spcAft>
                <a:spcPts val="0"/>
              </a:spcAft>
              <a:buClr>
                <a:schemeClr val="lt1"/>
              </a:buClr>
              <a:buSzPts val="1400"/>
              <a:buFont typeface="Proxima Nova"/>
              <a:buNone/>
              <a:defRPr sz="1400">
                <a:solidFill>
                  <a:schemeClr val="lt1"/>
                </a:solidFill>
                <a:latin typeface="Proxima Nova"/>
                <a:ea typeface="Proxima Nova"/>
                <a:cs typeface="Proxima Nova"/>
                <a:sym typeface="Proxima Nova"/>
              </a:defRPr>
            </a:lvl1pPr>
            <a:lvl2pPr lvl="1" rtl="0">
              <a:spcBef>
                <a:spcPts val="0"/>
              </a:spcBef>
              <a:spcAft>
                <a:spcPts val="0"/>
              </a:spcAft>
              <a:buClr>
                <a:schemeClr val="lt1"/>
              </a:buClr>
              <a:buSzPts val="2800"/>
              <a:buNone/>
              <a:defRPr>
                <a:solidFill>
                  <a:schemeClr val="lt1"/>
                </a:solidFill>
              </a:defRPr>
            </a:lvl2pPr>
            <a:lvl3pPr lvl="2" rtl="0">
              <a:spcBef>
                <a:spcPts val="0"/>
              </a:spcBef>
              <a:spcAft>
                <a:spcPts val="0"/>
              </a:spcAft>
              <a:buClr>
                <a:schemeClr val="lt1"/>
              </a:buClr>
              <a:buSzPts val="2800"/>
              <a:buNone/>
              <a:defRPr>
                <a:solidFill>
                  <a:schemeClr val="lt1"/>
                </a:solidFill>
              </a:defRPr>
            </a:lvl3pPr>
            <a:lvl4pPr lvl="3" rtl="0">
              <a:spcBef>
                <a:spcPts val="0"/>
              </a:spcBef>
              <a:spcAft>
                <a:spcPts val="0"/>
              </a:spcAft>
              <a:buClr>
                <a:schemeClr val="lt1"/>
              </a:buClr>
              <a:buSzPts val="2800"/>
              <a:buNone/>
              <a:defRPr>
                <a:solidFill>
                  <a:schemeClr val="lt1"/>
                </a:solidFill>
              </a:defRPr>
            </a:lvl4pPr>
            <a:lvl5pPr lvl="4" rtl="0">
              <a:spcBef>
                <a:spcPts val="0"/>
              </a:spcBef>
              <a:spcAft>
                <a:spcPts val="0"/>
              </a:spcAft>
              <a:buClr>
                <a:schemeClr val="lt1"/>
              </a:buClr>
              <a:buSzPts val="2800"/>
              <a:buNone/>
              <a:defRPr>
                <a:solidFill>
                  <a:schemeClr val="lt1"/>
                </a:solidFill>
              </a:defRPr>
            </a:lvl5pPr>
            <a:lvl6pPr lvl="5" rtl="0">
              <a:spcBef>
                <a:spcPts val="0"/>
              </a:spcBef>
              <a:spcAft>
                <a:spcPts val="0"/>
              </a:spcAft>
              <a:buClr>
                <a:schemeClr val="lt1"/>
              </a:buClr>
              <a:buSzPts val="2800"/>
              <a:buNone/>
              <a:defRPr>
                <a:solidFill>
                  <a:schemeClr val="lt1"/>
                </a:solidFill>
              </a:defRPr>
            </a:lvl6pPr>
            <a:lvl7pPr lvl="6" rtl="0">
              <a:spcBef>
                <a:spcPts val="0"/>
              </a:spcBef>
              <a:spcAft>
                <a:spcPts val="0"/>
              </a:spcAft>
              <a:buClr>
                <a:schemeClr val="lt1"/>
              </a:buClr>
              <a:buSzPts val="2800"/>
              <a:buNone/>
              <a:defRPr>
                <a:solidFill>
                  <a:schemeClr val="lt1"/>
                </a:solidFill>
              </a:defRPr>
            </a:lvl7pPr>
            <a:lvl8pPr lvl="7" rtl="0">
              <a:spcBef>
                <a:spcPts val="0"/>
              </a:spcBef>
              <a:spcAft>
                <a:spcPts val="0"/>
              </a:spcAft>
              <a:buClr>
                <a:schemeClr val="lt1"/>
              </a:buClr>
              <a:buSzPts val="2800"/>
              <a:buNone/>
              <a:defRPr>
                <a:solidFill>
                  <a:schemeClr val="lt1"/>
                </a:solidFill>
              </a:defRPr>
            </a:lvl8pPr>
            <a:lvl9pPr lvl="8" rtl="0">
              <a:spcBef>
                <a:spcPts val="0"/>
              </a:spcBef>
              <a:spcAft>
                <a:spcPts val="0"/>
              </a:spcAft>
              <a:buClr>
                <a:schemeClr val="lt1"/>
              </a:buClr>
              <a:buSzPts val="2800"/>
              <a:buNone/>
              <a:defRPr>
                <a:solidFill>
                  <a:schemeClr val="lt1"/>
                </a:solidFill>
              </a:defRPr>
            </a:lvl9pPr>
          </a:lstStyle>
          <a:p/>
        </p:txBody>
      </p:sp>
      <p:sp>
        <p:nvSpPr>
          <p:cNvPr id="71" name="Google Shape;71;p11"/>
          <p:cNvSpPr txBox="1"/>
          <p:nvPr>
            <p:ph idx="2" type="title"/>
          </p:nvPr>
        </p:nvSpPr>
        <p:spPr>
          <a:xfrm>
            <a:off x="269375" y="680825"/>
            <a:ext cx="8520600" cy="572700"/>
          </a:xfrm>
          <a:prstGeom prst="rect">
            <a:avLst/>
          </a:prstGeom>
        </p:spPr>
        <p:txBody>
          <a:bodyPr anchorCtr="0" anchor="ctr" bIns="91425" lIns="91425" spcFirstLastPara="1" rIns="91425" wrap="square" tIns="91425"/>
          <a:lstStyle>
            <a:lvl1pPr lvl="0" rtl="0" algn="ctr">
              <a:spcBef>
                <a:spcPts val="0"/>
              </a:spcBef>
              <a:spcAft>
                <a:spcPts val="0"/>
              </a:spcAft>
              <a:buClr>
                <a:srgbClr val="253446"/>
              </a:buClr>
              <a:buSzPts val="3000"/>
              <a:buFont typeface="Proxima Nova"/>
              <a:buNone/>
              <a:defRPr sz="3000">
                <a:solidFill>
                  <a:srgbClr val="253446"/>
                </a:solidFill>
                <a:latin typeface="Proxima Nova"/>
                <a:ea typeface="Proxima Nova"/>
                <a:cs typeface="Proxima Nova"/>
                <a:sym typeface="Proxima Nova"/>
              </a:defRPr>
            </a:lvl1pPr>
            <a:lvl2pPr lvl="1" rtl="0">
              <a:spcBef>
                <a:spcPts val="0"/>
              </a:spcBef>
              <a:spcAft>
                <a:spcPts val="0"/>
              </a:spcAft>
              <a:buClr>
                <a:srgbClr val="253446"/>
              </a:buClr>
              <a:buSzPts val="2800"/>
              <a:buNone/>
              <a:defRPr>
                <a:solidFill>
                  <a:srgbClr val="253446"/>
                </a:solidFill>
              </a:defRPr>
            </a:lvl2pPr>
            <a:lvl3pPr lvl="2" rtl="0">
              <a:spcBef>
                <a:spcPts val="0"/>
              </a:spcBef>
              <a:spcAft>
                <a:spcPts val="0"/>
              </a:spcAft>
              <a:buClr>
                <a:srgbClr val="253446"/>
              </a:buClr>
              <a:buSzPts val="2800"/>
              <a:buNone/>
              <a:defRPr>
                <a:solidFill>
                  <a:srgbClr val="253446"/>
                </a:solidFill>
              </a:defRPr>
            </a:lvl3pPr>
            <a:lvl4pPr lvl="3" rtl="0">
              <a:spcBef>
                <a:spcPts val="0"/>
              </a:spcBef>
              <a:spcAft>
                <a:spcPts val="0"/>
              </a:spcAft>
              <a:buClr>
                <a:srgbClr val="253446"/>
              </a:buClr>
              <a:buSzPts val="2800"/>
              <a:buNone/>
              <a:defRPr>
                <a:solidFill>
                  <a:srgbClr val="253446"/>
                </a:solidFill>
              </a:defRPr>
            </a:lvl4pPr>
            <a:lvl5pPr lvl="4" rtl="0">
              <a:spcBef>
                <a:spcPts val="0"/>
              </a:spcBef>
              <a:spcAft>
                <a:spcPts val="0"/>
              </a:spcAft>
              <a:buClr>
                <a:srgbClr val="253446"/>
              </a:buClr>
              <a:buSzPts val="2800"/>
              <a:buNone/>
              <a:defRPr>
                <a:solidFill>
                  <a:srgbClr val="253446"/>
                </a:solidFill>
              </a:defRPr>
            </a:lvl5pPr>
            <a:lvl6pPr lvl="5" rtl="0">
              <a:spcBef>
                <a:spcPts val="0"/>
              </a:spcBef>
              <a:spcAft>
                <a:spcPts val="0"/>
              </a:spcAft>
              <a:buClr>
                <a:srgbClr val="253446"/>
              </a:buClr>
              <a:buSzPts val="2800"/>
              <a:buNone/>
              <a:defRPr>
                <a:solidFill>
                  <a:srgbClr val="253446"/>
                </a:solidFill>
              </a:defRPr>
            </a:lvl6pPr>
            <a:lvl7pPr lvl="6" rtl="0">
              <a:spcBef>
                <a:spcPts val="0"/>
              </a:spcBef>
              <a:spcAft>
                <a:spcPts val="0"/>
              </a:spcAft>
              <a:buClr>
                <a:srgbClr val="253446"/>
              </a:buClr>
              <a:buSzPts val="2800"/>
              <a:buNone/>
              <a:defRPr>
                <a:solidFill>
                  <a:srgbClr val="253446"/>
                </a:solidFill>
              </a:defRPr>
            </a:lvl7pPr>
            <a:lvl8pPr lvl="7" rtl="0">
              <a:spcBef>
                <a:spcPts val="0"/>
              </a:spcBef>
              <a:spcAft>
                <a:spcPts val="0"/>
              </a:spcAft>
              <a:buClr>
                <a:srgbClr val="253446"/>
              </a:buClr>
              <a:buSzPts val="2800"/>
              <a:buNone/>
              <a:defRPr>
                <a:solidFill>
                  <a:srgbClr val="253446"/>
                </a:solidFill>
              </a:defRPr>
            </a:lvl8pPr>
            <a:lvl9pPr lvl="8" rtl="0">
              <a:spcBef>
                <a:spcPts val="0"/>
              </a:spcBef>
              <a:spcAft>
                <a:spcPts val="0"/>
              </a:spcAft>
              <a:buClr>
                <a:srgbClr val="253446"/>
              </a:buClr>
              <a:buSzPts val="2800"/>
              <a:buNone/>
              <a:defRPr>
                <a:solidFill>
                  <a:srgbClr val="253446"/>
                </a:solidFill>
              </a:defRPr>
            </a:lvl9pPr>
          </a:lstStyle>
          <a:p/>
        </p:txBody>
      </p:sp>
      <p:pic>
        <p:nvPicPr>
          <p:cNvPr descr="Alice_Logo_horizontal-02.jpg" id="72" name="Google Shape;72;p11"/>
          <p:cNvPicPr preferRelativeResize="0"/>
          <p:nvPr/>
        </p:nvPicPr>
        <p:blipFill rotWithShape="1">
          <a:blip r:embed="rId2">
            <a:alphaModFix/>
          </a:blip>
          <a:srcRect b="0" l="69" r="79" t="0"/>
          <a:stretch/>
        </p:blipFill>
        <p:spPr>
          <a:xfrm>
            <a:off x="7531250" y="203275"/>
            <a:ext cx="1388999" cy="435225"/>
          </a:xfrm>
          <a:prstGeom prst="rect">
            <a:avLst/>
          </a:prstGeom>
          <a:noFill/>
          <a:ln>
            <a:noFill/>
          </a:ln>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only" type="titleOnly">
  <p:cSld name="TITLE_ONLY">
    <p:spTree>
      <p:nvGrpSpPr>
        <p:cNvPr id="73" name="Shape 73"/>
        <p:cNvGrpSpPr/>
        <p:nvPr/>
      </p:nvGrpSpPr>
      <p:grpSpPr>
        <a:xfrm>
          <a:off x="0" y="0"/>
          <a:ext cx="0" cy="0"/>
          <a:chOff x="0" y="0"/>
          <a:chExt cx="0" cy="0"/>
        </a:xfrm>
      </p:grpSpPr>
      <p:sp>
        <p:nvSpPr>
          <p:cNvPr id="74" name="Google Shape;74;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a:spcBef>
                <a:spcPts val="0"/>
              </a:spcBef>
              <a:spcAft>
                <a:spcPts val="0"/>
              </a:spcAft>
              <a:buNone/>
            </a:pPr>
            <a:fld id="{00000000-1234-1234-1234-123412341234}" type="slidenum">
              <a:rPr lang="en"/>
              <a:t>‹#›</a:t>
            </a:fld>
            <a:endParaRPr/>
          </a:p>
        </p:txBody>
      </p:sp>
      <p:pic>
        <p:nvPicPr>
          <p:cNvPr descr="Alice_Logo_horizontal-02.jpg" id="75" name="Google Shape;75;p12"/>
          <p:cNvPicPr preferRelativeResize="0"/>
          <p:nvPr/>
        </p:nvPicPr>
        <p:blipFill rotWithShape="1">
          <a:blip r:embed="rId2">
            <a:alphaModFix/>
          </a:blip>
          <a:srcRect b="0" l="69" r="79" t="0"/>
          <a:stretch/>
        </p:blipFill>
        <p:spPr>
          <a:xfrm>
            <a:off x="7531250" y="203275"/>
            <a:ext cx="1388999" cy="435225"/>
          </a:xfrm>
          <a:prstGeom prst="rect">
            <a:avLst/>
          </a:prstGeom>
          <a:noFill/>
          <a:ln>
            <a:noFill/>
          </a:ln>
        </p:spPr>
      </p:pic>
      <p:sp>
        <p:nvSpPr>
          <p:cNvPr id="76" name="Google Shape;76;p12"/>
          <p:cNvSpPr txBox="1"/>
          <p:nvPr>
            <p:ph type="title"/>
          </p:nvPr>
        </p:nvSpPr>
        <p:spPr>
          <a:xfrm>
            <a:off x="279952" y="680825"/>
            <a:ext cx="8520600" cy="572700"/>
          </a:xfrm>
          <a:prstGeom prst="rect">
            <a:avLst/>
          </a:prstGeom>
        </p:spPr>
        <p:txBody>
          <a:bodyPr anchorCtr="0" anchor="ctr" bIns="91425" lIns="91425" spcFirstLastPara="1" rIns="91425" wrap="square" tIns="91425"/>
          <a:lstStyle>
            <a:lvl1pPr lvl="0" rtl="0" algn="ctr">
              <a:spcBef>
                <a:spcPts val="0"/>
              </a:spcBef>
              <a:spcAft>
                <a:spcPts val="0"/>
              </a:spcAft>
              <a:buClr>
                <a:srgbClr val="253446"/>
              </a:buClr>
              <a:buSzPts val="3000"/>
              <a:buFont typeface="Proxima Nova"/>
              <a:buNone/>
              <a:defRPr sz="3000">
                <a:solidFill>
                  <a:srgbClr val="253446"/>
                </a:solidFill>
                <a:latin typeface="Proxima Nova"/>
                <a:ea typeface="Proxima Nova"/>
                <a:cs typeface="Proxima Nova"/>
                <a:sym typeface="Proxima Nova"/>
              </a:defRPr>
            </a:lvl1pPr>
            <a:lvl2pPr lvl="1" rtl="0">
              <a:spcBef>
                <a:spcPts val="0"/>
              </a:spcBef>
              <a:spcAft>
                <a:spcPts val="0"/>
              </a:spcAft>
              <a:buClr>
                <a:srgbClr val="253446"/>
              </a:buClr>
              <a:buSzPts val="2800"/>
              <a:buNone/>
              <a:defRPr>
                <a:solidFill>
                  <a:srgbClr val="253446"/>
                </a:solidFill>
              </a:defRPr>
            </a:lvl2pPr>
            <a:lvl3pPr lvl="2" rtl="0">
              <a:spcBef>
                <a:spcPts val="0"/>
              </a:spcBef>
              <a:spcAft>
                <a:spcPts val="0"/>
              </a:spcAft>
              <a:buClr>
                <a:srgbClr val="253446"/>
              </a:buClr>
              <a:buSzPts val="2800"/>
              <a:buNone/>
              <a:defRPr>
                <a:solidFill>
                  <a:srgbClr val="253446"/>
                </a:solidFill>
              </a:defRPr>
            </a:lvl3pPr>
            <a:lvl4pPr lvl="3" rtl="0">
              <a:spcBef>
                <a:spcPts val="0"/>
              </a:spcBef>
              <a:spcAft>
                <a:spcPts val="0"/>
              </a:spcAft>
              <a:buClr>
                <a:srgbClr val="253446"/>
              </a:buClr>
              <a:buSzPts val="2800"/>
              <a:buNone/>
              <a:defRPr>
                <a:solidFill>
                  <a:srgbClr val="253446"/>
                </a:solidFill>
              </a:defRPr>
            </a:lvl4pPr>
            <a:lvl5pPr lvl="4" rtl="0">
              <a:spcBef>
                <a:spcPts val="0"/>
              </a:spcBef>
              <a:spcAft>
                <a:spcPts val="0"/>
              </a:spcAft>
              <a:buClr>
                <a:srgbClr val="253446"/>
              </a:buClr>
              <a:buSzPts val="2800"/>
              <a:buNone/>
              <a:defRPr>
                <a:solidFill>
                  <a:srgbClr val="253446"/>
                </a:solidFill>
              </a:defRPr>
            </a:lvl5pPr>
            <a:lvl6pPr lvl="5" rtl="0">
              <a:spcBef>
                <a:spcPts val="0"/>
              </a:spcBef>
              <a:spcAft>
                <a:spcPts val="0"/>
              </a:spcAft>
              <a:buClr>
                <a:srgbClr val="253446"/>
              </a:buClr>
              <a:buSzPts val="2800"/>
              <a:buNone/>
              <a:defRPr>
                <a:solidFill>
                  <a:srgbClr val="253446"/>
                </a:solidFill>
              </a:defRPr>
            </a:lvl6pPr>
            <a:lvl7pPr lvl="6" rtl="0">
              <a:spcBef>
                <a:spcPts val="0"/>
              </a:spcBef>
              <a:spcAft>
                <a:spcPts val="0"/>
              </a:spcAft>
              <a:buClr>
                <a:srgbClr val="253446"/>
              </a:buClr>
              <a:buSzPts val="2800"/>
              <a:buNone/>
              <a:defRPr>
                <a:solidFill>
                  <a:srgbClr val="253446"/>
                </a:solidFill>
              </a:defRPr>
            </a:lvl7pPr>
            <a:lvl8pPr lvl="7" rtl="0">
              <a:spcBef>
                <a:spcPts val="0"/>
              </a:spcBef>
              <a:spcAft>
                <a:spcPts val="0"/>
              </a:spcAft>
              <a:buClr>
                <a:srgbClr val="253446"/>
              </a:buClr>
              <a:buSzPts val="2800"/>
              <a:buNone/>
              <a:defRPr>
                <a:solidFill>
                  <a:srgbClr val="253446"/>
                </a:solidFill>
              </a:defRPr>
            </a:lvl8pPr>
            <a:lvl9pPr lvl="8" rtl="0">
              <a:spcBef>
                <a:spcPts val="0"/>
              </a:spcBef>
              <a:spcAft>
                <a:spcPts val="0"/>
              </a:spcAft>
              <a:buClr>
                <a:srgbClr val="253446"/>
              </a:buClr>
              <a:buSzPts val="2800"/>
              <a:buNone/>
              <a:defRPr>
                <a:solidFill>
                  <a:srgbClr val="253446"/>
                </a:solidFill>
              </a:defRPr>
            </a:lvl9pPr>
          </a:lstStyle>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One column text">
  <p:cSld name="ONE_COLUMN_TEXT">
    <p:spTree>
      <p:nvGrpSpPr>
        <p:cNvPr id="77" name="Shape 77"/>
        <p:cNvGrpSpPr/>
        <p:nvPr/>
      </p:nvGrpSpPr>
      <p:grpSpPr>
        <a:xfrm>
          <a:off x="0" y="0"/>
          <a:ext cx="0" cy="0"/>
          <a:chOff x="0" y="0"/>
          <a:chExt cx="0" cy="0"/>
        </a:xfrm>
      </p:grpSpPr>
      <p:sp>
        <p:nvSpPr>
          <p:cNvPr id="78" name="Google Shape;78;p13"/>
          <p:cNvSpPr txBox="1"/>
          <p:nvPr>
            <p:ph idx="1" type="body"/>
          </p:nvPr>
        </p:nvSpPr>
        <p:spPr>
          <a:xfrm>
            <a:off x="311700" y="1389600"/>
            <a:ext cx="3861000" cy="3179400"/>
          </a:xfrm>
          <a:prstGeom prst="rect">
            <a:avLst/>
          </a:prstGeom>
        </p:spPr>
        <p:txBody>
          <a:bodyPr anchorCtr="0" anchor="t" bIns="91425" lIns="91425" spcFirstLastPara="1" rIns="91425" wrap="square" tIns="91425"/>
          <a:lstStyle>
            <a:lvl1pPr indent="-304800" lvl="0" marL="457200" rtl="0">
              <a:spcBef>
                <a:spcPts val="0"/>
              </a:spcBef>
              <a:spcAft>
                <a:spcPts val="0"/>
              </a:spcAft>
              <a:buSzPts val="1200"/>
              <a:buChar char="●"/>
              <a:defRPr sz="1200"/>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sp>
        <p:nvSpPr>
          <p:cNvPr id="79" name="Google Shape;79;p1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a:spcBef>
                <a:spcPts val="0"/>
              </a:spcBef>
              <a:spcAft>
                <a:spcPts val="0"/>
              </a:spcAft>
              <a:buNone/>
            </a:pPr>
            <a:fld id="{00000000-1234-1234-1234-123412341234}" type="slidenum">
              <a:rPr lang="en"/>
              <a:t>‹#›</a:t>
            </a:fld>
            <a:endParaRPr/>
          </a:p>
        </p:txBody>
      </p:sp>
      <p:sp>
        <p:nvSpPr>
          <p:cNvPr id="80" name="Google Shape;80;p13"/>
          <p:cNvSpPr/>
          <p:nvPr/>
        </p:nvSpPr>
        <p:spPr>
          <a:xfrm>
            <a:off x="0" y="279475"/>
            <a:ext cx="2385300" cy="257400"/>
          </a:xfrm>
          <a:prstGeom prst="rect">
            <a:avLst/>
          </a:prstGeom>
          <a:solidFill>
            <a:srgbClr val="253446"/>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spcBef>
                <a:spcPts val="0"/>
              </a:spcBef>
              <a:spcAft>
                <a:spcPts val="0"/>
              </a:spcAft>
              <a:buNone/>
            </a:pPr>
            <a:r>
              <a:t/>
            </a:r>
            <a:endParaRPr/>
          </a:p>
        </p:txBody>
      </p:sp>
      <p:sp>
        <p:nvSpPr>
          <p:cNvPr id="81" name="Google Shape;81;p13"/>
          <p:cNvSpPr txBox="1"/>
          <p:nvPr>
            <p:ph type="title"/>
          </p:nvPr>
        </p:nvSpPr>
        <p:spPr>
          <a:xfrm>
            <a:off x="0" y="279475"/>
            <a:ext cx="8667300" cy="257400"/>
          </a:xfrm>
          <a:prstGeom prst="rect">
            <a:avLst/>
          </a:prstGeom>
        </p:spPr>
        <p:txBody>
          <a:bodyPr anchorCtr="0" anchor="ctr" bIns="91425" lIns="91425" spcFirstLastPara="1" rIns="91425" wrap="square" tIns="91425"/>
          <a:lstStyle>
            <a:lvl1pPr lvl="0" rtl="0" algn="l">
              <a:spcBef>
                <a:spcPts val="0"/>
              </a:spcBef>
              <a:spcAft>
                <a:spcPts val="0"/>
              </a:spcAft>
              <a:buClr>
                <a:schemeClr val="lt1"/>
              </a:buClr>
              <a:buSzPts val="1400"/>
              <a:buFont typeface="Proxima Nova"/>
              <a:buNone/>
              <a:defRPr sz="1400">
                <a:solidFill>
                  <a:schemeClr val="lt1"/>
                </a:solidFill>
                <a:latin typeface="Proxima Nova"/>
                <a:ea typeface="Proxima Nova"/>
                <a:cs typeface="Proxima Nova"/>
                <a:sym typeface="Proxima Nova"/>
              </a:defRPr>
            </a:lvl1pPr>
            <a:lvl2pPr lvl="1" rtl="0">
              <a:spcBef>
                <a:spcPts val="0"/>
              </a:spcBef>
              <a:spcAft>
                <a:spcPts val="0"/>
              </a:spcAft>
              <a:buClr>
                <a:schemeClr val="lt1"/>
              </a:buClr>
              <a:buSzPts val="2800"/>
              <a:buNone/>
              <a:defRPr>
                <a:solidFill>
                  <a:schemeClr val="lt1"/>
                </a:solidFill>
              </a:defRPr>
            </a:lvl2pPr>
            <a:lvl3pPr lvl="2" rtl="0">
              <a:spcBef>
                <a:spcPts val="0"/>
              </a:spcBef>
              <a:spcAft>
                <a:spcPts val="0"/>
              </a:spcAft>
              <a:buClr>
                <a:schemeClr val="lt1"/>
              </a:buClr>
              <a:buSzPts val="2800"/>
              <a:buNone/>
              <a:defRPr>
                <a:solidFill>
                  <a:schemeClr val="lt1"/>
                </a:solidFill>
              </a:defRPr>
            </a:lvl3pPr>
            <a:lvl4pPr lvl="3" rtl="0">
              <a:spcBef>
                <a:spcPts val="0"/>
              </a:spcBef>
              <a:spcAft>
                <a:spcPts val="0"/>
              </a:spcAft>
              <a:buClr>
                <a:schemeClr val="lt1"/>
              </a:buClr>
              <a:buSzPts val="2800"/>
              <a:buNone/>
              <a:defRPr>
                <a:solidFill>
                  <a:schemeClr val="lt1"/>
                </a:solidFill>
              </a:defRPr>
            </a:lvl4pPr>
            <a:lvl5pPr lvl="4" rtl="0">
              <a:spcBef>
                <a:spcPts val="0"/>
              </a:spcBef>
              <a:spcAft>
                <a:spcPts val="0"/>
              </a:spcAft>
              <a:buClr>
                <a:schemeClr val="lt1"/>
              </a:buClr>
              <a:buSzPts val="2800"/>
              <a:buNone/>
              <a:defRPr>
                <a:solidFill>
                  <a:schemeClr val="lt1"/>
                </a:solidFill>
              </a:defRPr>
            </a:lvl5pPr>
            <a:lvl6pPr lvl="5" rtl="0">
              <a:spcBef>
                <a:spcPts val="0"/>
              </a:spcBef>
              <a:spcAft>
                <a:spcPts val="0"/>
              </a:spcAft>
              <a:buClr>
                <a:schemeClr val="lt1"/>
              </a:buClr>
              <a:buSzPts val="2800"/>
              <a:buNone/>
              <a:defRPr>
                <a:solidFill>
                  <a:schemeClr val="lt1"/>
                </a:solidFill>
              </a:defRPr>
            </a:lvl6pPr>
            <a:lvl7pPr lvl="6" rtl="0">
              <a:spcBef>
                <a:spcPts val="0"/>
              </a:spcBef>
              <a:spcAft>
                <a:spcPts val="0"/>
              </a:spcAft>
              <a:buClr>
                <a:schemeClr val="lt1"/>
              </a:buClr>
              <a:buSzPts val="2800"/>
              <a:buNone/>
              <a:defRPr>
                <a:solidFill>
                  <a:schemeClr val="lt1"/>
                </a:solidFill>
              </a:defRPr>
            </a:lvl7pPr>
            <a:lvl8pPr lvl="7" rtl="0">
              <a:spcBef>
                <a:spcPts val="0"/>
              </a:spcBef>
              <a:spcAft>
                <a:spcPts val="0"/>
              </a:spcAft>
              <a:buClr>
                <a:schemeClr val="lt1"/>
              </a:buClr>
              <a:buSzPts val="2800"/>
              <a:buNone/>
              <a:defRPr>
                <a:solidFill>
                  <a:schemeClr val="lt1"/>
                </a:solidFill>
              </a:defRPr>
            </a:lvl8pPr>
            <a:lvl9pPr lvl="8" rtl="0">
              <a:spcBef>
                <a:spcPts val="0"/>
              </a:spcBef>
              <a:spcAft>
                <a:spcPts val="0"/>
              </a:spcAft>
              <a:buClr>
                <a:schemeClr val="lt1"/>
              </a:buClr>
              <a:buSzPts val="2800"/>
              <a:buNone/>
              <a:defRPr>
                <a:solidFill>
                  <a:schemeClr val="lt1"/>
                </a:solidFill>
              </a:defRPr>
            </a:lvl9pPr>
          </a:lstStyle>
          <a:p/>
        </p:txBody>
      </p:sp>
      <p:pic>
        <p:nvPicPr>
          <p:cNvPr descr="Alice_Logo_horizontal-02.jpg" id="82" name="Google Shape;82;p13"/>
          <p:cNvPicPr preferRelativeResize="0"/>
          <p:nvPr/>
        </p:nvPicPr>
        <p:blipFill rotWithShape="1">
          <a:blip r:embed="rId2">
            <a:alphaModFix/>
          </a:blip>
          <a:srcRect b="0" l="69" r="79" t="0"/>
          <a:stretch/>
        </p:blipFill>
        <p:spPr>
          <a:xfrm>
            <a:off x="7531250" y="203275"/>
            <a:ext cx="1388999" cy="435225"/>
          </a:xfrm>
          <a:prstGeom prst="rect">
            <a:avLst/>
          </a:prstGeom>
          <a:noFill/>
          <a:ln>
            <a:noFill/>
          </a:ln>
        </p:spPr>
      </p:pic>
      <p:sp>
        <p:nvSpPr>
          <p:cNvPr id="83" name="Google Shape;83;p13"/>
          <p:cNvSpPr txBox="1"/>
          <p:nvPr>
            <p:ph idx="2" type="title"/>
          </p:nvPr>
        </p:nvSpPr>
        <p:spPr>
          <a:xfrm>
            <a:off x="269375" y="680825"/>
            <a:ext cx="8520600" cy="572700"/>
          </a:xfrm>
          <a:prstGeom prst="rect">
            <a:avLst/>
          </a:prstGeom>
        </p:spPr>
        <p:txBody>
          <a:bodyPr anchorCtr="0" anchor="ctr" bIns="91425" lIns="91425" spcFirstLastPara="1" rIns="91425" wrap="square" tIns="91425"/>
          <a:lstStyle>
            <a:lvl1pPr lvl="0" rtl="0" algn="ctr">
              <a:spcBef>
                <a:spcPts val="0"/>
              </a:spcBef>
              <a:spcAft>
                <a:spcPts val="0"/>
              </a:spcAft>
              <a:buClr>
                <a:srgbClr val="253446"/>
              </a:buClr>
              <a:buSzPts val="3000"/>
              <a:buFont typeface="Proxima Nova"/>
              <a:buNone/>
              <a:defRPr sz="3000">
                <a:solidFill>
                  <a:srgbClr val="253446"/>
                </a:solidFill>
                <a:latin typeface="Proxima Nova"/>
                <a:ea typeface="Proxima Nova"/>
                <a:cs typeface="Proxima Nova"/>
                <a:sym typeface="Proxima Nova"/>
              </a:defRPr>
            </a:lvl1pPr>
            <a:lvl2pPr lvl="1" rtl="0">
              <a:spcBef>
                <a:spcPts val="0"/>
              </a:spcBef>
              <a:spcAft>
                <a:spcPts val="0"/>
              </a:spcAft>
              <a:buClr>
                <a:srgbClr val="253446"/>
              </a:buClr>
              <a:buSzPts val="2800"/>
              <a:buNone/>
              <a:defRPr>
                <a:solidFill>
                  <a:srgbClr val="253446"/>
                </a:solidFill>
              </a:defRPr>
            </a:lvl2pPr>
            <a:lvl3pPr lvl="2" rtl="0">
              <a:spcBef>
                <a:spcPts val="0"/>
              </a:spcBef>
              <a:spcAft>
                <a:spcPts val="0"/>
              </a:spcAft>
              <a:buClr>
                <a:srgbClr val="253446"/>
              </a:buClr>
              <a:buSzPts val="2800"/>
              <a:buNone/>
              <a:defRPr>
                <a:solidFill>
                  <a:srgbClr val="253446"/>
                </a:solidFill>
              </a:defRPr>
            </a:lvl3pPr>
            <a:lvl4pPr lvl="3" rtl="0">
              <a:spcBef>
                <a:spcPts val="0"/>
              </a:spcBef>
              <a:spcAft>
                <a:spcPts val="0"/>
              </a:spcAft>
              <a:buClr>
                <a:srgbClr val="253446"/>
              </a:buClr>
              <a:buSzPts val="2800"/>
              <a:buNone/>
              <a:defRPr>
                <a:solidFill>
                  <a:srgbClr val="253446"/>
                </a:solidFill>
              </a:defRPr>
            </a:lvl4pPr>
            <a:lvl5pPr lvl="4" rtl="0">
              <a:spcBef>
                <a:spcPts val="0"/>
              </a:spcBef>
              <a:spcAft>
                <a:spcPts val="0"/>
              </a:spcAft>
              <a:buClr>
                <a:srgbClr val="253446"/>
              </a:buClr>
              <a:buSzPts val="2800"/>
              <a:buNone/>
              <a:defRPr>
                <a:solidFill>
                  <a:srgbClr val="253446"/>
                </a:solidFill>
              </a:defRPr>
            </a:lvl5pPr>
            <a:lvl6pPr lvl="5" rtl="0">
              <a:spcBef>
                <a:spcPts val="0"/>
              </a:spcBef>
              <a:spcAft>
                <a:spcPts val="0"/>
              </a:spcAft>
              <a:buClr>
                <a:srgbClr val="253446"/>
              </a:buClr>
              <a:buSzPts val="2800"/>
              <a:buNone/>
              <a:defRPr>
                <a:solidFill>
                  <a:srgbClr val="253446"/>
                </a:solidFill>
              </a:defRPr>
            </a:lvl6pPr>
            <a:lvl7pPr lvl="6" rtl="0">
              <a:spcBef>
                <a:spcPts val="0"/>
              </a:spcBef>
              <a:spcAft>
                <a:spcPts val="0"/>
              </a:spcAft>
              <a:buClr>
                <a:srgbClr val="253446"/>
              </a:buClr>
              <a:buSzPts val="2800"/>
              <a:buNone/>
              <a:defRPr>
                <a:solidFill>
                  <a:srgbClr val="253446"/>
                </a:solidFill>
              </a:defRPr>
            </a:lvl7pPr>
            <a:lvl8pPr lvl="7" rtl="0">
              <a:spcBef>
                <a:spcPts val="0"/>
              </a:spcBef>
              <a:spcAft>
                <a:spcPts val="0"/>
              </a:spcAft>
              <a:buClr>
                <a:srgbClr val="253446"/>
              </a:buClr>
              <a:buSzPts val="2800"/>
              <a:buNone/>
              <a:defRPr>
                <a:solidFill>
                  <a:srgbClr val="253446"/>
                </a:solidFill>
              </a:defRPr>
            </a:lvl8pPr>
            <a:lvl9pPr lvl="8" rtl="0">
              <a:spcBef>
                <a:spcPts val="0"/>
              </a:spcBef>
              <a:spcAft>
                <a:spcPts val="0"/>
              </a:spcAft>
              <a:buClr>
                <a:srgbClr val="253446"/>
              </a:buClr>
              <a:buSzPts val="2800"/>
              <a:buNone/>
              <a:defRPr>
                <a:solidFill>
                  <a:srgbClr val="253446"/>
                </a:solidFill>
              </a:defRPr>
            </a:lvl9pPr>
          </a:lstStyle>
          <a:p/>
        </p:txBody>
      </p:sp>
      <p:cxnSp>
        <p:nvCxnSpPr>
          <p:cNvPr id="84" name="Google Shape;84;p13"/>
          <p:cNvCxnSpPr/>
          <p:nvPr/>
        </p:nvCxnSpPr>
        <p:spPr>
          <a:xfrm>
            <a:off x="4333638" y="1876450"/>
            <a:ext cx="0" cy="2277000"/>
          </a:xfrm>
          <a:prstGeom prst="straightConnector1">
            <a:avLst/>
          </a:prstGeom>
          <a:noFill/>
          <a:ln cap="flat" cmpd="sng" w="9525">
            <a:solidFill>
              <a:srgbClr val="1C2736"/>
            </a:solidFill>
            <a:prstDash val="solid"/>
            <a:round/>
            <a:headEnd len="med" w="med" type="none"/>
            <a:tailEnd len="med" w="med" type="none"/>
          </a:ln>
        </p:spPr>
      </p:cxn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Main point">
  <p:cSld name="MAIN_POINT">
    <p:bg>
      <p:bgPr>
        <a:blipFill>
          <a:blip r:embed="rId2">
            <a:alphaModFix/>
          </a:blip>
          <a:stretch>
            <a:fillRect/>
          </a:stretch>
        </a:blipFill>
      </p:bgPr>
    </p:bg>
    <p:spTree>
      <p:nvGrpSpPr>
        <p:cNvPr id="85" name="Shape 85"/>
        <p:cNvGrpSpPr/>
        <p:nvPr/>
      </p:nvGrpSpPr>
      <p:grpSpPr>
        <a:xfrm>
          <a:off x="0" y="0"/>
          <a:ext cx="0" cy="0"/>
          <a:chOff x="0" y="0"/>
          <a:chExt cx="0" cy="0"/>
        </a:xfrm>
      </p:grpSpPr>
      <p:sp>
        <p:nvSpPr>
          <p:cNvPr id="86" name="Google Shape;86;p14"/>
          <p:cNvSpPr txBox="1"/>
          <p:nvPr>
            <p:ph type="title"/>
          </p:nvPr>
        </p:nvSpPr>
        <p:spPr>
          <a:xfrm>
            <a:off x="989000" y="1672475"/>
            <a:ext cx="7049700" cy="1771500"/>
          </a:xfrm>
          <a:prstGeom prst="rect">
            <a:avLst/>
          </a:prstGeom>
        </p:spPr>
        <p:txBody>
          <a:bodyPr anchorCtr="0" anchor="ctr" bIns="91425" lIns="91425" spcFirstLastPara="1" rIns="91425" wrap="square" tIns="91425"/>
          <a:lstStyle>
            <a:lvl1pPr lvl="0" rtl="0" algn="ctr">
              <a:spcBef>
                <a:spcPts val="0"/>
              </a:spcBef>
              <a:spcAft>
                <a:spcPts val="0"/>
              </a:spcAft>
              <a:buClr>
                <a:srgbClr val="253446"/>
              </a:buClr>
              <a:buSzPts val="3600"/>
              <a:buFont typeface="Proxima Nova"/>
              <a:buNone/>
              <a:defRPr b="1" sz="3600">
                <a:solidFill>
                  <a:srgbClr val="253446"/>
                </a:solidFill>
                <a:latin typeface="Proxima Nova"/>
                <a:ea typeface="Proxima Nova"/>
                <a:cs typeface="Proxima Nova"/>
                <a:sym typeface="Proxima Nova"/>
              </a:defRPr>
            </a:lvl1pPr>
            <a:lvl2pPr lvl="1" rtl="0" algn="ctr">
              <a:spcBef>
                <a:spcPts val="0"/>
              </a:spcBef>
              <a:spcAft>
                <a:spcPts val="0"/>
              </a:spcAft>
              <a:buSzPts val="3600"/>
              <a:buFont typeface="Proxima Nova"/>
              <a:buNone/>
              <a:defRPr b="1" sz="3600">
                <a:latin typeface="Proxima Nova"/>
                <a:ea typeface="Proxima Nova"/>
                <a:cs typeface="Proxima Nova"/>
                <a:sym typeface="Proxima Nova"/>
              </a:defRPr>
            </a:lvl2pPr>
            <a:lvl3pPr lvl="2" rtl="0" algn="ctr">
              <a:spcBef>
                <a:spcPts val="0"/>
              </a:spcBef>
              <a:spcAft>
                <a:spcPts val="0"/>
              </a:spcAft>
              <a:buSzPts val="3600"/>
              <a:buFont typeface="Proxima Nova"/>
              <a:buNone/>
              <a:defRPr b="1" sz="3600">
                <a:latin typeface="Proxima Nova"/>
                <a:ea typeface="Proxima Nova"/>
                <a:cs typeface="Proxima Nova"/>
                <a:sym typeface="Proxima Nova"/>
              </a:defRPr>
            </a:lvl3pPr>
            <a:lvl4pPr lvl="3" rtl="0" algn="ctr">
              <a:spcBef>
                <a:spcPts val="0"/>
              </a:spcBef>
              <a:spcAft>
                <a:spcPts val="0"/>
              </a:spcAft>
              <a:buSzPts val="3600"/>
              <a:buFont typeface="Proxima Nova"/>
              <a:buNone/>
              <a:defRPr b="1" sz="3600">
                <a:latin typeface="Proxima Nova"/>
                <a:ea typeface="Proxima Nova"/>
                <a:cs typeface="Proxima Nova"/>
                <a:sym typeface="Proxima Nova"/>
              </a:defRPr>
            </a:lvl4pPr>
            <a:lvl5pPr lvl="4" rtl="0" algn="ctr">
              <a:spcBef>
                <a:spcPts val="0"/>
              </a:spcBef>
              <a:spcAft>
                <a:spcPts val="0"/>
              </a:spcAft>
              <a:buSzPts val="3600"/>
              <a:buFont typeface="Proxima Nova"/>
              <a:buNone/>
              <a:defRPr b="1" sz="3600">
                <a:latin typeface="Proxima Nova"/>
                <a:ea typeface="Proxima Nova"/>
                <a:cs typeface="Proxima Nova"/>
                <a:sym typeface="Proxima Nova"/>
              </a:defRPr>
            </a:lvl5pPr>
            <a:lvl6pPr lvl="5" rtl="0" algn="ctr">
              <a:spcBef>
                <a:spcPts val="0"/>
              </a:spcBef>
              <a:spcAft>
                <a:spcPts val="0"/>
              </a:spcAft>
              <a:buSzPts val="3600"/>
              <a:buFont typeface="Proxima Nova"/>
              <a:buNone/>
              <a:defRPr b="1" sz="3600">
                <a:latin typeface="Proxima Nova"/>
                <a:ea typeface="Proxima Nova"/>
                <a:cs typeface="Proxima Nova"/>
                <a:sym typeface="Proxima Nova"/>
              </a:defRPr>
            </a:lvl6pPr>
            <a:lvl7pPr lvl="6" rtl="0" algn="ctr">
              <a:spcBef>
                <a:spcPts val="0"/>
              </a:spcBef>
              <a:spcAft>
                <a:spcPts val="0"/>
              </a:spcAft>
              <a:buSzPts val="3600"/>
              <a:buFont typeface="Proxima Nova"/>
              <a:buNone/>
              <a:defRPr b="1" sz="3600">
                <a:latin typeface="Proxima Nova"/>
                <a:ea typeface="Proxima Nova"/>
                <a:cs typeface="Proxima Nova"/>
                <a:sym typeface="Proxima Nova"/>
              </a:defRPr>
            </a:lvl7pPr>
            <a:lvl8pPr lvl="7" rtl="0" algn="ctr">
              <a:spcBef>
                <a:spcPts val="0"/>
              </a:spcBef>
              <a:spcAft>
                <a:spcPts val="0"/>
              </a:spcAft>
              <a:buSzPts val="3600"/>
              <a:buFont typeface="Proxima Nova"/>
              <a:buNone/>
              <a:defRPr b="1" sz="3600">
                <a:latin typeface="Proxima Nova"/>
                <a:ea typeface="Proxima Nova"/>
                <a:cs typeface="Proxima Nova"/>
                <a:sym typeface="Proxima Nova"/>
              </a:defRPr>
            </a:lvl8pPr>
            <a:lvl9pPr lvl="8" rtl="0" algn="ctr">
              <a:spcBef>
                <a:spcPts val="0"/>
              </a:spcBef>
              <a:spcAft>
                <a:spcPts val="0"/>
              </a:spcAft>
              <a:buSzPts val="3600"/>
              <a:buFont typeface="Proxima Nova"/>
              <a:buNone/>
              <a:defRPr b="1" sz="3600">
                <a:latin typeface="Proxima Nova"/>
                <a:ea typeface="Proxima Nova"/>
                <a:cs typeface="Proxima Nova"/>
                <a:sym typeface="Proxima Nova"/>
              </a:defRPr>
            </a:lvl9pPr>
          </a:lstStyle>
          <a:p/>
        </p:txBody>
      </p:sp>
      <p:sp>
        <p:nvSpPr>
          <p:cNvPr id="87" name="Google Shape;87;p1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a:spcBef>
                <a:spcPts val="0"/>
              </a:spcBef>
              <a:spcAft>
                <a:spcPts val="0"/>
              </a:spcAft>
              <a:buNone/>
            </a:pPr>
            <a:fld id="{00000000-1234-1234-1234-123412341234}" type="slidenum">
              <a:rPr lang="en"/>
              <a:t>‹#›</a:t>
            </a:fld>
            <a:endParaRPr/>
          </a:p>
        </p:txBody>
      </p:sp>
      <p:pic>
        <p:nvPicPr>
          <p:cNvPr descr="Alice_Logo_horizontal-02.jpg" id="88" name="Google Shape;88;p14"/>
          <p:cNvPicPr preferRelativeResize="0"/>
          <p:nvPr/>
        </p:nvPicPr>
        <p:blipFill rotWithShape="1">
          <a:blip r:embed="rId3">
            <a:alphaModFix/>
          </a:blip>
          <a:srcRect b="0" l="69" r="79" t="0"/>
          <a:stretch/>
        </p:blipFill>
        <p:spPr>
          <a:xfrm>
            <a:off x="7531250" y="203275"/>
            <a:ext cx="1388999" cy="435225"/>
          </a:xfrm>
          <a:prstGeom prst="rect">
            <a:avLst/>
          </a:prstGeom>
          <a:noFill/>
          <a:ln>
            <a:noFill/>
          </a:ln>
        </p:spPr>
      </p:pic>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Main point 1">
  <p:cSld name="MAIN_POINT_1">
    <p:spTree>
      <p:nvGrpSpPr>
        <p:cNvPr id="89" name="Shape 89"/>
        <p:cNvGrpSpPr/>
        <p:nvPr/>
      </p:nvGrpSpPr>
      <p:grpSpPr>
        <a:xfrm>
          <a:off x="0" y="0"/>
          <a:ext cx="0" cy="0"/>
          <a:chOff x="0" y="0"/>
          <a:chExt cx="0" cy="0"/>
        </a:xfrm>
      </p:grpSpPr>
      <p:sp>
        <p:nvSpPr>
          <p:cNvPr id="90" name="Google Shape;90;p15"/>
          <p:cNvSpPr txBox="1"/>
          <p:nvPr>
            <p:ph type="title"/>
          </p:nvPr>
        </p:nvSpPr>
        <p:spPr>
          <a:xfrm>
            <a:off x="490250" y="450150"/>
            <a:ext cx="6367800" cy="4090800"/>
          </a:xfrm>
          <a:prstGeom prst="rect">
            <a:avLst/>
          </a:prstGeom>
        </p:spPr>
        <p:txBody>
          <a:bodyPr anchorCtr="0" anchor="ctr" bIns="91425" lIns="91425" spcFirstLastPara="1" rIns="91425" wrap="square" tIns="91425"/>
          <a:lstStyle>
            <a:lvl1pPr lvl="0" rtl="0">
              <a:spcBef>
                <a:spcPts val="0"/>
              </a:spcBef>
              <a:spcAft>
                <a:spcPts val="0"/>
              </a:spcAft>
              <a:buClr>
                <a:srgbClr val="253446"/>
              </a:buClr>
              <a:buSzPts val="3600"/>
              <a:buFont typeface="Proxima Nova"/>
              <a:buNone/>
              <a:defRPr b="1" sz="3600">
                <a:solidFill>
                  <a:srgbClr val="253446"/>
                </a:solidFill>
                <a:latin typeface="Proxima Nova"/>
                <a:ea typeface="Proxima Nova"/>
                <a:cs typeface="Proxima Nova"/>
                <a:sym typeface="Proxima Nova"/>
              </a:defRPr>
            </a:lvl1pPr>
            <a:lvl2pPr lvl="1" rtl="0">
              <a:spcBef>
                <a:spcPts val="0"/>
              </a:spcBef>
              <a:spcAft>
                <a:spcPts val="0"/>
              </a:spcAft>
              <a:buSzPts val="4800"/>
              <a:buFont typeface="Proxima Nova"/>
              <a:buNone/>
              <a:defRPr sz="4800">
                <a:latin typeface="Proxima Nova"/>
                <a:ea typeface="Proxima Nova"/>
                <a:cs typeface="Proxima Nova"/>
                <a:sym typeface="Proxima Nova"/>
              </a:defRPr>
            </a:lvl2pPr>
            <a:lvl3pPr lvl="2" rtl="0">
              <a:spcBef>
                <a:spcPts val="0"/>
              </a:spcBef>
              <a:spcAft>
                <a:spcPts val="0"/>
              </a:spcAft>
              <a:buSzPts val="4800"/>
              <a:buFont typeface="Proxima Nova"/>
              <a:buNone/>
              <a:defRPr sz="4800">
                <a:latin typeface="Proxima Nova"/>
                <a:ea typeface="Proxima Nova"/>
                <a:cs typeface="Proxima Nova"/>
                <a:sym typeface="Proxima Nova"/>
              </a:defRPr>
            </a:lvl3pPr>
            <a:lvl4pPr lvl="3" rtl="0">
              <a:spcBef>
                <a:spcPts val="0"/>
              </a:spcBef>
              <a:spcAft>
                <a:spcPts val="0"/>
              </a:spcAft>
              <a:buSzPts val="4800"/>
              <a:buFont typeface="Proxima Nova"/>
              <a:buNone/>
              <a:defRPr sz="4800">
                <a:latin typeface="Proxima Nova"/>
                <a:ea typeface="Proxima Nova"/>
                <a:cs typeface="Proxima Nova"/>
                <a:sym typeface="Proxima Nova"/>
              </a:defRPr>
            </a:lvl4pPr>
            <a:lvl5pPr lvl="4" rtl="0">
              <a:spcBef>
                <a:spcPts val="0"/>
              </a:spcBef>
              <a:spcAft>
                <a:spcPts val="0"/>
              </a:spcAft>
              <a:buSzPts val="4800"/>
              <a:buFont typeface="Proxima Nova"/>
              <a:buNone/>
              <a:defRPr sz="4800">
                <a:latin typeface="Proxima Nova"/>
                <a:ea typeface="Proxima Nova"/>
                <a:cs typeface="Proxima Nova"/>
                <a:sym typeface="Proxima Nova"/>
              </a:defRPr>
            </a:lvl5pPr>
            <a:lvl6pPr lvl="5" rtl="0">
              <a:spcBef>
                <a:spcPts val="0"/>
              </a:spcBef>
              <a:spcAft>
                <a:spcPts val="0"/>
              </a:spcAft>
              <a:buSzPts val="4800"/>
              <a:buFont typeface="Proxima Nova"/>
              <a:buNone/>
              <a:defRPr sz="4800">
                <a:latin typeface="Proxima Nova"/>
                <a:ea typeface="Proxima Nova"/>
                <a:cs typeface="Proxima Nova"/>
                <a:sym typeface="Proxima Nova"/>
              </a:defRPr>
            </a:lvl6pPr>
            <a:lvl7pPr lvl="6" rtl="0">
              <a:spcBef>
                <a:spcPts val="0"/>
              </a:spcBef>
              <a:spcAft>
                <a:spcPts val="0"/>
              </a:spcAft>
              <a:buSzPts val="4800"/>
              <a:buFont typeface="Proxima Nova"/>
              <a:buNone/>
              <a:defRPr sz="4800">
                <a:latin typeface="Proxima Nova"/>
                <a:ea typeface="Proxima Nova"/>
                <a:cs typeface="Proxima Nova"/>
                <a:sym typeface="Proxima Nova"/>
              </a:defRPr>
            </a:lvl7pPr>
            <a:lvl8pPr lvl="7" rtl="0">
              <a:spcBef>
                <a:spcPts val="0"/>
              </a:spcBef>
              <a:spcAft>
                <a:spcPts val="0"/>
              </a:spcAft>
              <a:buSzPts val="4800"/>
              <a:buFont typeface="Proxima Nova"/>
              <a:buNone/>
              <a:defRPr sz="4800">
                <a:latin typeface="Proxima Nova"/>
                <a:ea typeface="Proxima Nova"/>
                <a:cs typeface="Proxima Nova"/>
                <a:sym typeface="Proxima Nova"/>
              </a:defRPr>
            </a:lvl8pPr>
            <a:lvl9pPr lvl="8" rtl="0">
              <a:spcBef>
                <a:spcPts val="0"/>
              </a:spcBef>
              <a:spcAft>
                <a:spcPts val="0"/>
              </a:spcAft>
              <a:buSzPts val="4800"/>
              <a:buFont typeface="Proxima Nova"/>
              <a:buNone/>
              <a:defRPr sz="4800">
                <a:latin typeface="Proxima Nova"/>
                <a:ea typeface="Proxima Nova"/>
                <a:cs typeface="Proxima Nova"/>
                <a:sym typeface="Proxima Nova"/>
              </a:defRPr>
            </a:lvl9pPr>
          </a:lstStyle>
          <a:p/>
        </p:txBody>
      </p:sp>
      <p:sp>
        <p:nvSpPr>
          <p:cNvPr id="91" name="Google Shape;91;p1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a:spcBef>
                <a:spcPts val="0"/>
              </a:spcBef>
              <a:spcAft>
                <a:spcPts val="0"/>
              </a:spcAft>
              <a:buNone/>
            </a:pPr>
            <a:fld id="{00000000-1234-1234-1234-123412341234}" type="slidenum">
              <a:rPr lang="en"/>
              <a:t>‹#›</a:t>
            </a:fld>
            <a:endParaRPr/>
          </a:p>
        </p:txBody>
      </p:sp>
      <p:pic>
        <p:nvPicPr>
          <p:cNvPr descr="PPT cover3-main point.png" id="92" name="Google Shape;92;p15"/>
          <p:cNvPicPr preferRelativeResize="0"/>
          <p:nvPr/>
        </p:nvPicPr>
        <p:blipFill>
          <a:blip r:embed="rId2">
            <a:alphaModFix/>
          </a:blip>
          <a:stretch>
            <a:fillRect/>
          </a:stretch>
        </p:blipFill>
        <p:spPr>
          <a:xfrm>
            <a:off x="5976150" y="-39086"/>
            <a:ext cx="3167849" cy="5193176"/>
          </a:xfrm>
          <a:prstGeom prst="rect">
            <a:avLst/>
          </a:prstGeom>
          <a:noFill/>
          <a:ln>
            <a:noFill/>
          </a:ln>
        </p:spPr>
      </p:pic>
      <p:pic>
        <p:nvPicPr>
          <p:cNvPr descr="logo horizon.png" id="93" name="Google Shape;93;p15"/>
          <p:cNvPicPr preferRelativeResize="0"/>
          <p:nvPr/>
        </p:nvPicPr>
        <p:blipFill rotWithShape="1">
          <a:blip r:embed="rId3">
            <a:alphaModFix/>
          </a:blip>
          <a:srcRect b="-7227" l="0" r="0" t="0"/>
          <a:stretch/>
        </p:blipFill>
        <p:spPr>
          <a:xfrm>
            <a:off x="410905" y="244875"/>
            <a:ext cx="886357" cy="243300"/>
          </a:xfrm>
          <a:prstGeom prst="rect">
            <a:avLst/>
          </a:prstGeom>
          <a:noFill/>
          <a:ln>
            <a:noFill/>
          </a:ln>
        </p:spPr>
      </p:pic>
      <p:pic>
        <p:nvPicPr>
          <p:cNvPr descr="PPT cover3-title.png" id="94" name="Google Shape;94;p15"/>
          <p:cNvPicPr preferRelativeResize="0"/>
          <p:nvPr/>
        </p:nvPicPr>
        <p:blipFill rotWithShape="1">
          <a:blip r:embed="rId4">
            <a:alphaModFix/>
          </a:blip>
          <a:srcRect b="-10" l="32203" r="0" t="10"/>
          <a:stretch/>
        </p:blipFill>
        <p:spPr>
          <a:xfrm>
            <a:off x="-5287" y="270500"/>
            <a:ext cx="341950" cy="172200"/>
          </a:xfrm>
          <a:prstGeom prst="rect">
            <a:avLst/>
          </a:prstGeom>
          <a:noFill/>
          <a:ln>
            <a:noFill/>
          </a:ln>
        </p:spPr>
      </p:pic>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title and description">
  <p:cSld name="SECTION_TITLE_AND_DESCRIPTION">
    <p:spTree>
      <p:nvGrpSpPr>
        <p:cNvPr id="95" name="Shape 95"/>
        <p:cNvGrpSpPr/>
        <p:nvPr/>
      </p:nvGrpSpPr>
      <p:grpSpPr>
        <a:xfrm>
          <a:off x="0" y="0"/>
          <a:ext cx="0" cy="0"/>
          <a:chOff x="0" y="0"/>
          <a:chExt cx="0" cy="0"/>
        </a:xfrm>
      </p:grpSpPr>
      <p:pic>
        <p:nvPicPr>
          <p:cNvPr descr="PPT cover2- bg.png" id="96" name="Google Shape;96;p16"/>
          <p:cNvPicPr preferRelativeResize="0"/>
          <p:nvPr/>
        </p:nvPicPr>
        <p:blipFill rotWithShape="1">
          <a:blip r:embed="rId2">
            <a:alphaModFix/>
          </a:blip>
          <a:srcRect b="0" l="0" r="50000" t="0"/>
          <a:stretch/>
        </p:blipFill>
        <p:spPr>
          <a:xfrm>
            <a:off x="0" y="0"/>
            <a:ext cx="4572000" cy="5143500"/>
          </a:xfrm>
          <a:prstGeom prst="rect">
            <a:avLst/>
          </a:prstGeom>
          <a:noFill/>
          <a:ln>
            <a:noFill/>
          </a:ln>
        </p:spPr>
      </p:pic>
      <p:sp>
        <p:nvSpPr>
          <p:cNvPr id="97" name="Google Shape;97;p16"/>
          <p:cNvSpPr txBox="1"/>
          <p:nvPr>
            <p:ph type="title"/>
          </p:nvPr>
        </p:nvSpPr>
        <p:spPr>
          <a:xfrm>
            <a:off x="265500" y="1233175"/>
            <a:ext cx="4045200" cy="1482300"/>
          </a:xfrm>
          <a:prstGeom prst="rect">
            <a:avLst/>
          </a:prstGeom>
        </p:spPr>
        <p:txBody>
          <a:bodyPr anchorCtr="0" anchor="b" bIns="91425" lIns="91425" spcFirstLastPara="1" rIns="91425" wrap="square" tIns="91425"/>
          <a:lstStyle>
            <a:lvl1pPr lvl="0" rtl="0" algn="ctr">
              <a:spcBef>
                <a:spcPts val="0"/>
              </a:spcBef>
              <a:spcAft>
                <a:spcPts val="0"/>
              </a:spcAft>
              <a:buClr>
                <a:srgbClr val="FFFFFF"/>
              </a:buClr>
              <a:buSzPts val="3600"/>
              <a:buFont typeface="Proxima Nova"/>
              <a:buNone/>
              <a:defRPr b="1" sz="3600">
                <a:solidFill>
                  <a:srgbClr val="FFFFFF"/>
                </a:solidFill>
                <a:latin typeface="Proxima Nova"/>
                <a:ea typeface="Proxima Nova"/>
                <a:cs typeface="Proxima Nova"/>
                <a:sym typeface="Proxima Nova"/>
              </a:defRPr>
            </a:lvl1pPr>
            <a:lvl2pPr lvl="1" rtl="0" algn="ctr">
              <a:spcBef>
                <a:spcPts val="0"/>
              </a:spcBef>
              <a:spcAft>
                <a:spcPts val="0"/>
              </a:spcAft>
              <a:buSzPts val="4200"/>
              <a:buNone/>
              <a:defRPr sz="4200"/>
            </a:lvl2pPr>
            <a:lvl3pPr lvl="2" rtl="0" algn="ctr">
              <a:spcBef>
                <a:spcPts val="0"/>
              </a:spcBef>
              <a:spcAft>
                <a:spcPts val="0"/>
              </a:spcAft>
              <a:buSzPts val="4200"/>
              <a:buNone/>
              <a:defRPr sz="4200"/>
            </a:lvl3pPr>
            <a:lvl4pPr lvl="3" rtl="0" algn="ctr">
              <a:spcBef>
                <a:spcPts val="0"/>
              </a:spcBef>
              <a:spcAft>
                <a:spcPts val="0"/>
              </a:spcAft>
              <a:buSzPts val="4200"/>
              <a:buNone/>
              <a:defRPr sz="4200"/>
            </a:lvl4pPr>
            <a:lvl5pPr lvl="4" rtl="0" algn="ctr">
              <a:spcBef>
                <a:spcPts val="0"/>
              </a:spcBef>
              <a:spcAft>
                <a:spcPts val="0"/>
              </a:spcAft>
              <a:buSzPts val="4200"/>
              <a:buNone/>
              <a:defRPr sz="4200"/>
            </a:lvl5pPr>
            <a:lvl6pPr lvl="5" rtl="0" algn="ctr">
              <a:spcBef>
                <a:spcPts val="0"/>
              </a:spcBef>
              <a:spcAft>
                <a:spcPts val="0"/>
              </a:spcAft>
              <a:buSzPts val="4200"/>
              <a:buNone/>
              <a:defRPr sz="4200"/>
            </a:lvl6pPr>
            <a:lvl7pPr lvl="6" rtl="0" algn="ctr">
              <a:spcBef>
                <a:spcPts val="0"/>
              </a:spcBef>
              <a:spcAft>
                <a:spcPts val="0"/>
              </a:spcAft>
              <a:buSzPts val="4200"/>
              <a:buNone/>
              <a:defRPr sz="4200"/>
            </a:lvl7pPr>
            <a:lvl8pPr lvl="7" rtl="0" algn="ctr">
              <a:spcBef>
                <a:spcPts val="0"/>
              </a:spcBef>
              <a:spcAft>
                <a:spcPts val="0"/>
              </a:spcAft>
              <a:buSzPts val="4200"/>
              <a:buNone/>
              <a:defRPr sz="4200"/>
            </a:lvl8pPr>
            <a:lvl9pPr lvl="8" rtl="0" algn="ctr">
              <a:spcBef>
                <a:spcPts val="0"/>
              </a:spcBef>
              <a:spcAft>
                <a:spcPts val="0"/>
              </a:spcAft>
              <a:buSzPts val="4200"/>
              <a:buNone/>
              <a:defRPr sz="4200"/>
            </a:lvl9pPr>
          </a:lstStyle>
          <a:p/>
        </p:txBody>
      </p:sp>
      <p:sp>
        <p:nvSpPr>
          <p:cNvPr id="98" name="Google Shape;98;p16"/>
          <p:cNvSpPr txBox="1"/>
          <p:nvPr>
            <p:ph idx="1" type="subTitle"/>
          </p:nvPr>
        </p:nvSpPr>
        <p:spPr>
          <a:xfrm>
            <a:off x="265500" y="2803075"/>
            <a:ext cx="4045200" cy="1235100"/>
          </a:xfrm>
          <a:prstGeom prst="rect">
            <a:avLst/>
          </a:prstGeom>
        </p:spPr>
        <p:txBody>
          <a:bodyPr anchorCtr="0" anchor="t" bIns="91425" lIns="91425" spcFirstLastPara="1" rIns="91425" wrap="square" tIns="91425"/>
          <a:lstStyle>
            <a:lvl1pPr lvl="0" rtl="0" algn="ctr">
              <a:lnSpc>
                <a:spcPct val="100000"/>
              </a:lnSpc>
              <a:spcBef>
                <a:spcPts val="0"/>
              </a:spcBef>
              <a:spcAft>
                <a:spcPts val="0"/>
              </a:spcAft>
              <a:buClr>
                <a:srgbClr val="FFFFFF"/>
              </a:buClr>
              <a:buSzPts val="1800"/>
              <a:buFont typeface="Proxima Nova"/>
              <a:buNone/>
              <a:defRPr>
                <a:solidFill>
                  <a:srgbClr val="FFFFFF"/>
                </a:solidFill>
                <a:latin typeface="Proxima Nova"/>
                <a:ea typeface="Proxima Nova"/>
                <a:cs typeface="Proxima Nova"/>
                <a:sym typeface="Proxima Nova"/>
              </a:defRPr>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
        <p:nvSpPr>
          <p:cNvPr id="99" name="Google Shape;99;p16"/>
          <p:cNvSpPr txBox="1"/>
          <p:nvPr>
            <p:ph idx="2" type="body"/>
          </p:nvPr>
        </p:nvSpPr>
        <p:spPr>
          <a:xfrm>
            <a:off x="4939500" y="902050"/>
            <a:ext cx="3837000" cy="3594600"/>
          </a:xfrm>
          <a:prstGeom prst="rect">
            <a:avLst/>
          </a:prstGeom>
        </p:spPr>
        <p:txBody>
          <a:bodyPr anchorCtr="0" anchor="ctr" bIns="91425" lIns="91425" spcFirstLastPara="1" rIns="91425" wrap="square" tIns="91425"/>
          <a:lstStyle>
            <a:lvl1pPr indent="-342900" lvl="0" marL="457200" rtl="0">
              <a:spcBef>
                <a:spcPts val="0"/>
              </a:spcBef>
              <a:spcAft>
                <a:spcPts val="0"/>
              </a:spcAft>
              <a:buSzPts val="1800"/>
              <a:buChar char="●"/>
              <a:defRPr/>
            </a:lvl1pPr>
            <a:lvl2pPr indent="-317500" lvl="1" marL="914400" rtl="0">
              <a:spcBef>
                <a:spcPts val="1600"/>
              </a:spcBef>
              <a:spcAft>
                <a:spcPts val="0"/>
              </a:spcAft>
              <a:buSzPts val="1400"/>
              <a:buChar char="○"/>
              <a:defRPr/>
            </a:lvl2pPr>
            <a:lvl3pPr indent="-317500" lvl="2" marL="1371600" rtl="0">
              <a:spcBef>
                <a:spcPts val="1600"/>
              </a:spcBef>
              <a:spcAft>
                <a:spcPts val="0"/>
              </a:spcAft>
              <a:buSzPts val="1400"/>
              <a:buChar char="■"/>
              <a:defRPr/>
            </a:lvl3pPr>
            <a:lvl4pPr indent="-317500" lvl="3" marL="1828800" rtl="0">
              <a:spcBef>
                <a:spcPts val="1600"/>
              </a:spcBef>
              <a:spcAft>
                <a:spcPts val="0"/>
              </a:spcAft>
              <a:buSzPts val="1400"/>
              <a:buChar char="●"/>
              <a:defRPr/>
            </a:lvl4pPr>
            <a:lvl5pPr indent="-317500" lvl="4" marL="2286000" rtl="0">
              <a:spcBef>
                <a:spcPts val="1600"/>
              </a:spcBef>
              <a:spcAft>
                <a:spcPts val="0"/>
              </a:spcAft>
              <a:buSzPts val="1400"/>
              <a:buChar char="○"/>
              <a:defRPr/>
            </a:lvl5pPr>
            <a:lvl6pPr indent="-317500" lvl="5" marL="2743200" rtl="0">
              <a:spcBef>
                <a:spcPts val="1600"/>
              </a:spcBef>
              <a:spcAft>
                <a:spcPts val="0"/>
              </a:spcAft>
              <a:buSzPts val="1400"/>
              <a:buChar char="■"/>
              <a:defRPr/>
            </a:lvl6pPr>
            <a:lvl7pPr indent="-317500" lvl="6" marL="3200400" rtl="0">
              <a:spcBef>
                <a:spcPts val="1600"/>
              </a:spcBef>
              <a:spcAft>
                <a:spcPts val="0"/>
              </a:spcAft>
              <a:buSzPts val="1400"/>
              <a:buChar char="●"/>
              <a:defRPr/>
            </a:lvl7pPr>
            <a:lvl8pPr indent="-317500" lvl="7" marL="3657600" rtl="0">
              <a:spcBef>
                <a:spcPts val="1600"/>
              </a:spcBef>
              <a:spcAft>
                <a:spcPts val="0"/>
              </a:spcAft>
              <a:buSzPts val="1400"/>
              <a:buChar char="○"/>
              <a:defRPr/>
            </a:lvl8pPr>
            <a:lvl9pPr indent="-317500" lvl="8" marL="4114800" rtl="0">
              <a:spcBef>
                <a:spcPts val="1600"/>
              </a:spcBef>
              <a:spcAft>
                <a:spcPts val="1600"/>
              </a:spcAft>
              <a:buSzPts val="1400"/>
              <a:buChar char="■"/>
              <a:defRPr/>
            </a:lvl9pPr>
          </a:lstStyle>
          <a:p/>
        </p:txBody>
      </p:sp>
      <p:sp>
        <p:nvSpPr>
          <p:cNvPr id="100" name="Google Shape;100;p1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a:spcBef>
                <a:spcPts val="0"/>
              </a:spcBef>
              <a:spcAft>
                <a:spcPts val="0"/>
              </a:spcAft>
              <a:buNone/>
            </a:pPr>
            <a:fld id="{00000000-1234-1234-1234-123412341234}" type="slidenum">
              <a:rPr lang="en"/>
              <a:t>‹#›</a:t>
            </a:fld>
            <a:endParaRPr/>
          </a:p>
        </p:txBody>
      </p:sp>
      <p:pic>
        <p:nvPicPr>
          <p:cNvPr descr="Alice_Logo_horizontal-02.jpg" id="101" name="Google Shape;101;p16"/>
          <p:cNvPicPr preferRelativeResize="0"/>
          <p:nvPr/>
        </p:nvPicPr>
        <p:blipFill rotWithShape="1">
          <a:blip r:embed="rId3">
            <a:alphaModFix/>
          </a:blip>
          <a:srcRect b="0" l="69" r="79" t="0"/>
          <a:stretch/>
        </p:blipFill>
        <p:spPr>
          <a:xfrm>
            <a:off x="7531250" y="203275"/>
            <a:ext cx="1388999" cy="435225"/>
          </a:xfrm>
          <a:prstGeom prst="rect">
            <a:avLst/>
          </a:prstGeom>
          <a:noFill/>
          <a:ln>
            <a:noFill/>
          </a:ln>
        </p:spPr>
      </p:pic>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title and description 1">
  <p:cSld name="SECTION_TITLE_AND_DESCRIPTION_1">
    <p:spTree>
      <p:nvGrpSpPr>
        <p:cNvPr id="102" name="Shape 102"/>
        <p:cNvGrpSpPr/>
        <p:nvPr/>
      </p:nvGrpSpPr>
      <p:grpSpPr>
        <a:xfrm>
          <a:off x="0" y="0"/>
          <a:ext cx="0" cy="0"/>
          <a:chOff x="0" y="0"/>
          <a:chExt cx="0" cy="0"/>
        </a:xfrm>
      </p:grpSpPr>
      <p:sp>
        <p:nvSpPr>
          <p:cNvPr id="103" name="Google Shape;103;p17"/>
          <p:cNvSpPr/>
          <p:nvPr/>
        </p:nvSpPr>
        <p:spPr>
          <a:xfrm>
            <a:off x="4572000" y="-125"/>
            <a:ext cx="4572000" cy="5143500"/>
          </a:xfrm>
          <a:prstGeom prst="rect">
            <a:avLst/>
          </a:prstGeom>
          <a:solidFill>
            <a:srgbClr val="253446"/>
          </a:solidFill>
          <a:ln>
            <a:noFill/>
          </a:ln>
        </p:spPr>
        <p:txBody>
          <a:bodyPr anchorCtr="0" anchor="ctr" bIns="91425" lIns="91425" spcFirstLastPara="1" rIns="91425" wrap="square" tIns="91425">
            <a:noAutofit/>
          </a:bodyPr>
          <a:lstStyle/>
          <a:p>
            <a:pPr indent="0" lvl="0" marL="0">
              <a:spcBef>
                <a:spcPts val="0"/>
              </a:spcBef>
              <a:spcAft>
                <a:spcPts val="0"/>
              </a:spcAft>
              <a:buNone/>
            </a:pPr>
            <a:r>
              <a:t/>
            </a:r>
            <a:endParaRPr/>
          </a:p>
        </p:txBody>
      </p:sp>
      <p:sp>
        <p:nvSpPr>
          <p:cNvPr id="104" name="Google Shape;104;p17"/>
          <p:cNvSpPr txBox="1"/>
          <p:nvPr>
            <p:ph type="title"/>
          </p:nvPr>
        </p:nvSpPr>
        <p:spPr>
          <a:xfrm>
            <a:off x="265500" y="1233175"/>
            <a:ext cx="4045200" cy="1482300"/>
          </a:xfrm>
          <a:prstGeom prst="rect">
            <a:avLst/>
          </a:prstGeom>
        </p:spPr>
        <p:txBody>
          <a:bodyPr anchorCtr="0" anchor="b" bIns="91425" lIns="91425" spcFirstLastPara="1" rIns="91425" wrap="square" tIns="91425"/>
          <a:lstStyle>
            <a:lvl1pPr lvl="0" rtl="0">
              <a:spcBef>
                <a:spcPts val="0"/>
              </a:spcBef>
              <a:spcAft>
                <a:spcPts val="0"/>
              </a:spcAft>
              <a:buClr>
                <a:srgbClr val="253446"/>
              </a:buClr>
              <a:buSzPts val="3600"/>
              <a:buFont typeface="Proxima Nova"/>
              <a:buNone/>
              <a:defRPr b="1" sz="3600">
                <a:solidFill>
                  <a:srgbClr val="253446"/>
                </a:solidFill>
                <a:latin typeface="Proxima Nova"/>
                <a:ea typeface="Proxima Nova"/>
                <a:cs typeface="Proxima Nova"/>
                <a:sym typeface="Proxima Nova"/>
              </a:defRPr>
            </a:lvl1pPr>
            <a:lvl2pPr lvl="1" rtl="0" algn="ctr">
              <a:spcBef>
                <a:spcPts val="0"/>
              </a:spcBef>
              <a:spcAft>
                <a:spcPts val="0"/>
              </a:spcAft>
              <a:buSzPts val="4200"/>
              <a:buNone/>
              <a:defRPr sz="4200"/>
            </a:lvl2pPr>
            <a:lvl3pPr lvl="2" rtl="0" algn="ctr">
              <a:spcBef>
                <a:spcPts val="0"/>
              </a:spcBef>
              <a:spcAft>
                <a:spcPts val="0"/>
              </a:spcAft>
              <a:buSzPts val="4200"/>
              <a:buNone/>
              <a:defRPr sz="4200"/>
            </a:lvl3pPr>
            <a:lvl4pPr lvl="3" rtl="0" algn="ctr">
              <a:spcBef>
                <a:spcPts val="0"/>
              </a:spcBef>
              <a:spcAft>
                <a:spcPts val="0"/>
              </a:spcAft>
              <a:buSzPts val="4200"/>
              <a:buNone/>
              <a:defRPr sz="4200"/>
            </a:lvl4pPr>
            <a:lvl5pPr lvl="4" rtl="0" algn="ctr">
              <a:spcBef>
                <a:spcPts val="0"/>
              </a:spcBef>
              <a:spcAft>
                <a:spcPts val="0"/>
              </a:spcAft>
              <a:buSzPts val="4200"/>
              <a:buNone/>
              <a:defRPr sz="4200"/>
            </a:lvl5pPr>
            <a:lvl6pPr lvl="5" rtl="0" algn="ctr">
              <a:spcBef>
                <a:spcPts val="0"/>
              </a:spcBef>
              <a:spcAft>
                <a:spcPts val="0"/>
              </a:spcAft>
              <a:buSzPts val="4200"/>
              <a:buNone/>
              <a:defRPr sz="4200"/>
            </a:lvl6pPr>
            <a:lvl7pPr lvl="6" rtl="0" algn="ctr">
              <a:spcBef>
                <a:spcPts val="0"/>
              </a:spcBef>
              <a:spcAft>
                <a:spcPts val="0"/>
              </a:spcAft>
              <a:buSzPts val="4200"/>
              <a:buNone/>
              <a:defRPr sz="4200"/>
            </a:lvl7pPr>
            <a:lvl8pPr lvl="7" rtl="0" algn="ctr">
              <a:spcBef>
                <a:spcPts val="0"/>
              </a:spcBef>
              <a:spcAft>
                <a:spcPts val="0"/>
              </a:spcAft>
              <a:buSzPts val="4200"/>
              <a:buNone/>
              <a:defRPr sz="4200"/>
            </a:lvl8pPr>
            <a:lvl9pPr lvl="8" rtl="0" algn="ctr">
              <a:spcBef>
                <a:spcPts val="0"/>
              </a:spcBef>
              <a:spcAft>
                <a:spcPts val="0"/>
              </a:spcAft>
              <a:buSzPts val="4200"/>
              <a:buNone/>
              <a:defRPr sz="4200"/>
            </a:lvl9pPr>
          </a:lstStyle>
          <a:p/>
        </p:txBody>
      </p:sp>
      <p:sp>
        <p:nvSpPr>
          <p:cNvPr id="105" name="Google Shape;105;p17"/>
          <p:cNvSpPr txBox="1"/>
          <p:nvPr>
            <p:ph idx="1" type="subTitle"/>
          </p:nvPr>
        </p:nvSpPr>
        <p:spPr>
          <a:xfrm>
            <a:off x="265500" y="2803075"/>
            <a:ext cx="4045200" cy="1235100"/>
          </a:xfrm>
          <a:prstGeom prst="rect">
            <a:avLst/>
          </a:prstGeom>
        </p:spPr>
        <p:txBody>
          <a:bodyPr anchorCtr="0" anchor="t" bIns="91425" lIns="91425" spcFirstLastPara="1" rIns="91425" wrap="square" tIns="91425"/>
          <a:lstStyle>
            <a:lvl1pPr lvl="0" rtl="0">
              <a:lnSpc>
                <a:spcPct val="100000"/>
              </a:lnSpc>
              <a:spcBef>
                <a:spcPts val="0"/>
              </a:spcBef>
              <a:spcAft>
                <a:spcPts val="0"/>
              </a:spcAft>
              <a:buSzPts val="2100"/>
              <a:buFont typeface="Proxima Nova"/>
              <a:buNone/>
              <a:defRPr sz="2100">
                <a:latin typeface="Proxima Nova"/>
                <a:ea typeface="Proxima Nova"/>
                <a:cs typeface="Proxima Nova"/>
                <a:sym typeface="Proxima Nova"/>
              </a:defRPr>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
        <p:nvSpPr>
          <p:cNvPr id="106" name="Google Shape;106;p17"/>
          <p:cNvSpPr txBox="1"/>
          <p:nvPr>
            <p:ph idx="2" type="body"/>
          </p:nvPr>
        </p:nvSpPr>
        <p:spPr>
          <a:xfrm>
            <a:off x="4939500" y="724075"/>
            <a:ext cx="3837000" cy="3695100"/>
          </a:xfrm>
          <a:prstGeom prst="rect">
            <a:avLst/>
          </a:prstGeom>
        </p:spPr>
        <p:txBody>
          <a:bodyPr anchorCtr="0" anchor="ctr" bIns="91425" lIns="91425" spcFirstLastPara="1" rIns="91425" wrap="square" tIns="91425"/>
          <a:lstStyle>
            <a:lvl1pPr indent="-342900" lvl="0" marL="457200" rtl="0">
              <a:spcBef>
                <a:spcPts val="0"/>
              </a:spcBef>
              <a:spcAft>
                <a:spcPts val="0"/>
              </a:spcAft>
              <a:buClr>
                <a:srgbClr val="FFFFFF"/>
              </a:buClr>
              <a:buSzPts val="1800"/>
              <a:buChar char="●"/>
              <a:defRPr>
                <a:solidFill>
                  <a:srgbClr val="FFFFFF"/>
                </a:solidFill>
              </a:defRPr>
            </a:lvl1pPr>
            <a:lvl2pPr indent="-317500" lvl="1" marL="914400" rtl="0">
              <a:spcBef>
                <a:spcPts val="1600"/>
              </a:spcBef>
              <a:spcAft>
                <a:spcPts val="0"/>
              </a:spcAft>
              <a:buClr>
                <a:srgbClr val="FFFFFF"/>
              </a:buClr>
              <a:buSzPts val="1400"/>
              <a:buChar char="○"/>
              <a:defRPr>
                <a:solidFill>
                  <a:srgbClr val="FFFFFF"/>
                </a:solidFill>
              </a:defRPr>
            </a:lvl2pPr>
            <a:lvl3pPr indent="-317500" lvl="2" marL="1371600" rtl="0">
              <a:spcBef>
                <a:spcPts val="1600"/>
              </a:spcBef>
              <a:spcAft>
                <a:spcPts val="0"/>
              </a:spcAft>
              <a:buClr>
                <a:srgbClr val="FFFFFF"/>
              </a:buClr>
              <a:buSzPts val="1400"/>
              <a:buChar char="■"/>
              <a:defRPr>
                <a:solidFill>
                  <a:srgbClr val="FFFFFF"/>
                </a:solidFill>
              </a:defRPr>
            </a:lvl3pPr>
            <a:lvl4pPr indent="-317500" lvl="3" marL="1828800" rtl="0">
              <a:spcBef>
                <a:spcPts val="1600"/>
              </a:spcBef>
              <a:spcAft>
                <a:spcPts val="0"/>
              </a:spcAft>
              <a:buClr>
                <a:srgbClr val="FFFFFF"/>
              </a:buClr>
              <a:buSzPts val="1400"/>
              <a:buChar char="●"/>
              <a:defRPr>
                <a:solidFill>
                  <a:srgbClr val="FFFFFF"/>
                </a:solidFill>
              </a:defRPr>
            </a:lvl4pPr>
            <a:lvl5pPr indent="-317500" lvl="4" marL="2286000" rtl="0">
              <a:spcBef>
                <a:spcPts val="1600"/>
              </a:spcBef>
              <a:spcAft>
                <a:spcPts val="0"/>
              </a:spcAft>
              <a:buClr>
                <a:srgbClr val="FFFFFF"/>
              </a:buClr>
              <a:buSzPts val="1400"/>
              <a:buChar char="○"/>
              <a:defRPr>
                <a:solidFill>
                  <a:srgbClr val="FFFFFF"/>
                </a:solidFill>
              </a:defRPr>
            </a:lvl5pPr>
            <a:lvl6pPr indent="-317500" lvl="5" marL="2743200" rtl="0">
              <a:spcBef>
                <a:spcPts val="1600"/>
              </a:spcBef>
              <a:spcAft>
                <a:spcPts val="0"/>
              </a:spcAft>
              <a:buClr>
                <a:srgbClr val="FFFFFF"/>
              </a:buClr>
              <a:buSzPts val="1400"/>
              <a:buChar char="■"/>
              <a:defRPr>
                <a:solidFill>
                  <a:srgbClr val="FFFFFF"/>
                </a:solidFill>
              </a:defRPr>
            </a:lvl6pPr>
            <a:lvl7pPr indent="-317500" lvl="6" marL="3200400" rtl="0">
              <a:spcBef>
                <a:spcPts val="1600"/>
              </a:spcBef>
              <a:spcAft>
                <a:spcPts val="0"/>
              </a:spcAft>
              <a:buClr>
                <a:srgbClr val="FFFFFF"/>
              </a:buClr>
              <a:buSzPts val="1400"/>
              <a:buChar char="●"/>
              <a:defRPr>
                <a:solidFill>
                  <a:srgbClr val="FFFFFF"/>
                </a:solidFill>
              </a:defRPr>
            </a:lvl7pPr>
            <a:lvl8pPr indent="-317500" lvl="7" marL="3657600" rtl="0">
              <a:spcBef>
                <a:spcPts val="1600"/>
              </a:spcBef>
              <a:spcAft>
                <a:spcPts val="0"/>
              </a:spcAft>
              <a:buClr>
                <a:srgbClr val="FFFFFF"/>
              </a:buClr>
              <a:buSzPts val="1400"/>
              <a:buChar char="○"/>
              <a:defRPr>
                <a:solidFill>
                  <a:srgbClr val="FFFFFF"/>
                </a:solidFill>
              </a:defRPr>
            </a:lvl8pPr>
            <a:lvl9pPr indent="-317500" lvl="8" marL="4114800" rtl="0">
              <a:spcBef>
                <a:spcPts val="1600"/>
              </a:spcBef>
              <a:spcAft>
                <a:spcPts val="1600"/>
              </a:spcAft>
              <a:buClr>
                <a:srgbClr val="FFFFFF"/>
              </a:buClr>
              <a:buSzPts val="1400"/>
              <a:buChar char="■"/>
              <a:defRPr>
                <a:solidFill>
                  <a:srgbClr val="FFFFFF"/>
                </a:solidFill>
              </a:defRPr>
            </a:lvl9pPr>
          </a:lstStyle>
          <a:p/>
        </p:txBody>
      </p:sp>
      <p:sp>
        <p:nvSpPr>
          <p:cNvPr id="107" name="Google Shape;107;p1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a:spcBef>
                <a:spcPts val="0"/>
              </a:spcBef>
              <a:spcAft>
                <a:spcPts val="0"/>
              </a:spcAft>
              <a:buNone/>
            </a:pPr>
            <a:fld id="{00000000-1234-1234-1234-123412341234}" type="slidenum">
              <a:rPr lang="en"/>
              <a:t>‹#›</a:t>
            </a:fld>
            <a:endParaRPr/>
          </a:p>
        </p:txBody>
      </p:sp>
      <p:pic>
        <p:nvPicPr>
          <p:cNvPr descr="logo horizon 2.png" id="108" name="Google Shape;108;p17"/>
          <p:cNvPicPr preferRelativeResize="0"/>
          <p:nvPr/>
        </p:nvPicPr>
        <p:blipFill rotWithShape="1">
          <a:blip r:embed="rId2">
            <a:alphaModFix/>
          </a:blip>
          <a:srcRect b="-8798" l="0" r="-2312" t="-9140"/>
          <a:stretch/>
        </p:blipFill>
        <p:spPr>
          <a:xfrm>
            <a:off x="7687034" y="205447"/>
            <a:ext cx="1110985" cy="327850"/>
          </a:xfrm>
          <a:prstGeom prst="rect">
            <a:avLst/>
          </a:prstGeom>
          <a:noFill/>
          <a:ln>
            <a:noFill/>
          </a:ln>
        </p:spPr>
      </p:pic>
      <p:sp>
        <p:nvSpPr>
          <p:cNvPr id="109" name="Google Shape;109;p17"/>
          <p:cNvSpPr/>
          <p:nvPr/>
        </p:nvSpPr>
        <p:spPr>
          <a:xfrm>
            <a:off x="0" y="279475"/>
            <a:ext cx="2385300" cy="257400"/>
          </a:xfrm>
          <a:prstGeom prst="rect">
            <a:avLst/>
          </a:prstGeom>
          <a:solidFill>
            <a:srgbClr val="253446"/>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spcBef>
                <a:spcPts val="0"/>
              </a:spcBef>
              <a:spcAft>
                <a:spcPts val="0"/>
              </a:spcAft>
              <a:buNone/>
            </a:pPr>
            <a:r>
              <a:t/>
            </a:r>
            <a:endParaRPr/>
          </a:p>
        </p:txBody>
      </p:sp>
      <p:sp>
        <p:nvSpPr>
          <p:cNvPr id="110" name="Google Shape;110;p17"/>
          <p:cNvSpPr txBox="1"/>
          <p:nvPr>
            <p:ph idx="3" type="title"/>
          </p:nvPr>
        </p:nvSpPr>
        <p:spPr>
          <a:xfrm>
            <a:off x="0" y="279475"/>
            <a:ext cx="2617800" cy="257400"/>
          </a:xfrm>
          <a:prstGeom prst="rect">
            <a:avLst/>
          </a:prstGeom>
        </p:spPr>
        <p:txBody>
          <a:bodyPr anchorCtr="0" anchor="ctr" bIns="91425" lIns="91425" spcFirstLastPara="1" rIns="91425" wrap="square" tIns="91425"/>
          <a:lstStyle>
            <a:lvl1pPr lvl="0" rtl="0" algn="l">
              <a:spcBef>
                <a:spcPts val="0"/>
              </a:spcBef>
              <a:spcAft>
                <a:spcPts val="0"/>
              </a:spcAft>
              <a:buClr>
                <a:schemeClr val="lt1"/>
              </a:buClr>
              <a:buSzPts val="1400"/>
              <a:buFont typeface="Proxima Nova"/>
              <a:buNone/>
              <a:defRPr sz="1400">
                <a:solidFill>
                  <a:schemeClr val="lt1"/>
                </a:solidFill>
                <a:latin typeface="Proxima Nova"/>
                <a:ea typeface="Proxima Nova"/>
                <a:cs typeface="Proxima Nova"/>
                <a:sym typeface="Proxima Nova"/>
              </a:defRPr>
            </a:lvl1pPr>
            <a:lvl2pPr lvl="1" rtl="0">
              <a:spcBef>
                <a:spcPts val="0"/>
              </a:spcBef>
              <a:spcAft>
                <a:spcPts val="0"/>
              </a:spcAft>
              <a:buClr>
                <a:schemeClr val="lt1"/>
              </a:buClr>
              <a:buSzPts val="2800"/>
              <a:buNone/>
              <a:defRPr>
                <a:solidFill>
                  <a:schemeClr val="lt1"/>
                </a:solidFill>
              </a:defRPr>
            </a:lvl2pPr>
            <a:lvl3pPr lvl="2" rtl="0">
              <a:spcBef>
                <a:spcPts val="0"/>
              </a:spcBef>
              <a:spcAft>
                <a:spcPts val="0"/>
              </a:spcAft>
              <a:buClr>
                <a:schemeClr val="lt1"/>
              </a:buClr>
              <a:buSzPts val="2800"/>
              <a:buNone/>
              <a:defRPr>
                <a:solidFill>
                  <a:schemeClr val="lt1"/>
                </a:solidFill>
              </a:defRPr>
            </a:lvl3pPr>
            <a:lvl4pPr lvl="3" rtl="0">
              <a:spcBef>
                <a:spcPts val="0"/>
              </a:spcBef>
              <a:spcAft>
                <a:spcPts val="0"/>
              </a:spcAft>
              <a:buClr>
                <a:schemeClr val="lt1"/>
              </a:buClr>
              <a:buSzPts val="2800"/>
              <a:buNone/>
              <a:defRPr>
                <a:solidFill>
                  <a:schemeClr val="lt1"/>
                </a:solidFill>
              </a:defRPr>
            </a:lvl4pPr>
            <a:lvl5pPr lvl="4" rtl="0">
              <a:spcBef>
                <a:spcPts val="0"/>
              </a:spcBef>
              <a:spcAft>
                <a:spcPts val="0"/>
              </a:spcAft>
              <a:buClr>
                <a:schemeClr val="lt1"/>
              </a:buClr>
              <a:buSzPts val="2800"/>
              <a:buNone/>
              <a:defRPr>
                <a:solidFill>
                  <a:schemeClr val="lt1"/>
                </a:solidFill>
              </a:defRPr>
            </a:lvl5pPr>
            <a:lvl6pPr lvl="5" rtl="0">
              <a:spcBef>
                <a:spcPts val="0"/>
              </a:spcBef>
              <a:spcAft>
                <a:spcPts val="0"/>
              </a:spcAft>
              <a:buClr>
                <a:schemeClr val="lt1"/>
              </a:buClr>
              <a:buSzPts val="2800"/>
              <a:buNone/>
              <a:defRPr>
                <a:solidFill>
                  <a:schemeClr val="lt1"/>
                </a:solidFill>
              </a:defRPr>
            </a:lvl6pPr>
            <a:lvl7pPr lvl="6" rtl="0">
              <a:spcBef>
                <a:spcPts val="0"/>
              </a:spcBef>
              <a:spcAft>
                <a:spcPts val="0"/>
              </a:spcAft>
              <a:buClr>
                <a:schemeClr val="lt1"/>
              </a:buClr>
              <a:buSzPts val="2800"/>
              <a:buNone/>
              <a:defRPr>
                <a:solidFill>
                  <a:schemeClr val="lt1"/>
                </a:solidFill>
              </a:defRPr>
            </a:lvl7pPr>
            <a:lvl8pPr lvl="7" rtl="0">
              <a:spcBef>
                <a:spcPts val="0"/>
              </a:spcBef>
              <a:spcAft>
                <a:spcPts val="0"/>
              </a:spcAft>
              <a:buClr>
                <a:schemeClr val="lt1"/>
              </a:buClr>
              <a:buSzPts val="2800"/>
              <a:buNone/>
              <a:defRPr>
                <a:solidFill>
                  <a:schemeClr val="lt1"/>
                </a:solidFill>
              </a:defRPr>
            </a:lvl8pPr>
            <a:lvl9pPr lvl="8" rtl="0">
              <a:spcBef>
                <a:spcPts val="0"/>
              </a:spcBef>
              <a:spcAft>
                <a:spcPts val="0"/>
              </a:spcAft>
              <a:buClr>
                <a:schemeClr val="lt1"/>
              </a:buClr>
              <a:buSzPts val="2800"/>
              <a:buNone/>
              <a:defRPr>
                <a:solidFill>
                  <a:schemeClr val="lt1"/>
                </a:solidFill>
              </a:defRPr>
            </a:lvl9pPr>
          </a:lstStyle>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title and description 2">
  <p:cSld name="SECTION_TITLE_AND_DESCRIPTION_2">
    <p:spTree>
      <p:nvGrpSpPr>
        <p:cNvPr id="111" name="Shape 111"/>
        <p:cNvGrpSpPr/>
        <p:nvPr/>
      </p:nvGrpSpPr>
      <p:grpSpPr>
        <a:xfrm>
          <a:off x="0" y="0"/>
          <a:ext cx="0" cy="0"/>
          <a:chOff x="0" y="0"/>
          <a:chExt cx="0" cy="0"/>
        </a:xfrm>
      </p:grpSpPr>
      <p:sp>
        <p:nvSpPr>
          <p:cNvPr id="112" name="Google Shape;112;p18"/>
          <p:cNvSpPr txBox="1"/>
          <p:nvPr>
            <p:ph type="title"/>
          </p:nvPr>
        </p:nvSpPr>
        <p:spPr>
          <a:xfrm>
            <a:off x="265500" y="1233175"/>
            <a:ext cx="4045200" cy="1482300"/>
          </a:xfrm>
          <a:prstGeom prst="rect">
            <a:avLst/>
          </a:prstGeom>
        </p:spPr>
        <p:txBody>
          <a:bodyPr anchorCtr="0" anchor="b" bIns="91425" lIns="91425" spcFirstLastPara="1" rIns="91425" wrap="square" tIns="91425"/>
          <a:lstStyle>
            <a:lvl1pPr lvl="0" rtl="0" algn="ctr">
              <a:spcBef>
                <a:spcPts val="0"/>
              </a:spcBef>
              <a:spcAft>
                <a:spcPts val="0"/>
              </a:spcAft>
              <a:buClr>
                <a:srgbClr val="253446"/>
              </a:buClr>
              <a:buSzPts val="3600"/>
              <a:buFont typeface="Proxima Nova"/>
              <a:buNone/>
              <a:defRPr b="1" sz="3600">
                <a:solidFill>
                  <a:srgbClr val="253446"/>
                </a:solidFill>
                <a:latin typeface="Proxima Nova"/>
                <a:ea typeface="Proxima Nova"/>
                <a:cs typeface="Proxima Nova"/>
                <a:sym typeface="Proxima Nova"/>
              </a:defRPr>
            </a:lvl1pPr>
            <a:lvl2pPr lvl="1" rtl="0" algn="ctr">
              <a:spcBef>
                <a:spcPts val="0"/>
              </a:spcBef>
              <a:spcAft>
                <a:spcPts val="0"/>
              </a:spcAft>
              <a:buSzPts val="4200"/>
              <a:buNone/>
              <a:defRPr sz="4200"/>
            </a:lvl2pPr>
            <a:lvl3pPr lvl="2" rtl="0" algn="ctr">
              <a:spcBef>
                <a:spcPts val="0"/>
              </a:spcBef>
              <a:spcAft>
                <a:spcPts val="0"/>
              </a:spcAft>
              <a:buSzPts val="4200"/>
              <a:buNone/>
              <a:defRPr sz="4200"/>
            </a:lvl3pPr>
            <a:lvl4pPr lvl="3" rtl="0" algn="ctr">
              <a:spcBef>
                <a:spcPts val="0"/>
              </a:spcBef>
              <a:spcAft>
                <a:spcPts val="0"/>
              </a:spcAft>
              <a:buSzPts val="4200"/>
              <a:buNone/>
              <a:defRPr sz="4200"/>
            </a:lvl4pPr>
            <a:lvl5pPr lvl="4" rtl="0" algn="ctr">
              <a:spcBef>
                <a:spcPts val="0"/>
              </a:spcBef>
              <a:spcAft>
                <a:spcPts val="0"/>
              </a:spcAft>
              <a:buSzPts val="4200"/>
              <a:buNone/>
              <a:defRPr sz="4200"/>
            </a:lvl5pPr>
            <a:lvl6pPr lvl="5" rtl="0" algn="ctr">
              <a:spcBef>
                <a:spcPts val="0"/>
              </a:spcBef>
              <a:spcAft>
                <a:spcPts val="0"/>
              </a:spcAft>
              <a:buSzPts val="4200"/>
              <a:buNone/>
              <a:defRPr sz="4200"/>
            </a:lvl6pPr>
            <a:lvl7pPr lvl="6" rtl="0" algn="ctr">
              <a:spcBef>
                <a:spcPts val="0"/>
              </a:spcBef>
              <a:spcAft>
                <a:spcPts val="0"/>
              </a:spcAft>
              <a:buSzPts val="4200"/>
              <a:buNone/>
              <a:defRPr sz="4200"/>
            </a:lvl7pPr>
            <a:lvl8pPr lvl="7" rtl="0" algn="ctr">
              <a:spcBef>
                <a:spcPts val="0"/>
              </a:spcBef>
              <a:spcAft>
                <a:spcPts val="0"/>
              </a:spcAft>
              <a:buSzPts val="4200"/>
              <a:buNone/>
              <a:defRPr sz="4200"/>
            </a:lvl8pPr>
            <a:lvl9pPr lvl="8" rtl="0" algn="ctr">
              <a:spcBef>
                <a:spcPts val="0"/>
              </a:spcBef>
              <a:spcAft>
                <a:spcPts val="0"/>
              </a:spcAft>
              <a:buSzPts val="4200"/>
              <a:buNone/>
              <a:defRPr sz="4200"/>
            </a:lvl9pPr>
          </a:lstStyle>
          <a:p/>
        </p:txBody>
      </p:sp>
      <p:sp>
        <p:nvSpPr>
          <p:cNvPr id="113" name="Google Shape;113;p18"/>
          <p:cNvSpPr txBox="1"/>
          <p:nvPr>
            <p:ph idx="1" type="subTitle"/>
          </p:nvPr>
        </p:nvSpPr>
        <p:spPr>
          <a:xfrm>
            <a:off x="265500" y="2803075"/>
            <a:ext cx="4045200" cy="1235100"/>
          </a:xfrm>
          <a:prstGeom prst="rect">
            <a:avLst/>
          </a:prstGeom>
        </p:spPr>
        <p:txBody>
          <a:bodyPr anchorCtr="0" anchor="t" bIns="91425" lIns="91425" spcFirstLastPara="1" rIns="91425" wrap="square" tIns="91425"/>
          <a:lstStyle>
            <a:lvl1pPr lvl="0" rtl="0" algn="ctr">
              <a:lnSpc>
                <a:spcPct val="100000"/>
              </a:lnSpc>
              <a:spcBef>
                <a:spcPts val="0"/>
              </a:spcBef>
              <a:spcAft>
                <a:spcPts val="0"/>
              </a:spcAft>
              <a:buClr>
                <a:srgbClr val="253446"/>
              </a:buClr>
              <a:buSzPts val="2100"/>
              <a:buFont typeface="Proxima Nova"/>
              <a:buNone/>
              <a:defRPr sz="2100">
                <a:solidFill>
                  <a:srgbClr val="253446"/>
                </a:solidFill>
                <a:latin typeface="Proxima Nova"/>
                <a:ea typeface="Proxima Nova"/>
                <a:cs typeface="Proxima Nova"/>
                <a:sym typeface="Proxima Nova"/>
              </a:defRPr>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
        <p:nvSpPr>
          <p:cNvPr id="114" name="Google Shape;114;p18"/>
          <p:cNvSpPr txBox="1"/>
          <p:nvPr>
            <p:ph idx="2" type="body"/>
          </p:nvPr>
        </p:nvSpPr>
        <p:spPr>
          <a:xfrm>
            <a:off x="4939500" y="724075"/>
            <a:ext cx="3837000" cy="3695100"/>
          </a:xfrm>
          <a:prstGeom prst="rect">
            <a:avLst/>
          </a:prstGeom>
        </p:spPr>
        <p:txBody>
          <a:bodyPr anchorCtr="0" anchor="ctr" bIns="91425" lIns="91425" spcFirstLastPara="1" rIns="91425" wrap="square" tIns="91425"/>
          <a:lstStyle>
            <a:lvl1pPr indent="-342900" lvl="0" marL="457200" rtl="0">
              <a:spcBef>
                <a:spcPts val="0"/>
              </a:spcBef>
              <a:spcAft>
                <a:spcPts val="0"/>
              </a:spcAft>
              <a:buSzPts val="1800"/>
              <a:buChar char="●"/>
              <a:defRPr/>
            </a:lvl1pPr>
            <a:lvl2pPr indent="-317500" lvl="1" marL="914400" rtl="0">
              <a:spcBef>
                <a:spcPts val="1600"/>
              </a:spcBef>
              <a:spcAft>
                <a:spcPts val="0"/>
              </a:spcAft>
              <a:buSzPts val="1400"/>
              <a:buChar char="○"/>
              <a:defRPr/>
            </a:lvl2pPr>
            <a:lvl3pPr indent="-317500" lvl="2" marL="1371600" rtl="0">
              <a:spcBef>
                <a:spcPts val="1600"/>
              </a:spcBef>
              <a:spcAft>
                <a:spcPts val="0"/>
              </a:spcAft>
              <a:buSzPts val="1400"/>
              <a:buChar char="■"/>
              <a:defRPr/>
            </a:lvl3pPr>
            <a:lvl4pPr indent="-317500" lvl="3" marL="1828800" rtl="0">
              <a:spcBef>
                <a:spcPts val="1600"/>
              </a:spcBef>
              <a:spcAft>
                <a:spcPts val="0"/>
              </a:spcAft>
              <a:buSzPts val="1400"/>
              <a:buChar char="●"/>
              <a:defRPr/>
            </a:lvl4pPr>
            <a:lvl5pPr indent="-317500" lvl="4" marL="2286000" rtl="0">
              <a:spcBef>
                <a:spcPts val="1600"/>
              </a:spcBef>
              <a:spcAft>
                <a:spcPts val="0"/>
              </a:spcAft>
              <a:buSzPts val="1400"/>
              <a:buChar char="○"/>
              <a:defRPr/>
            </a:lvl5pPr>
            <a:lvl6pPr indent="-317500" lvl="5" marL="2743200" rtl="0">
              <a:spcBef>
                <a:spcPts val="1600"/>
              </a:spcBef>
              <a:spcAft>
                <a:spcPts val="0"/>
              </a:spcAft>
              <a:buSzPts val="1400"/>
              <a:buChar char="■"/>
              <a:defRPr/>
            </a:lvl6pPr>
            <a:lvl7pPr indent="-317500" lvl="6" marL="3200400" rtl="0">
              <a:spcBef>
                <a:spcPts val="1600"/>
              </a:spcBef>
              <a:spcAft>
                <a:spcPts val="0"/>
              </a:spcAft>
              <a:buSzPts val="1400"/>
              <a:buChar char="●"/>
              <a:defRPr/>
            </a:lvl7pPr>
            <a:lvl8pPr indent="-317500" lvl="7" marL="3657600" rtl="0">
              <a:spcBef>
                <a:spcPts val="1600"/>
              </a:spcBef>
              <a:spcAft>
                <a:spcPts val="0"/>
              </a:spcAft>
              <a:buSzPts val="1400"/>
              <a:buChar char="○"/>
              <a:defRPr/>
            </a:lvl8pPr>
            <a:lvl9pPr indent="-317500" lvl="8" marL="4114800" rtl="0">
              <a:spcBef>
                <a:spcPts val="1600"/>
              </a:spcBef>
              <a:spcAft>
                <a:spcPts val="1600"/>
              </a:spcAft>
              <a:buSzPts val="1400"/>
              <a:buChar char="■"/>
              <a:defRPr/>
            </a:lvl9pPr>
          </a:lstStyle>
          <a:p/>
        </p:txBody>
      </p:sp>
      <p:sp>
        <p:nvSpPr>
          <p:cNvPr id="115" name="Google Shape;115;p1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a:spcBef>
                <a:spcPts val="0"/>
              </a:spcBef>
              <a:spcAft>
                <a:spcPts val="0"/>
              </a:spcAft>
              <a:buNone/>
            </a:pPr>
            <a:fld id="{00000000-1234-1234-1234-123412341234}" type="slidenum">
              <a:rPr lang="en"/>
              <a:t>‹#›</a:t>
            </a:fld>
            <a:endParaRPr/>
          </a:p>
        </p:txBody>
      </p:sp>
      <p:pic>
        <p:nvPicPr>
          <p:cNvPr descr="logo horizon.png" id="116" name="Google Shape;116;p18"/>
          <p:cNvPicPr preferRelativeResize="0"/>
          <p:nvPr/>
        </p:nvPicPr>
        <p:blipFill rotWithShape="1">
          <a:blip r:embed="rId2">
            <a:alphaModFix/>
          </a:blip>
          <a:srcRect b="-7227" l="0" r="0" t="0"/>
          <a:stretch/>
        </p:blipFill>
        <p:spPr>
          <a:xfrm>
            <a:off x="7846696" y="244875"/>
            <a:ext cx="886357" cy="243300"/>
          </a:xfrm>
          <a:prstGeom prst="rect">
            <a:avLst/>
          </a:prstGeom>
          <a:noFill/>
          <a:ln>
            <a:noFill/>
          </a:ln>
        </p:spPr>
      </p:pic>
      <p:pic>
        <p:nvPicPr>
          <p:cNvPr descr="PPT cover3-title.png" id="117" name="Google Shape;117;p18"/>
          <p:cNvPicPr preferRelativeResize="0"/>
          <p:nvPr/>
        </p:nvPicPr>
        <p:blipFill rotWithShape="1">
          <a:blip r:embed="rId3">
            <a:alphaModFix/>
          </a:blip>
          <a:srcRect b="-10" l="32203" r="0" t="10"/>
          <a:stretch/>
        </p:blipFill>
        <p:spPr>
          <a:xfrm flipH="1">
            <a:off x="8803913" y="270500"/>
            <a:ext cx="352500" cy="172200"/>
          </a:xfrm>
          <a:prstGeom prst="rect">
            <a:avLst/>
          </a:prstGeom>
          <a:noFill/>
          <a:ln>
            <a:noFill/>
          </a:ln>
        </p:spPr>
      </p:pic>
      <p:pic>
        <p:nvPicPr>
          <p:cNvPr descr="PPT cover3- section.png" id="118" name="Google Shape;118;p18"/>
          <p:cNvPicPr preferRelativeResize="0"/>
          <p:nvPr/>
        </p:nvPicPr>
        <p:blipFill>
          <a:blip r:embed="rId4">
            <a:alphaModFix/>
          </a:blip>
          <a:stretch>
            <a:fillRect/>
          </a:stretch>
        </p:blipFill>
        <p:spPr>
          <a:xfrm>
            <a:off x="0" y="-1"/>
            <a:ext cx="4572000" cy="1163000"/>
          </a:xfrm>
          <a:prstGeom prst="rect">
            <a:avLst/>
          </a:prstGeom>
          <a:noFill/>
          <a:ln>
            <a:noFill/>
          </a:ln>
        </p:spPr>
      </p:pic>
      <p:pic>
        <p:nvPicPr>
          <p:cNvPr descr="PPT cover3- section.png" id="119" name="Google Shape;119;p18"/>
          <p:cNvPicPr preferRelativeResize="0"/>
          <p:nvPr/>
        </p:nvPicPr>
        <p:blipFill>
          <a:blip r:embed="rId4">
            <a:alphaModFix/>
          </a:blip>
          <a:stretch>
            <a:fillRect/>
          </a:stretch>
        </p:blipFill>
        <p:spPr>
          <a:xfrm flipH="1" rot="10800000">
            <a:off x="0" y="3757677"/>
            <a:ext cx="4572000" cy="1391113"/>
          </a:xfrm>
          <a:prstGeom prst="rect">
            <a:avLst/>
          </a:prstGeom>
          <a:noFill/>
          <a:ln>
            <a:noFill/>
          </a:ln>
        </p:spPr>
      </p:pic>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aption">
  <p:cSld name="CAPTION_ONLY">
    <p:spTree>
      <p:nvGrpSpPr>
        <p:cNvPr id="120" name="Shape 120"/>
        <p:cNvGrpSpPr/>
        <p:nvPr/>
      </p:nvGrpSpPr>
      <p:grpSpPr>
        <a:xfrm>
          <a:off x="0" y="0"/>
          <a:ext cx="0" cy="0"/>
          <a:chOff x="0" y="0"/>
          <a:chExt cx="0" cy="0"/>
        </a:xfrm>
      </p:grpSpPr>
      <p:sp>
        <p:nvSpPr>
          <p:cNvPr id="121" name="Google Shape;121;p19"/>
          <p:cNvSpPr txBox="1"/>
          <p:nvPr>
            <p:ph idx="1" type="body"/>
          </p:nvPr>
        </p:nvSpPr>
        <p:spPr>
          <a:xfrm>
            <a:off x="311700" y="4230575"/>
            <a:ext cx="5998800" cy="605100"/>
          </a:xfrm>
          <a:prstGeom prst="rect">
            <a:avLst/>
          </a:prstGeom>
        </p:spPr>
        <p:txBody>
          <a:bodyPr anchorCtr="0" anchor="ctr" bIns="91425" lIns="91425" spcFirstLastPara="1" rIns="91425" wrap="square" tIns="91425"/>
          <a:lstStyle>
            <a:lvl1pPr indent="-228600" lvl="0" marL="457200" rtl="0">
              <a:lnSpc>
                <a:spcPct val="100000"/>
              </a:lnSpc>
              <a:spcBef>
                <a:spcPts val="0"/>
              </a:spcBef>
              <a:spcAft>
                <a:spcPts val="0"/>
              </a:spcAft>
              <a:buSzPts val="1800"/>
              <a:buFont typeface="Proxima Nova"/>
              <a:buNone/>
              <a:defRPr>
                <a:latin typeface="Proxima Nova"/>
                <a:ea typeface="Proxima Nova"/>
                <a:cs typeface="Proxima Nova"/>
                <a:sym typeface="Proxima Nova"/>
              </a:defRPr>
            </a:lvl1pPr>
          </a:lstStyle>
          <a:p/>
        </p:txBody>
      </p:sp>
      <p:sp>
        <p:nvSpPr>
          <p:cNvPr id="122" name="Google Shape;122;p1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a:spcBef>
                <a:spcPts val="0"/>
              </a:spcBef>
              <a:spcAft>
                <a:spcPts val="0"/>
              </a:spcAft>
              <a:buNone/>
            </a:pPr>
            <a:fld id="{00000000-1234-1234-1234-123412341234}" type="slidenum">
              <a:rPr lang="en"/>
              <a:t>‹#›</a:t>
            </a:fld>
            <a:endParaRPr/>
          </a:p>
        </p:txBody>
      </p:sp>
      <p:pic>
        <p:nvPicPr>
          <p:cNvPr descr="Alice_Logo_horizontal-02.jpg" id="123" name="Google Shape;123;p19"/>
          <p:cNvPicPr preferRelativeResize="0"/>
          <p:nvPr/>
        </p:nvPicPr>
        <p:blipFill rotWithShape="1">
          <a:blip r:embed="rId2">
            <a:alphaModFix/>
          </a:blip>
          <a:srcRect b="0" l="69" r="79" t="0"/>
          <a:stretch/>
        </p:blipFill>
        <p:spPr>
          <a:xfrm>
            <a:off x="7531250" y="203275"/>
            <a:ext cx="1388999" cy="435225"/>
          </a:xfrm>
          <a:prstGeom prst="rect">
            <a:avLst/>
          </a:prstGeom>
          <a:noFill/>
          <a:ln>
            <a:noFill/>
          </a:ln>
        </p:spPr>
      </p:pic>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ig number">
  <p:cSld name="BIG_NUMBER">
    <p:spTree>
      <p:nvGrpSpPr>
        <p:cNvPr id="124" name="Shape 124"/>
        <p:cNvGrpSpPr/>
        <p:nvPr/>
      </p:nvGrpSpPr>
      <p:grpSpPr>
        <a:xfrm>
          <a:off x="0" y="0"/>
          <a:ext cx="0" cy="0"/>
          <a:chOff x="0" y="0"/>
          <a:chExt cx="0" cy="0"/>
        </a:xfrm>
      </p:grpSpPr>
      <p:sp>
        <p:nvSpPr>
          <p:cNvPr id="125" name="Google Shape;125;p20"/>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lstStyle>
            <a:lvl1pPr lvl="0" rtl="0" algn="ctr">
              <a:spcBef>
                <a:spcPts val="0"/>
              </a:spcBef>
              <a:spcAft>
                <a:spcPts val="0"/>
              </a:spcAft>
              <a:buClr>
                <a:srgbClr val="253446"/>
              </a:buClr>
              <a:buSzPts val="12000"/>
              <a:buFont typeface="Proxima Nova"/>
              <a:buNone/>
              <a:defRPr sz="12000">
                <a:solidFill>
                  <a:srgbClr val="253446"/>
                </a:solidFill>
                <a:latin typeface="Proxima Nova"/>
                <a:ea typeface="Proxima Nova"/>
                <a:cs typeface="Proxima Nova"/>
                <a:sym typeface="Proxima Nova"/>
              </a:defRPr>
            </a:lvl1pPr>
            <a:lvl2pPr lvl="1" rtl="0" algn="ctr">
              <a:spcBef>
                <a:spcPts val="0"/>
              </a:spcBef>
              <a:spcAft>
                <a:spcPts val="0"/>
              </a:spcAft>
              <a:buSzPts val="12000"/>
              <a:buNone/>
              <a:defRPr sz="12000"/>
            </a:lvl2pPr>
            <a:lvl3pPr lvl="2" rtl="0" algn="ctr">
              <a:spcBef>
                <a:spcPts val="0"/>
              </a:spcBef>
              <a:spcAft>
                <a:spcPts val="0"/>
              </a:spcAft>
              <a:buSzPts val="12000"/>
              <a:buNone/>
              <a:defRPr sz="12000"/>
            </a:lvl3pPr>
            <a:lvl4pPr lvl="3" rtl="0" algn="ctr">
              <a:spcBef>
                <a:spcPts val="0"/>
              </a:spcBef>
              <a:spcAft>
                <a:spcPts val="0"/>
              </a:spcAft>
              <a:buSzPts val="12000"/>
              <a:buNone/>
              <a:defRPr sz="12000"/>
            </a:lvl4pPr>
            <a:lvl5pPr lvl="4" rtl="0" algn="ctr">
              <a:spcBef>
                <a:spcPts val="0"/>
              </a:spcBef>
              <a:spcAft>
                <a:spcPts val="0"/>
              </a:spcAft>
              <a:buSzPts val="12000"/>
              <a:buNone/>
              <a:defRPr sz="12000"/>
            </a:lvl5pPr>
            <a:lvl6pPr lvl="5" rtl="0" algn="ctr">
              <a:spcBef>
                <a:spcPts val="0"/>
              </a:spcBef>
              <a:spcAft>
                <a:spcPts val="0"/>
              </a:spcAft>
              <a:buSzPts val="12000"/>
              <a:buNone/>
              <a:defRPr sz="12000"/>
            </a:lvl6pPr>
            <a:lvl7pPr lvl="6" rtl="0" algn="ctr">
              <a:spcBef>
                <a:spcPts val="0"/>
              </a:spcBef>
              <a:spcAft>
                <a:spcPts val="0"/>
              </a:spcAft>
              <a:buSzPts val="12000"/>
              <a:buNone/>
              <a:defRPr sz="12000"/>
            </a:lvl7pPr>
            <a:lvl8pPr lvl="7" rtl="0" algn="ctr">
              <a:spcBef>
                <a:spcPts val="0"/>
              </a:spcBef>
              <a:spcAft>
                <a:spcPts val="0"/>
              </a:spcAft>
              <a:buSzPts val="12000"/>
              <a:buNone/>
              <a:defRPr sz="12000"/>
            </a:lvl8pPr>
            <a:lvl9pPr lvl="8" rtl="0" algn="ctr">
              <a:spcBef>
                <a:spcPts val="0"/>
              </a:spcBef>
              <a:spcAft>
                <a:spcPts val="0"/>
              </a:spcAft>
              <a:buSzPts val="12000"/>
              <a:buNone/>
              <a:defRPr sz="12000"/>
            </a:lvl9pPr>
          </a:lstStyle>
          <a:p>
            <a:r>
              <a:t>xx%</a:t>
            </a:r>
          </a:p>
        </p:txBody>
      </p:sp>
      <p:sp>
        <p:nvSpPr>
          <p:cNvPr id="126" name="Google Shape;126;p20"/>
          <p:cNvSpPr txBox="1"/>
          <p:nvPr>
            <p:ph idx="1" type="body"/>
          </p:nvPr>
        </p:nvSpPr>
        <p:spPr>
          <a:xfrm>
            <a:off x="311700" y="3152225"/>
            <a:ext cx="8520600" cy="1300800"/>
          </a:xfrm>
          <a:prstGeom prst="rect">
            <a:avLst/>
          </a:prstGeom>
        </p:spPr>
        <p:txBody>
          <a:bodyPr anchorCtr="0" anchor="t" bIns="91425" lIns="91425" spcFirstLastPara="1" rIns="91425" wrap="square" tIns="91425"/>
          <a:lstStyle>
            <a:lvl1pPr indent="-342900" lvl="0" marL="457200" rtl="0" algn="ctr">
              <a:spcBef>
                <a:spcPts val="0"/>
              </a:spcBef>
              <a:spcAft>
                <a:spcPts val="0"/>
              </a:spcAft>
              <a:buSzPts val="1800"/>
              <a:buChar char="●"/>
              <a:defRPr/>
            </a:lvl1pPr>
            <a:lvl2pPr indent="-317500" lvl="1" marL="914400" rtl="0" algn="ctr">
              <a:spcBef>
                <a:spcPts val="1600"/>
              </a:spcBef>
              <a:spcAft>
                <a:spcPts val="0"/>
              </a:spcAft>
              <a:buSzPts val="1400"/>
              <a:buChar char="○"/>
              <a:defRPr/>
            </a:lvl2pPr>
            <a:lvl3pPr indent="-317500" lvl="2" marL="1371600" rtl="0" algn="ctr">
              <a:spcBef>
                <a:spcPts val="1600"/>
              </a:spcBef>
              <a:spcAft>
                <a:spcPts val="0"/>
              </a:spcAft>
              <a:buSzPts val="1400"/>
              <a:buChar char="■"/>
              <a:defRPr/>
            </a:lvl3pPr>
            <a:lvl4pPr indent="-317500" lvl="3" marL="1828800" rtl="0" algn="ctr">
              <a:spcBef>
                <a:spcPts val="1600"/>
              </a:spcBef>
              <a:spcAft>
                <a:spcPts val="0"/>
              </a:spcAft>
              <a:buSzPts val="1400"/>
              <a:buChar char="●"/>
              <a:defRPr/>
            </a:lvl4pPr>
            <a:lvl5pPr indent="-317500" lvl="4" marL="2286000" rtl="0" algn="ctr">
              <a:spcBef>
                <a:spcPts val="1600"/>
              </a:spcBef>
              <a:spcAft>
                <a:spcPts val="0"/>
              </a:spcAft>
              <a:buSzPts val="1400"/>
              <a:buChar char="○"/>
              <a:defRPr/>
            </a:lvl5pPr>
            <a:lvl6pPr indent="-317500" lvl="5" marL="2743200" rtl="0" algn="ctr">
              <a:spcBef>
                <a:spcPts val="1600"/>
              </a:spcBef>
              <a:spcAft>
                <a:spcPts val="0"/>
              </a:spcAft>
              <a:buSzPts val="1400"/>
              <a:buChar char="■"/>
              <a:defRPr/>
            </a:lvl6pPr>
            <a:lvl7pPr indent="-317500" lvl="6" marL="3200400" rtl="0" algn="ctr">
              <a:spcBef>
                <a:spcPts val="1600"/>
              </a:spcBef>
              <a:spcAft>
                <a:spcPts val="0"/>
              </a:spcAft>
              <a:buSzPts val="1400"/>
              <a:buChar char="●"/>
              <a:defRPr/>
            </a:lvl7pPr>
            <a:lvl8pPr indent="-317500" lvl="7" marL="3657600" rtl="0" algn="ctr">
              <a:spcBef>
                <a:spcPts val="1600"/>
              </a:spcBef>
              <a:spcAft>
                <a:spcPts val="0"/>
              </a:spcAft>
              <a:buSzPts val="1400"/>
              <a:buChar char="○"/>
              <a:defRPr/>
            </a:lvl8pPr>
            <a:lvl9pPr indent="-317500" lvl="8" marL="4114800" rtl="0" algn="ctr">
              <a:spcBef>
                <a:spcPts val="1600"/>
              </a:spcBef>
              <a:spcAft>
                <a:spcPts val="1600"/>
              </a:spcAft>
              <a:buSzPts val="1400"/>
              <a:buChar char="■"/>
              <a:defRPr/>
            </a:lvl9pPr>
          </a:lstStyle>
          <a:p/>
        </p:txBody>
      </p:sp>
      <p:sp>
        <p:nvSpPr>
          <p:cNvPr id="127" name="Google Shape;127;p2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a:spcBef>
                <a:spcPts val="0"/>
              </a:spcBef>
              <a:spcAft>
                <a:spcPts val="0"/>
              </a:spcAft>
              <a:buNone/>
            </a:pPr>
            <a:fld id="{00000000-1234-1234-1234-123412341234}" type="slidenum">
              <a:rPr lang="en"/>
              <a:t>‹#›</a:t>
            </a:fld>
            <a:endParaRPr/>
          </a:p>
        </p:txBody>
      </p:sp>
      <p:pic>
        <p:nvPicPr>
          <p:cNvPr descr="Alice_Logo_horizontal-02.jpg" id="128" name="Google Shape;128;p20"/>
          <p:cNvPicPr preferRelativeResize="0"/>
          <p:nvPr/>
        </p:nvPicPr>
        <p:blipFill rotWithShape="1">
          <a:blip r:embed="rId2">
            <a:alphaModFix/>
          </a:blip>
          <a:srcRect b="0" l="69" r="79" t="0"/>
          <a:stretch/>
        </p:blipFill>
        <p:spPr>
          <a:xfrm>
            <a:off x="7531250" y="203275"/>
            <a:ext cx="1388999" cy="435225"/>
          </a:xfrm>
          <a:prstGeom prst="rect">
            <a:avLst/>
          </a:prstGeom>
          <a:noFill/>
          <a:ln>
            <a:noFill/>
          </a:ln>
        </p:spPr>
      </p:pic>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lank" type="blank">
  <p:cSld name="BLANK">
    <p:spTree>
      <p:nvGrpSpPr>
        <p:cNvPr id="129" name="Shape 129"/>
        <p:cNvGrpSpPr/>
        <p:nvPr/>
      </p:nvGrpSpPr>
      <p:grpSpPr>
        <a:xfrm>
          <a:off x="0" y="0"/>
          <a:ext cx="0" cy="0"/>
          <a:chOff x="0" y="0"/>
          <a:chExt cx="0" cy="0"/>
        </a:xfrm>
      </p:grpSpPr>
      <p:sp>
        <p:nvSpPr>
          <p:cNvPr id="130" name="Google Shape;130;p2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end slide">
  <p:cSld name="TITLE_1">
    <p:bg>
      <p:bgPr>
        <a:blipFill>
          <a:blip r:embed="rId2">
            <a:alphaModFix/>
          </a:blip>
          <a:stretch>
            <a:fillRect/>
          </a:stretch>
        </a:blipFill>
      </p:bgPr>
    </p:bg>
    <p:spTree>
      <p:nvGrpSpPr>
        <p:cNvPr id="131" name="Shape 131"/>
        <p:cNvGrpSpPr/>
        <p:nvPr/>
      </p:nvGrpSpPr>
      <p:grpSpPr>
        <a:xfrm>
          <a:off x="0" y="0"/>
          <a:ext cx="0" cy="0"/>
          <a:chOff x="0" y="0"/>
          <a:chExt cx="0" cy="0"/>
        </a:xfrm>
      </p:grpSpPr>
      <p:sp>
        <p:nvSpPr>
          <p:cNvPr id="132" name="Google Shape;132;p2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a:spcBef>
                <a:spcPts val="0"/>
              </a:spcBef>
              <a:spcAft>
                <a:spcPts val="0"/>
              </a:spcAft>
              <a:buNone/>
            </a:pPr>
            <a:fld id="{00000000-1234-1234-1234-123412341234}" type="slidenum">
              <a:rPr lang="en"/>
              <a:t>‹#›</a:t>
            </a:fld>
            <a:endParaRPr/>
          </a:p>
        </p:txBody>
      </p:sp>
      <p:pic>
        <p:nvPicPr>
          <p:cNvPr descr="Alice_Logo KO_5.png" id="133" name="Google Shape;133;p22"/>
          <p:cNvPicPr preferRelativeResize="0"/>
          <p:nvPr/>
        </p:nvPicPr>
        <p:blipFill rotWithShape="1">
          <a:blip r:embed="rId3">
            <a:alphaModFix/>
          </a:blip>
          <a:srcRect b="28535" l="0" r="0" t="0"/>
          <a:stretch/>
        </p:blipFill>
        <p:spPr>
          <a:xfrm>
            <a:off x="3302425" y="678150"/>
            <a:ext cx="2539125" cy="1814599"/>
          </a:xfrm>
          <a:prstGeom prst="rect">
            <a:avLst/>
          </a:prstGeom>
          <a:noFill/>
          <a:ln>
            <a:noFill/>
          </a:ln>
        </p:spPr>
      </p:pic>
      <p:sp>
        <p:nvSpPr>
          <p:cNvPr id="134" name="Google Shape;134;p22"/>
          <p:cNvSpPr txBox="1"/>
          <p:nvPr/>
        </p:nvSpPr>
        <p:spPr>
          <a:xfrm>
            <a:off x="3400600" y="2546450"/>
            <a:ext cx="2342700" cy="524100"/>
          </a:xfrm>
          <a:prstGeom prst="rect">
            <a:avLst/>
          </a:prstGeom>
          <a:solidFill>
            <a:srgbClr val="FFFFFF">
              <a:alpha val="8540"/>
            </a:srgbClr>
          </a:solid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chemeClr val="lt1"/>
              </a:buClr>
              <a:buSzPts val="2600"/>
              <a:buFont typeface="Proxima Nova"/>
              <a:buNone/>
            </a:pPr>
            <a:r>
              <a:rPr b="1" lang="en" sz="2600">
                <a:solidFill>
                  <a:schemeClr val="lt1"/>
                </a:solidFill>
                <a:latin typeface="Proxima Nova"/>
                <a:ea typeface="Proxima Nova"/>
                <a:cs typeface="Proxima Nova"/>
                <a:sym typeface="Proxima Nova"/>
              </a:rPr>
              <a:t>Thank You</a:t>
            </a:r>
            <a:endParaRPr/>
          </a:p>
        </p:txBody>
      </p:sp>
      <p:sp>
        <p:nvSpPr>
          <p:cNvPr id="135" name="Google Shape;135;p22"/>
          <p:cNvSpPr txBox="1"/>
          <p:nvPr/>
        </p:nvSpPr>
        <p:spPr>
          <a:xfrm>
            <a:off x="2882300" y="3089836"/>
            <a:ext cx="3395400" cy="2697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chemeClr val="lt1"/>
              </a:buClr>
              <a:buSzPts val="900"/>
              <a:buFont typeface="Proxima Nova"/>
              <a:buNone/>
            </a:pPr>
            <a:r>
              <a:rPr lang="en" sz="900">
                <a:solidFill>
                  <a:schemeClr val="lt1"/>
                </a:solidFill>
                <a:latin typeface="Proxima Nova"/>
                <a:ea typeface="Proxima Nova"/>
                <a:cs typeface="Proxima Nova"/>
                <a:sym typeface="Proxima Nova"/>
              </a:rPr>
              <a:t>For more information go to www.alice.org</a:t>
            </a:r>
            <a:endParaRPr sz="900">
              <a:solidFill>
                <a:schemeClr val="lt1"/>
              </a:solidFill>
              <a:latin typeface="Proxima Nova"/>
              <a:ea typeface="Proxima Nova"/>
              <a:cs typeface="Proxima Nova"/>
              <a:sym typeface="Proxima Nova"/>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End ">
  <p:cSld name="TITLE_1_1">
    <p:bg>
      <p:bgPr>
        <a:blipFill>
          <a:blip r:embed="rId2">
            <a:alphaModFix/>
          </a:blip>
          <a:stretch>
            <a:fillRect/>
          </a:stretch>
        </a:blipFill>
      </p:bgPr>
    </p:bg>
    <p:spTree>
      <p:nvGrpSpPr>
        <p:cNvPr id="136" name="Shape 136"/>
        <p:cNvGrpSpPr/>
        <p:nvPr/>
      </p:nvGrpSpPr>
      <p:grpSpPr>
        <a:xfrm>
          <a:off x="0" y="0"/>
          <a:ext cx="0" cy="0"/>
          <a:chOff x="0" y="0"/>
          <a:chExt cx="0" cy="0"/>
        </a:xfrm>
      </p:grpSpPr>
      <p:sp>
        <p:nvSpPr>
          <p:cNvPr id="137" name="Google Shape;137;p2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a:spcBef>
                <a:spcPts val="0"/>
              </a:spcBef>
              <a:spcAft>
                <a:spcPts val="0"/>
              </a:spcAft>
              <a:buNone/>
            </a:pPr>
            <a:fld id="{00000000-1234-1234-1234-123412341234}" type="slidenum">
              <a:rPr lang="en"/>
              <a:t>‹#›</a:t>
            </a:fld>
            <a:endParaRPr/>
          </a:p>
        </p:txBody>
      </p:sp>
      <p:pic>
        <p:nvPicPr>
          <p:cNvPr descr="Alice_Logo KO_5.png" id="138" name="Google Shape;138;p23"/>
          <p:cNvPicPr preferRelativeResize="0"/>
          <p:nvPr/>
        </p:nvPicPr>
        <p:blipFill>
          <a:blip r:embed="rId3">
            <a:alphaModFix/>
          </a:blip>
          <a:stretch>
            <a:fillRect/>
          </a:stretch>
        </p:blipFill>
        <p:spPr>
          <a:xfrm>
            <a:off x="370950" y="1316542"/>
            <a:ext cx="2051175" cy="2051149"/>
          </a:xfrm>
          <a:prstGeom prst="rect">
            <a:avLst/>
          </a:prstGeom>
          <a:noFill/>
          <a:ln>
            <a:noFill/>
          </a:ln>
        </p:spPr>
      </p:pic>
      <p:sp>
        <p:nvSpPr>
          <p:cNvPr id="139" name="Google Shape;139;p23"/>
          <p:cNvSpPr txBox="1"/>
          <p:nvPr/>
        </p:nvSpPr>
        <p:spPr>
          <a:xfrm>
            <a:off x="429050" y="2716278"/>
            <a:ext cx="3918900" cy="685500"/>
          </a:xfrm>
          <a:prstGeom prst="rect">
            <a:avLst/>
          </a:prstGeom>
          <a:noFill/>
          <a:ln>
            <a:noFill/>
          </a:ln>
        </p:spPr>
        <p:txBody>
          <a:bodyPr anchorCtr="0" anchor="t" bIns="91425" lIns="91425" spcFirstLastPara="1" rIns="91425" wrap="square" tIns="91425">
            <a:noAutofit/>
          </a:bodyPr>
          <a:lstStyle/>
          <a:p>
            <a:pPr indent="0" lvl="0" marL="0" rtl="0">
              <a:spcBef>
                <a:spcPts val="0"/>
              </a:spcBef>
              <a:spcAft>
                <a:spcPts val="0"/>
              </a:spcAft>
              <a:buNone/>
            </a:pPr>
            <a:r>
              <a:rPr b="1" lang="en" sz="3600">
                <a:solidFill>
                  <a:schemeClr val="lt1"/>
                </a:solidFill>
                <a:latin typeface="Proxima Nova"/>
                <a:ea typeface="Proxima Nova"/>
                <a:cs typeface="Proxima Nova"/>
                <a:sym typeface="Proxima Nova"/>
              </a:rPr>
              <a:t>Thank You !</a:t>
            </a:r>
            <a:endParaRPr b="1" sz="3600">
              <a:solidFill>
                <a:schemeClr val="lt1"/>
              </a:solidFill>
              <a:latin typeface="Proxima Nova"/>
              <a:ea typeface="Proxima Nova"/>
              <a:cs typeface="Proxima Nova"/>
              <a:sym typeface="Proxima Nova"/>
            </a:endParaRPr>
          </a:p>
        </p:txBody>
      </p:sp>
      <p:sp>
        <p:nvSpPr>
          <p:cNvPr id="140" name="Google Shape;140;p23"/>
          <p:cNvSpPr txBox="1"/>
          <p:nvPr/>
        </p:nvSpPr>
        <p:spPr>
          <a:xfrm>
            <a:off x="480280" y="3318512"/>
            <a:ext cx="4956300" cy="512400"/>
          </a:xfrm>
          <a:prstGeom prst="rect">
            <a:avLst/>
          </a:prstGeom>
          <a:noFill/>
          <a:ln>
            <a:noFill/>
          </a:ln>
        </p:spPr>
        <p:txBody>
          <a:bodyPr anchorCtr="0" anchor="t" bIns="91425" lIns="91425" spcFirstLastPara="1" rIns="91425" wrap="square" tIns="91425">
            <a:noAutofit/>
          </a:bodyPr>
          <a:lstStyle/>
          <a:p>
            <a:pPr indent="0" lvl="0" marL="0" rtl="0">
              <a:spcBef>
                <a:spcPts val="0"/>
              </a:spcBef>
              <a:spcAft>
                <a:spcPts val="0"/>
              </a:spcAft>
              <a:buNone/>
            </a:pPr>
            <a:r>
              <a:rPr lang="en" sz="1000">
                <a:solidFill>
                  <a:srgbClr val="FFFFFF"/>
                </a:solidFill>
                <a:latin typeface="Proxima Nova"/>
                <a:ea typeface="Proxima Nova"/>
                <a:cs typeface="Proxima Nova"/>
                <a:sym typeface="Proxima Nova"/>
              </a:rPr>
              <a:t>For more information go to www.alice.org</a:t>
            </a:r>
            <a:endParaRPr sz="1000">
              <a:solidFill>
                <a:srgbClr val="FFFFFF"/>
              </a:solidFill>
              <a:latin typeface="Proxima Nova"/>
              <a:ea typeface="Proxima Nova"/>
              <a:cs typeface="Proxima Nova"/>
              <a:sym typeface="Proxima Nova"/>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end slide 1">
  <p:cSld name="TITLE_1_2">
    <p:bg>
      <p:bgPr>
        <a:blipFill>
          <a:blip r:embed="rId2">
            <a:alphaModFix/>
          </a:blip>
          <a:stretch>
            <a:fillRect/>
          </a:stretch>
        </a:blipFill>
      </p:bgPr>
    </p:bg>
    <p:spTree>
      <p:nvGrpSpPr>
        <p:cNvPr id="141" name="Shape 141"/>
        <p:cNvGrpSpPr/>
        <p:nvPr/>
      </p:nvGrpSpPr>
      <p:grpSpPr>
        <a:xfrm>
          <a:off x="0" y="0"/>
          <a:ext cx="0" cy="0"/>
          <a:chOff x="0" y="0"/>
          <a:chExt cx="0" cy="0"/>
        </a:xfrm>
      </p:grpSpPr>
      <p:sp>
        <p:nvSpPr>
          <p:cNvPr id="142" name="Google Shape;142;p24"/>
          <p:cNvSpPr txBox="1"/>
          <p:nvPr/>
        </p:nvSpPr>
        <p:spPr>
          <a:xfrm>
            <a:off x="2117800" y="3001466"/>
            <a:ext cx="4752600" cy="4674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FFFFFF"/>
              </a:buClr>
              <a:buSzPts val="3000"/>
              <a:buFont typeface="Proxima Nova"/>
              <a:buNone/>
            </a:pPr>
            <a:r>
              <a:rPr b="1" lang="en" sz="3000">
                <a:solidFill>
                  <a:srgbClr val="FFFFFF"/>
                </a:solidFill>
                <a:latin typeface="Proxima Nova"/>
                <a:ea typeface="Proxima Nova"/>
                <a:cs typeface="Proxima Nova"/>
                <a:sym typeface="Proxima Nova"/>
              </a:rPr>
              <a:t>Thank You</a:t>
            </a:r>
            <a:endParaRPr/>
          </a:p>
        </p:txBody>
      </p:sp>
      <p:sp>
        <p:nvSpPr>
          <p:cNvPr id="143" name="Google Shape;143;p2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a:spcBef>
                <a:spcPts val="0"/>
              </a:spcBef>
              <a:spcAft>
                <a:spcPts val="0"/>
              </a:spcAft>
              <a:buNone/>
            </a:pPr>
            <a:fld id="{00000000-1234-1234-1234-123412341234}" type="slidenum">
              <a:rPr lang="en"/>
              <a:t>‹#›</a:t>
            </a:fld>
            <a:endParaRPr/>
          </a:p>
        </p:txBody>
      </p:sp>
      <p:pic>
        <p:nvPicPr>
          <p:cNvPr descr="Alice_Logo KO_5.png" id="144" name="Google Shape;144;p24"/>
          <p:cNvPicPr preferRelativeResize="0"/>
          <p:nvPr/>
        </p:nvPicPr>
        <p:blipFill rotWithShape="1">
          <a:blip r:embed="rId3">
            <a:alphaModFix/>
          </a:blip>
          <a:srcRect b="30396" l="0" r="0" t="0"/>
          <a:stretch/>
        </p:blipFill>
        <p:spPr>
          <a:xfrm>
            <a:off x="2783250" y="263625"/>
            <a:ext cx="3588450" cy="2497774"/>
          </a:xfrm>
          <a:prstGeom prst="rect">
            <a:avLst/>
          </a:prstGeom>
          <a:noFill/>
          <a:ln>
            <a:noFill/>
          </a:ln>
        </p:spPr>
      </p:pic>
      <p:cxnSp>
        <p:nvCxnSpPr>
          <p:cNvPr id="145" name="Google Shape;145;p24"/>
          <p:cNvCxnSpPr/>
          <p:nvPr/>
        </p:nvCxnSpPr>
        <p:spPr>
          <a:xfrm>
            <a:off x="2117924" y="2921100"/>
            <a:ext cx="4752600" cy="0"/>
          </a:xfrm>
          <a:prstGeom prst="straightConnector1">
            <a:avLst/>
          </a:prstGeom>
          <a:noFill/>
          <a:ln cap="flat" cmpd="sng" w="9525">
            <a:solidFill>
              <a:srgbClr val="FFFFFF"/>
            </a:solidFill>
            <a:prstDash val="solid"/>
            <a:round/>
            <a:headEnd len="med" w="med" type="none"/>
            <a:tailEnd len="med" w="med" type="none"/>
          </a:ln>
        </p:spPr>
      </p:cxnSp>
      <p:sp>
        <p:nvSpPr>
          <p:cNvPr id="146" name="Google Shape;146;p24"/>
          <p:cNvSpPr txBox="1"/>
          <p:nvPr/>
        </p:nvSpPr>
        <p:spPr>
          <a:xfrm>
            <a:off x="2112511" y="3532323"/>
            <a:ext cx="4778700" cy="1716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FFFFFF"/>
              </a:buClr>
              <a:buSzPts val="900"/>
              <a:buFont typeface="Proxima Nova"/>
              <a:buNone/>
            </a:pPr>
            <a:r>
              <a:rPr lang="en" sz="900">
                <a:solidFill>
                  <a:srgbClr val="FFFFFF"/>
                </a:solidFill>
                <a:latin typeface="Proxima Nova"/>
                <a:ea typeface="Proxima Nova"/>
                <a:cs typeface="Proxima Nova"/>
                <a:sym typeface="Proxima Nova"/>
              </a:rPr>
              <a:t>For more information go to www.alice.org</a:t>
            </a:r>
            <a:endParaRPr sz="900">
              <a:solidFill>
                <a:srgbClr val="FFFFFF"/>
              </a:solidFill>
              <a:latin typeface="Proxima Nova"/>
              <a:ea typeface="Proxima Nova"/>
              <a:cs typeface="Proxima Nova"/>
              <a:sym typeface="Proxima Nova"/>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slide" type="title">
  <p:cSld name="TITLE">
    <p:bg>
      <p:bgPr>
        <a:blipFill>
          <a:blip r:embed="rId2">
            <a:alphaModFix/>
          </a:blip>
          <a:stretch>
            <a:fillRect/>
          </a:stretch>
        </a:blipFill>
      </p:bgPr>
    </p:bg>
    <p:spTree>
      <p:nvGrpSpPr>
        <p:cNvPr id="151" name="Shape 151"/>
        <p:cNvGrpSpPr/>
        <p:nvPr/>
      </p:nvGrpSpPr>
      <p:grpSpPr>
        <a:xfrm>
          <a:off x="0" y="0"/>
          <a:ext cx="0" cy="0"/>
          <a:chOff x="0" y="0"/>
          <a:chExt cx="0" cy="0"/>
        </a:xfrm>
      </p:grpSpPr>
      <p:sp>
        <p:nvSpPr>
          <p:cNvPr id="152" name="Google Shape;152;p26"/>
          <p:cNvSpPr txBox="1"/>
          <p:nvPr>
            <p:ph type="ctrTitle"/>
          </p:nvPr>
        </p:nvSpPr>
        <p:spPr>
          <a:xfrm>
            <a:off x="2163061" y="2605438"/>
            <a:ext cx="4807500" cy="524100"/>
          </a:xfrm>
          <a:prstGeom prst="rect">
            <a:avLst/>
          </a:prstGeom>
          <a:solidFill>
            <a:srgbClr val="FFFFFF">
              <a:alpha val="8540"/>
            </a:srgbClr>
          </a:solidFill>
        </p:spPr>
        <p:txBody>
          <a:bodyPr anchorCtr="0" anchor="b" bIns="91425" lIns="91425" spcFirstLastPara="1" rIns="91425" wrap="square" tIns="91425"/>
          <a:lstStyle>
            <a:lvl1pPr lvl="0" rtl="0" algn="ctr">
              <a:spcBef>
                <a:spcPts val="0"/>
              </a:spcBef>
              <a:spcAft>
                <a:spcPts val="0"/>
              </a:spcAft>
              <a:buClr>
                <a:schemeClr val="lt1"/>
              </a:buClr>
              <a:buSzPts val="2600"/>
              <a:buFont typeface="Proxima Nova"/>
              <a:buNone/>
              <a:defRPr b="1" sz="2600">
                <a:solidFill>
                  <a:schemeClr val="lt1"/>
                </a:solidFill>
                <a:latin typeface="Proxima Nova"/>
                <a:ea typeface="Proxima Nova"/>
                <a:cs typeface="Proxima Nova"/>
                <a:sym typeface="Proxima Nova"/>
              </a:defRPr>
            </a:lvl1pPr>
            <a:lvl2pPr lvl="1" rtl="0" algn="ctr">
              <a:spcBef>
                <a:spcPts val="0"/>
              </a:spcBef>
              <a:spcAft>
                <a:spcPts val="0"/>
              </a:spcAft>
              <a:buSzPts val="5200"/>
              <a:buNone/>
              <a:defRPr sz="5200"/>
            </a:lvl2pPr>
            <a:lvl3pPr lvl="2" rtl="0" algn="ctr">
              <a:spcBef>
                <a:spcPts val="0"/>
              </a:spcBef>
              <a:spcAft>
                <a:spcPts val="0"/>
              </a:spcAft>
              <a:buSzPts val="5200"/>
              <a:buNone/>
              <a:defRPr sz="5200"/>
            </a:lvl3pPr>
            <a:lvl4pPr lvl="3" rtl="0" algn="ctr">
              <a:spcBef>
                <a:spcPts val="0"/>
              </a:spcBef>
              <a:spcAft>
                <a:spcPts val="0"/>
              </a:spcAft>
              <a:buSzPts val="5200"/>
              <a:buNone/>
              <a:defRPr sz="5200"/>
            </a:lvl4pPr>
            <a:lvl5pPr lvl="4" rtl="0" algn="ctr">
              <a:spcBef>
                <a:spcPts val="0"/>
              </a:spcBef>
              <a:spcAft>
                <a:spcPts val="0"/>
              </a:spcAft>
              <a:buSzPts val="5200"/>
              <a:buNone/>
              <a:defRPr sz="5200"/>
            </a:lvl5pPr>
            <a:lvl6pPr lvl="5" rtl="0" algn="ctr">
              <a:spcBef>
                <a:spcPts val="0"/>
              </a:spcBef>
              <a:spcAft>
                <a:spcPts val="0"/>
              </a:spcAft>
              <a:buSzPts val="5200"/>
              <a:buNone/>
              <a:defRPr sz="5200"/>
            </a:lvl6pPr>
            <a:lvl7pPr lvl="6" rtl="0" algn="ctr">
              <a:spcBef>
                <a:spcPts val="0"/>
              </a:spcBef>
              <a:spcAft>
                <a:spcPts val="0"/>
              </a:spcAft>
              <a:buSzPts val="5200"/>
              <a:buNone/>
              <a:defRPr sz="5200"/>
            </a:lvl7pPr>
            <a:lvl8pPr lvl="7" rtl="0" algn="ctr">
              <a:spcBef>
                <a:spcPts val="0"/>
              </a:spcBef>
              <a:spcAft>
                <a:spcPts val="0"/>
              </a:spcAft>
              <a:buSzPts val="5200"/>
              <a:buNone/>
              <a:defRPr sz="5200"/>
            </a:lvl8pPr>
            <a:lvl9pPr lvl="8" rtl="0" algn="ctr">
              <a:spcBef>
                <a:spcPts val="0"/>
              </a:spcBef>
              <a:spcAft>
                <a:spcPts val="0"/>
              </a:spcAft>
              <a:buSzPts val="5200"/>
              <a:buNone/>
              <a:defRPr sz="5200"/>
            </a:lvl9pPr>
          </a:lstStyle>
          <a:p/>
        </p:txBody>
      </p:sp>
      <p:sp>
        <p:nvSpPr>
          <p:cNvPr id="153" name="Google Shape;153;p26"/>
          <p:cNvSpPr txBox="1"/>
          <p:nvPr>
            <p:ph idx="1" type="subTitle"/>
          </p:nvPr>
        </p:nvSpPr>
        <p:spPr>
          <a:xfrm>
            <a:off x="2168350" y="3124250"/>
            <a:ext cx="4807500" cy="248100"/>
          </a:xfrm>
          <a:prstGeom prst="rect">
            <a:avLst/>
          </a:prstGeom>
        </p:spPr>
        <p:txBody>
          <a:bodyPr anchorCtr="0" anchor="t" bIns="91425" lIns="91425" spcFirstLastPara="1" rIns="91425" wrap="square" tIns="91425"/>
          <a:lstStyle>
            <a:lvl1pPr lvl="0" rtl="0" algn="ctr">
              <a:lnSpc>
                <a:spcPct val="100000"/>
              </a:lnSpc>
              <a:spcBef>
                <a:spcPts val="0"/>
              </a:spcBef>
              <a:spcAft>
                <a:spcPts val="0"/>
              </a:spcAft>
              <a:buClr>
                <a:schemeClr val="lt1"/>
              </a:buClr>
              <a:buSzPts val="900"/>
              <a:buFont typeface="Proxima Nova"/>
              <a:buNone/>
              <a:defRPr sz="900">
                <a:solidFill>
                  <a:schemeClr val="lt1"/>
                </a:solidFill>
                <a:latin typeface="Proxima Nova"/>
                <a:ea typeface="Proxima Nova"/>
                <a:cs typeface="Proxima Nova"/>
                <a:sym typeface="Proxima Nova"/>
              </a:defRPr>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154" name="Google Shape;154;p2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a:spcBef>
                <a:spcPts val="0"/>
              </a:spcBef>
              <a:spcAft>
                <a:spcPts val="0"/>
              </a:spcAft>
              <a:buNone/>
            </a:pPr>
            <a:fld id="{00000000-1234-1234-1234-123412341234}" type="slidenum">
              <a:rPr lang="en"/>
              <a:t>‹#›</a:t>
            </a:fld>
            <a:endParaRPr/>
          </a:p>
        </p:txBody>
      </p:sp>
      <p:pic>
        <p:nvPicPr>
          <p:cNvPr descr="Alice_Logo KO_5.png" id="155" name="Google Shape;155;p26"/>
          <p:cNvPicPr preferRelativeResize="0"/>
          <p:nvPr/>
        </p:nvPicPr>
        <p:blipFill rotWithShape="1">
          <a:blip r:embed="rId3">
            <a:alphaModFix/>
          </a:blip>
          <a:srcRect b="28535" l="0" r="0" t="0"/>
          <a:stretch/>
        </p:blipFill>
        <p:spPr>
          <a:xfrm>
            <a:off x="3302425" y="678150"/>
            <a:ext cx="2539125" cy="1814599"/>
          </a:xfrm>
          <a:prstGeom prst="rect">
            <a:avLst/>
          </a:prstGeom>
          <a:noFill/>
          <a:ln>
            <a:noFill/>
          </a:ln>
        </p:spPr>
      </p:pic>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slide 1">
  <p:cSld name="TITLE_2">
    <p:bg>
      <p:bgPr>
        <a:blipFill>
          <a:blip r:embed="rId2">
            <a:alphaModFix/>
          </a:blip>
          <a:stretch>
            <a:fillRect/>
          </a:stretch>
        </a:blipFill>
      </p:bgPr>
    </p:bg>
    <p:spTree>
      <p:nvGrpSpPr>
        <p:cNvPr id="156" name="Shape 156"/>
        <p:cNvGrpSpPr/>
        <p:nvPr/>
      </p:nvGrpSpPr>
      <p:grpSpPr>
        <a:xfrm>
          <a:off x="0" y="0"/>
          <a:ext cx="0" cy="0"/>
          <a:chOff x="0" y="0"/>
          <a:chExt cx="0" cy="0"/>
        </a:xfrm>
      </p:grpSpPr>
      <p:sp>
        <p:nvSpPr>
          <p:cNvPr id="157" name="Google Shape;157;p27"/>
          <p:cNvSpPr txBox="1"/>
          <p:nvPr>
            <p:ph type="ctrTitle"/>
          </p:nvPr>
        </p:nvSpPr>
        <p:spPr>
          <a:xfrm>
            <a:off x="410876" y="2838242"/>
            <a:ext cx="6908100" cy="607800"/>
          </a:xfrm>
          <a:prstGeom prst="rect">
            <a:avLst/>
          </a:prstGeom>
        </p:spPr>
        <p:txBody>
          <a:bodyPr anchorCtr="0" anchor="b" bIns="91425" lIns="91425" spcFirstLastPara="1" rIns="91425" wrap="square" tIns="91425"/>
          <a:lstStyle>
            <a:lvl1pPr lvl="0" rtl="0" algn="l">
              <a:spcBef>
                <a:spcPts val="0"/>
              </a:spcBef>
              <a:spcAft>
                <a:spcPts val="0"/>
              </a:spcAft>
              <a:buClr>
                <a:schemeClr val="lt1"/>
              </a:buClr>
              <a:buSzPts val="3600"/>
              <a:buFont typeface="Proxima Nova"/>
              <a:buNone/>
              <a:defRPr b="1" sz="3600">
                <a:solidFill>
                  <a:schemeClr val="lt1"/>
                </a:solidFill>
                <a:latin typeface="Proxima Nova"/>
                <a:ea typeface="Proxima Nova"/>
                <a:cs typeface="Proxima Nova"/>
                <a:sym typeface="Proxima Nova"/>
              </a:defRPr>
            </a:lvl1pPr>
            <a:lvl2pPr lvl="1" rtl="0" algn="ctr">
              <a:spcBef>
                <a:spcPts val="0"/>
              </a:spcBef>
              <a:spcAft>
                <a:spcPts val="0"/>
              </a:spcAft>
              <a:buClr>
                <a:schemeClr val="lt1"/>
              </a:buClr>
              <a:buSzPts val="5200"/>
              <a:buNone/>
              <a:defRPr sz="5200">
                <a:solidFill>
                  <a:schemeClr val="lt1"/>
                </a:solidFill>
              </a:defRPr>
            </a:lvl2pPr>
            <a:lvl3pPr lvl="2" rtl="0" algn="ctr">
              <a:spcBef>
                <a:spcPts val="0"/>
              </a:spcBef>
              <a:spcAft>
                <a:spcPts val="0"/>
              </a:spcAft>
              <a:buClr>
                <a:schemeClr val="lt1"/>
              </a:buClr>
              <a:buSzPts val="5200"/>
              <a:buNone/>
              <a:defRPr sz="5200">
                <a:solidFill>
                  <a:schemeClr val="lt1"/>
                </a:solidFill>
              </a:defRPr>
            </a:lvl3pPr>
            <a:lvl4pPr lvl="3" rtl="0" algn="ctr">
              <a:spcBef>
                <a:spcPts val="0"/>
              </a:spcBef>
              <a:spcAft>
                <a:spcPts val="0"/>
              </a:spcAft>
              <a:buClr>
                <a:schemeClr val="lt1"/>
              </a:buClr>
              <a:buSzPts val="5200"/>
              <a:buNone/>
              <a:defRPr sz="5200">
                <a:solidFill>
                  <a:schemeClr val="lt1"/>
                </a:solidFill>
              </a:defRPr>
            </a:lvl4pPr>
            <a:lvl5pPr lvl="4" rtl="0" algn="ctr">
              <a:spcBef>
                <a:spcPts val="0"/>
              </a:spcBef>
              <a:spcAft>
                <a:spcPts val="0"/>
              </a:spcAft>
              <a:buClr>
                <a:schemeClr val="lt1"/>
              </a:buClr>
              <a:buSzPts val="5200"/>
              <a:buNone/>
              <a:defRPr sz="5200">
                <a:solidFill>
                  <a:schemeClr val="lt1"/>
                </a:solidFill>
              </a:defRPr>
            </a:lvl5pPr>
            <a:lvl6pPr lvl="5" rtl="0" algn="ctr">
              <a:spcBef>
                <a:spcPts val="0"/>
              </a:spcBef>
              <a:spcAft>
                <a:spcPts val="0"/>
              </a:spcAft>
              <a:buClr>
                <a:schemeClr val="lt1"/>
              </a:buClr>
              <a:buSzPts val="5200"/>
              <a:buNone/>
              <a:defRPr sz="5200">
                <a:solidFill>
                  <a:schemeClr val="lt1"/>
                </a:solidFill>
              </a:defRPr>
            </a:lvl6pPr>
            <a:lvl7pPr lvl="6" rtl="0" algn="ctr">
              <a:spcBef>
                <a:spcPts val="0"/>
              </a:spcBef>
              <a:spcAft>
                <a:spcPts val="0"/>
              </a:spcAft>
              <a:buClr>
                <a:schemeClr val="lt1"/>
              </a:buClr>
              <a:buSzPts val="5200"/>
              <a:buNone/>
              <a:defRPr sz="5200">
                <a:solidFill>
                  <a:schemeClr val="lt1"/>
                </a:solidFill>
              </a:defRPr>
            </a:lvl7pPr>
            <a:lvl8pPr lvl="7" rtl="0" algn="ctr">
              <a:spcBef>
                <a:spcPts val="0"/>
              </a:spcBef>
              <a:spcAft>
                <a:spcPts val="0"/>
              </a:spcAft>
              <a:buClr>
                <a:schemeClr val="lt1"/>
              </a:buClr>
              <a:buSzPts val="5200"/>
              <a:buNone/>
              <a:defRPr sz="5200">
                <a:solidFill>
                  <a:schemeClr val="lt1"/>
                </a:solidFill>
              </a:defRPr>
            </a:lvl8pPr>
            <a:lvl9pPr lvl="8" rtl="0" algn="ctr">
              <a:spcBef>
                <a:spcPts val="0"/>
              </a:spcBef>
              <a:spcAft>
                <a:spcPts val="0"/>
              </a:spcAft>
              <a:buClr>
                <a:schemeClr val="lt1"/>
              </a:buClr>
              <a:buSzPts val="5200"/>
              <a:buNone/>
              <a:defRPr sz="5200">
                <a:solidFill>
                  <a:schemeClr val="lt1"/>
                </a:solidFill>
              </a:defRPr>
            </a:lvl9pPr>
          </a:lstStyle>
          <a:p/>
        </p:txBody>
      </p:sp>
      <p:sp>
        <p:nvSpPr>
          <p:cNvPr id="158" name="Google Shape;158;p27"/>
          <p:cNvSpPr txBox="1"/>
          <p:nvPr>
            <p:ph idx="1" type="subTitle"/>
          </p:nvPr>
        </p:nvSpPr>
        <p:spPr>
          <a:xfrm>
            <a:off x="449318" y="3335683"/>
            <a:ext cx="5268900" cy="570300"/>
          </a:xfrm>
          <a:prstGeom prst="rect">
            <a:avLst/>
          </a:prstGeom>
        </p:spPr>
        <p:txBody>
          <a:bodyPr anchorCtr="0" anchor="t" bIns="91425" lIns="91425" spcFirstLastPara="1" rIns="91425" wrap="square" tIns="91425"/>
          <a:lstStyle>
            <a:lvl1pPr lvl="0" rtl="0">
              <a:lnSpc>
                <a:spcPct val="100000"/>
              </a:lnSpc>
              <a:spcBef>
                <a:spcPts val="0"/>
              </a:spcBef>
              <a:spcAft>
                <a:spcPts val="0"/>
              </a:spcAft>
              <a:buClr>
                <a:srgbClr val="FFFFFF"/>
              </a:buClr>
              <a:buSzPts val="1000"/>
              <a:buFont typeface="Proxima Nova"/>
              <a:buNone/>
              <a:defRPr sz="1000">
                <a:solidFill>
                  <a:srgbClr val="FFFFFF"/>
                </a:solidFill>
                <a:latin typeface="Proxima Nova"/>
                <a:ea typeface="Proxima Nova"/>
                <a:cs typeface="Proxima Nova"/>
                <a:sym typeface="Proxima Nova"/>
              </a:defRPr>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159" name="Google Shape;159;p2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a:spcBef>
                <a:spcPts val="0"/>
              </a:spcBef>
              <a:spcAft>
                <a:spcPts val="0"/>
              </a:spcAft>
              <a:buNone/>
            </a:pPr>
            <a:fld id="{00000000-1234-1234-1234-123412341234}" type="slidenum">
              <a:rPr lang="en"/>
              <a:t>‹#›</a:t>
            </a:fld>
            <a:endParaRPr/>
          </a:p>
        </p:txBody>
      </p:sp>
      <p:pic>
        <p:nvPicPr>
          <p:cNvPr descr="Alice_Logo KO_5.png" id="160" name="Google Shape;160;p27"/>
          <p:cNvPicPr preferRelativeResize="0"/>
          <p:nvPr/>
        </p:nvPicPr>
        <p:blipFill>
          <a:blip r:embed="rId3">
            <a:alphaModFix/>
          </a:blip>
          <a:stretch>
            <a:fillRect/>
          </a:stretch>
        </p:blipFill>
        <p:spPr>
          <a:xfrm>
            <a:off x="370950" y="1316542"/>
            <a:ext cx="2051175" cy="2051149"/>
          </a:xfrm>
          <a:prstGeom prst="rect">
            <a:avLst/>
          </a:prstGeom>
          <a:noFill/>
          <a:ln>
            <a:noFill/>
          </a:ln>
        </p:spPr>
      </p:pic>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slide 2">
  <p:cSld name="TITLE_3">
    <p:bg>
      <p:bgPr>
        <a:blipFill>
          <a:blip r:embed="rId2">
            <a:alphaModFix/>
          </a:blip>
          <a:stretch>
            <a:fillRect/>
          </a:stretch>
        </a:blipFill>
      </p:bgPr>
    </p:bg>
    <p:spTree>
      <p:nvGrpSpPr>
        <p:cNvPr id="161" name="Shape 161"/>
        <p:cNvGrpSpPr/>
        <p:nvPr/>
      </p:nvGrpSpPr>
      <p:grpSpPr>
        <a:xfrm>
          <a:off x="0" y="0"/>
          <a:ext cx="0" cy="0"/>
          <a:chOff x="0" y="0"/>
          <a:chExt cx="0" cy="0"/>
        </a:xfrm>
      </p:grpSpPr>
      <p:sp>
        <p:nvSpPr>
          <p:cNvPr id="162" name="Google Shape;162;p28"/>
          <p:cNvSpPr txBox="1"/>
          <p:nvPr>
            <p:ph type="ctrTitle"/>
          </p:nvPr>
        </p:nvSpPr>
        <p:spPr>
          <a:xfrm>
            <a:off x="1837775" y="3007763"/>
            <a:ext cx="5404500" cy="467400"/>
          </a:xfrm>
          <a:prstGeom prst="rect">
            <a:avLst/>
          </a:prstGeom>
        </p:spPr>
        <p:txBody>
          <a:bodyPr anchorCtr="0" anchor="ctr" bIns="91425" lIns="91425" spcFirstLastPara="1" rIns="91425" wrap="square" tIns="91425"/>
          <a:lstStyle>
            <a:lvl1pPr lvl="0" rtl="0" algn="ctr">
              <a:spcBef>
                <a:spcPts val="0"/>
              </a:spcBef>
              <a:spcAft>
                <a:spcPts val="0"/>
              </a:spcAft>
              <a:buClr>
                <a:srgbClr val="FFFFFF"/>
              </a:buClr>
              <a:buSzPts val="3000"/>
              <a:buFont typeface="Proxima Nova"/>
              <a:buNone/>
              <a:defRPr b="1" sz="3000">
                <a:solidFill>
                  <a:srgbClr val="FFFFFF"/>
                </a:solidFill>
                <a:latin typeface="Proxima Nova"/>
                <a:ea typeface="Proxima Nova"/>
                <a:cs typeface="Proxima Nova"/>
                <a:sym typeface="Proxima Nova"/>
              </a:defRPr>
            </a:lvl1pPr>
            <a:lvl2pPr lvl="1" rtl="0" algn="ctr">
              <a:spcBef>
                <a:spcPts val="0"/>
              </a:spcBef>
              <a:spcAft>
                <a:spcPts val="0"/>
              </a:spcAft>
              <a:buSzPts val="5200"/>
              <a:buNone/>
              <a:defRPr sz="5200"/>
            </a:lvl2pPr>
            <a:lvl3pPr lvl="2" rtl="0" algn="ctr">
              <a:spcBef>
                <a:spcPts val="0"/>
              </a:spcBef>
              <a:spcAft>
                <a:spcPts val="0"/>
              </a:spcAft>
              <a:buSzPts val="5200"/>
              <a:buNone/>
              <a:defRPr sz="5200"/>
            </a:lvl3pPr>
            <a:lvl4pPr lvl="3" rtl="0" algn="ctr">
              <a:spcBef>
                <a:spcPts val="0"/>
              </a:spcBef>
              <a:spcAft>
                <a:spcPts val="0"/>
              </a:spcAft>
              <a:buSzPts val="5200"/>
              <a:buNone/>
              <a:defRPr sz="5200"/>
            </a:lvl4pPr>
            <a:lvl5pPr lvl="4" rtl="0" algn="ctr">
              <a:spcBef>
                <a:spcPts val="0"/>
              </a:spcBef>
              <a:spcAft>
                <a:spcPts val="0"/>
              </a:spcAft>
              <a:buSzPts val="5200"/>
              <a:buNone/>
              <a:defRPr sz="5200"/>
            </a:lvl5pPr>
            <a:lvl6pPr lvl="5" rtl="0" algn="ctr">
              <a:spcBef>
                <a:spcPts val="0"/>
              </a:spcBef>
              <a:spcAft>
                <a:spcPts val="0"/>
              </a:spcAft>
              <a:buSzPts val="5200"/>
              <a:buNone/>
              <a:defRPr sz="5200"/>
            </a:lvl6pPr>
            <a:lvl7pPr lvl="6" rtl="0" algn="ctr">
              <a:spcBef>
                <a:spcPts val="0"/>
              </a:spcBef>
              <a:spcAft>
                <a:spcPts val="0"/>
              </a:spcAft>
              <a:buSzPts val="5200"/>
              <a:buNone/>
              <a:defRPr sz="5200"/>
            </a:lvl7pPr>
            <a:lvl8pPr lvl="7" rtl="0" algn="ctr">
              <a:spcBef>
                <a:spcPts val="0"/>
              </a:spcBef>
              <a:spcAft>
                <a:spcPts val="0"/>
              </a:spcAft>
              <a:buSzPts val="5200"/>
              <a:buNone/>
              <a:defRPr sz="5200"/>
            </a:lvl8pPr>
            <a:lvl9pPr lvl="8" rtl="0" algn="ctr">
              <a:spcBef>
                <a:spcPts val="0"/>
              </a:spcBef>
              <a:spcAft>
                <a:spcPts val="0"/>
              </a:spcAft>
              <a:buSzPts val="5200"/>
              <a:buNone/>
              <a:defRPr sz="5200"/>
            </a:lvl9pPr>
          </a:lstStyle>
          <a:p/>
        </p:txBody>
      </p:sp>
      <p:sp>
        <p:nvSpPr>
          <p:cNvPr id="163" name="Google Shape;163;p28"/>
          <p:cNvSpPr txBox="1"/>
          <p:nvPr>
            <p:ph idx="1" type="subTitle"/>
          </p:nvPr>
        </p:nvSpPr>
        <p:spPr>
          <a:xfrm>
            <a:off x="2010675" y="3530100"/>
            <a:ext cx="5001000" cy="217800"/>
          </a:xfrm>
          <a:prstGeom prst="rect">
            <a:avLst/>
          </a:prstGeom>
        </p:spPr>
        <p:txBody>
          <a:bodyPr anchorCtr="0" anchor="ctr" bIns="91425" lIns="91425" spcFirstLastPara="1" rIns="91425" wrap="square" tIns="91425"/>
          <a:lstStyle>
            <a:lvl1pPr lvl="0" rtl="0" algn="ctr">
              <a:lnSpc>
                <a:spcPct val="100000"/>
              </a:lnSpc>
              <a:spcBef>
                <a:spcPts val="0"/>
              </a:spcBef>
              <a:spcAft>
                <a:spcPts val="0"/>
              </a:spcAft>
              <a:buClr>
                <a:srgbClr val="FFFFFF"/>
              </a:buClr>
              <a:buSzPts val="1000"/>
              <a:buFont typeface="Proxima Nova"/>
              <a:buNone/>
              <a:defRPr sz="1000">
                <a:solidFill>
                  <a:srgbClr val="FFFFFF"/>
                </a:solidFill>
                <a:latin typeface="Proxima Nova"/>
                <a:ea typeface="Proxima Nova"/>
                <a:cs typeface="Proxima Nova"/>
                <a:sym typeface="Proxima Nova"/>
              </a:defRPr>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164" name="Google Shape;164;p2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a:spcBef>
                <a:spcPts val="0"/>
              </a:spcBef>
              <a:spcAft>
                <a:spcPts val="0"/>
              </a:spcAft>
              <a:buNone/>
            </a:pPr>
            <a:fld id="{00000000-1234-1234-1234-123412341234}" type="slidenum">
              <a:rPr lang="en"/>
              <a:t>‹#›</a:t>
            </a:fld>
            <a:endParaRPr/>
          </a:p>
        </p:txBody>
      </p:sp>
      <p:pic>
        <p:nvPicPr>
          <p:cNvPr descr="Alice_Logo KO_5.png" id="165" name="Google Shape;165;p28"/>
          <p:cNvPicPr preferRelativeResize="0"/>
          <p:nvPr/>
        </p:nvPicPr>
        <p:blipFill rotWithShape="1">
          <a:blip r:embed="rId3">
            <a:alphaModFix/>
          </a:blip>
          <a:srcRect b="30396" l="0" r="0" t="0"/>
          <a:stretch/>
        </p:blipFill>
        <p:spPr>
          <a:xfrm>
            <a:off x="2783250" y="263625"/>
            <a:ext cx="3588450" cy="2497774"/>
          </a:xfrm>
          <a:prstGeom prst="rect">
            <a:avLst/>
          </a:prstGeom>
          <a:noFill/>
          <a:ln>
            <a:noFill/>
          </a:ln>
        </p:spPr>
      </p:pic>
      <p:cxnSp>
        <p:nvCxnSpPr>
          <p:cNvPr id="166" name="Google Shape;166;p28"/>
          <p:cNvCxnSpPr/>
          <p:nvPr/>
        </p:nvCxnSpPr>
        <p:spPr>
          <a:xfrm>
            <a:off x="2117924" y="2921100"/>
            <a:ext cx="4752600" cy="0"/>
          </a:xfrm>
          <a:prstGeom prst="straightConnector1">
            <a:avLst/>
          </a:prstGeom>
          <a:noFill/>
          <a:ln cap="flat" cmpd="sng" w="9525">
            <a:solidFill>
              <a:srgbClr val="FFFFFF"/>
            </a:solidFill>
            <a:prstDash val="solid"/>
            <a:round/>
            <a:headEnd len="med" w="med" type="none"/>
            <a:tailEnd len="med" w="med" type="none"/>
          </a:ln>
        </p:spPr>
      </p:cxn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header" type="secHead">
  <p:cSld name="SECTION_HEADER">
    <p:bg>
      <p:bgPr>
        <a:blipFill>
          <a:blip r:embed="rId2">
            <a:alphaModFix/>
          </a:blip>
          <a:stretch>
            <a:fillRect/>
          </a:stretch>
        </a:blipFill>
      </p:bgPr>
    </p:bg>
    <p:spTree>
      <p:nvGrpSpPr>
        <p:cNvPr id="167" name="Shape 167"/>
        <p:cNvGrpSpPr/>
        <p:nvPr/>
      </p:nvGrpSpPr>
      <p:grpSpPr>
        <a:xfrm>
          <a:off x="0" y="0"/>
          <a:ext cx="0" cy="0"/>
          <a:chOff x="0" y="0"/>
          <a:chExt cx="0" cy="0"/>
        </a:xfrm>
      </p:grpSpPr>
      <p:sp>
        <p:nvSpPr>
          <p:cNvPr id="168" name="Google Shape;168;p29"/>
          <p:cNvSpPr txBox="1"/>
          <p:nvPr>
            <p:ph type="title"/>
          </p:nvPr>
        </p:nvSpPr>
        <p:spPr>
          <a:xfrm>
            <a:off x="2279400" y="2465777"/>
            <a:ext cx="4696200" cy="534000"/>
          </a:xfrm>
          <a:prstGeom prst="rect">
            <a:avLst/>
          </a:prstGeom>
          <a:solidFill>
            <a:srgbClr val="FFFFFF">
              <a:alpha val="8540"/>
            </a:srgbClr>
          </a:solidFill>
        </p:spPr>
        <p:txBody>
          <a:bodyPr anchorCtr="0" anchor="ctr" bIns="91425" lIns="91425" spcFirstLastPara="1" rIns="91425" wrap="square" tIns="91425"/>
          <a:lstStyle>
            <a:lvl1pPr lvl="0" rtl="0" algn="ctr">
              <a:spcBef>
                <a:spcPts val="0"/>
              </a:spcBef>
              <a:spcAft>
                <a:spcPts val="0"/>
              </a:spcAft>
              <a:buClr>
                <a:srgbClr val="FFFFFF"/>
              </a:buClr>
              <a:buSzPts val="2000"/>
              <a:buFont typeface="Proxima Nova"/>
              <a:buNone/>
              <a:defRPr sz="2000">
                <a:solidFill>
                  <a:srgbClr val="FFFFFF"/>
                </a:solidFill>
                <a:latin typeface="Proxima Nova"/>
                <a:ea typeface="Proxima Nova"/>
                <a:cs typeface="Proxima Nova"/>
                <a:sym typeface="Proxima Nova"/>
              </a:defRPr>
            </a:lvl1pPr>
            <a:lvl2pPr lvl="1" rtl="0" algn="ctr">
              <a:spcBef>
                <a:spcPts val="0"/>
              </a:spcBef>
              <a:spcAft>
                <a:spcPts val="0"/>
              </a:spcAft>
              <a:buClr>
                <a:srgbClr val="FFFFFF"/>
              </a:buClr>
              <a:buSzPts val="3600"/>
              <a:buFont typeface="Proxima Nova"/>
              <a:buNone/>
              <a:defRPr sz="3600">
                <a:solidFill>
                  <a:srgbClr val="FFFFFF"/>
                </a:solidFill>
                <a:latin typeface="Proxima Nova"/>
                <a:ea typeface="Proxima Nova"/>
                <a:cs typeface="Proxima Nova"/>
                <a:sym typeface="Proxima Nova"/>
              </a:defRPr>
            </a:lvl2pPr>
            <a:lvl3pPr lvl="2" rtl="0" algn="ctr">
              <a:spcBef>
                <a:spcPts val="0"/>
              </a:spcBef>
              <a:spcAft>
                <a:spcPts val="0"/>
              </a:spcAft>
              <a:buClr>
                <a:srgbClr val="FFFFFF"/>
              </a:buClr>
              <a:buSzPts val="3600"/>
              <a:buFont typeface="Proxima Nova"/>
              <a:buNone/>
              <a:defRPr sz="3600">
                <a:solidFill>
                  <a:srgbClr val="FFFFFF"/>
                </a:solidFill>
                <a:latin typeface="Proxima Nova"/>
                <a:ea typeface="Proxima Nova"/>
                <a:cs typeface="Proxima Nova"/>
                <a:sym typeface="Proxima Nova"/>
              </a:defRPr>
            </a:lvl3pPr>
            <a:lvl4pPr lvl="3" rtl="0" algn="ctr">
              <a:spcBef>
                <a:spcPts val="0"/>
              </a:spcBef>
              <a:spcAft>
                <a:spcPts val="0"/>
              </a:spcAft>
              <a:buClr>
                <a:srgbClr val="FFFFFF"/>
              </a:buClr>
              <a:buSzPts val="3600"/>
              <a:buFont typeface="Proxima Nova"/>
              <a:buNone/>
              <a:defRPr sz="3600">
                <a:solidFill>
                  <a:srgbClr val="FFFFFF"/>
                </a:solidFill>
                <a:latin typeface="Proxima Nova"/>
                <a:ea typeface="Proxima Nova"/>
                <a:cs typeface="Proxima Nova"/>
                <a:sym typeface="Proxima Nova"/>
              </a:defRPr>
            </a:lvl4pPr>
            <a:lvl5pPr lvl="4" rtl="0" algn="ctr">
              <a:spcBef>
                <a:spcPts val="0"/>
              </a:spcBef>
              <a:spcAft>
                <a:spcPts val="0"/>
              </a:spcAft>
              <a:buClr>
                <a:srgbClr val="FFFFFF"/>
              </a:buClr>
              <a:buSzPts val="3600"/>
              <a:buFont typeface="Proxima Nova"/>
              <a:buNone/>
              <a:defRPr sz="3600">
                <a:solidFill>
                  <a:srgbClr val="FFFFFF"/>
                </a:solidFill>
                <a:latin typeface="Proxima Nova"/>
                <a:ea typeface="Proxima Nova"/>
                <a:cs typeface="Proxima Nova"/>
                <a:sym typeface="Proxima Nova"/>
              </a:defRPr>
            </a:lvl5pPr>
            <a:lvl6pPr lvl="5" rtl="0" algn="ctr">
              <a:spcBef>
                <a:spcPts val="0"/>
              </a:spcBef>
              <a:spcAft>
                <a:spcPts val="0"/>
              </a:spcAft>
              <a:buClr>
                <a:srgbClr val="FFFFFF"/>
              </a:buClr>
              <a:buSzPts val="3600"/>
              <a:buFont typeface="Proxima Nova"/>
              <a:buNone/>
              <a:defRPr sz="3600">
                <a:solidFill>
                  <a:srgbClr val="FFFFFF"/>
                </a:solidFill>
                <a:latin typeface="Proxima Nova"/>
                <a:ea typeface="Proxima Nova"/>
                <a:cs typeface="Proxima Nova"/>
                <a:sym typeface="Proxima Nova"/>
              </a:defRPr>
            </a:lvl6pPr>
            <a:lvl7pPr lvl="6" rtl="0" algn="ctr">
              <a:spcBef>
                <a:spcPts val="0"/>
              </a:spcBef>
              <a:spcAft>
                <a:spcPts val="0"/>
              </a:spcAft>
              <a:buClr>
                <a:srgbClr val="FFFFFF"/>
              </a:buClr>
              <a:buSzPts val="3600"/>
              <a:buFont typeface="Proxima Nova"/>
              <a:buNone/>
              <a:defRPr sz="3600">
                <a:solidFill>
                  <a:srgbClr val="FFFFFF"/>
                </a:solidFill>
                <a:latin typeface="Proxima Nova"/>
                <a:ea typeface="Proxima Nova"/>
                <a:cs typeface="Proxima Nova"/>
                <a:sym typeface="Proxima Nova"/>
              </a:defRPr>
            </a:lvl7pPr>
            <a:lvl8pPr lvl="7" rtl="0" algn="ctr">
              <a:spcBef>
                <a:spcPts val="0"/>
              </a:spcBef>
              <a:spcAft>
                <a:spcPts val="0"/>
              </a:spcAft>
              <a:buClr>
                <a:srgbClr val="FFFFFF"/>
              </a:buClr>
              <a:buSzPts val="3600"/>
              <a:buFont typeface="Proxima Nova"/>
              <a:buNone/>
              <a:defRPr sz="3600">
                <a:solidFill>
                  <a:srgbClr val="FFFFFF"/>
                </a:solidFill>
                <a:latin typeface="Proxima Nova"/>
                <a:ea typeface="Proxima Nova"/>
                <a:cs typeface="Proxima Nova"/>
                <a:sym typeface="Proxima Nova"/>
              </a:defRPr>
            </a:lvl8pPr>
            <a:lvl9pPr lvl="8" rtl="0" algn="ctr">
              <a:spcBef>
                <a:spcPts val="0"/>
              </a:spcBef>
              <a:spcAft>
                <a:spcPts val="0"/>
              </a:spcAft>
              <a:buClr>
                <a:srgbClr val="FFFFFF"/>
              </a:buClr>
              <a:buSzPts val="3600"/>
              <a:buFont typeface="Proxima Nova"/>
              <a:buNone/>
              <a:defRPr sz="3600">
                <a:solidFill>
                  <a:srgbClr val="FFFFFF"/>
                </a:solidFill>
                <a:latin typeface="Proxima Nova"/>
                <a:ea typeface="Proxima Nova"/>
                <a:cs typeface="Proxima Nova"/>
                <a:sym typeface="Proxima Nova"/>
              </a:defRPr>
            </a:lvl9pPr>
          </a:lstStyle>
          <a:p/>
        </p:txBody>
      </p:sp>
      <p:sp>
        <p:nvSpPr>
          <p:cNvPr id="169" name="Google Shape;169;p2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a:spcBef>
                <a:spcPts val="0"/>
              </a:spcBef>
              <a:spcAft>
                <a:spcPts val="0"/>
              </a:spcAft>
              <a:buNone/>
            </a:pPr>
            <a:fld id="{00000000-1234-1234-1234-123412341234}" type="slidenum">
              <a:rPr lang="en"/>
              <a:t>‹#›</a:t>
            </a:fld>
            <a:endParaRPr/>
          </a:p>
        </p:txBody>
      </p:sp>
      <p:pic>
        <p:nvPicPr>
          <p:cNvPr id="170" name="Google Shape;170;p29"/>
          <p:cNvPicPr preferRelativeResize="0"/>
          <p:nvPr/>
        </p:nvPicPr>
        <p:blipFill>
          <a:blip r:embed="rId3">
            <a:alphaModFix/>
          </a:blip>
          <a:stretch>
            <a:fillRect/>
          </a:stretch>
        </p:blipFill>
        <p:spPr>
          <a:xfrm>
            <a:off x="3772316" y="1755731"/>
            <a:ext cx="613975" cy="613975"/>
          </a:xfrm>
          <a:prstGeom prst="rect">
            <a:avLst/>
          </a:prstGeom>
          <a:noFill/>
          <a:ln>
            <a:noFill/>
          </a:ln>
        </p:spPr>
      </p:pic>
      <p:sp>
        <p:nvSpPr>
          <p:cNvPr id="171" name="Google Shape;171;p29"/>
          <p:cNvSpPr txBox="1"/>
          <p:nvPr>
            <p:ph idx="2" type="title"/>
          </p:nvPr>
        </p:nvSpPr>
        <p:spPr>
          <a:xfrm>
            <a:off x="4252073" y="1934579"/>
            <a:ext cx="4584600" cy="393600"/>
          </a:xfrm>
          <a:prstGeom prst="rect">
            <a:avLst/>
          </a:prstGeom>
        </p:spPr>
        <p:txBody>
          <a:bodyPr anchorCtr="0" anchor="ctr" bIns="91425" lIns="91425" spcFirstLastPara="1" rIns="91425" wrap="square" tIns="91425"/>
          <a:lstStyle>
            <a:lvl1pPr lvl="0" rtl="0" algn="l">
              <a:spcBef>
                <a:spcPts val="0"/>
              </a:spcBef>
              <a:spcAft>
                <a:spcPts val="0"/>
              </a:spcAft>
              <a:buClr>
                <a:schemeClr val="lt1"/>
              </a:buClr>
              <a:buSzPts val="2400"/>
              <a:buFont typeface="Proxima Nova"/>
              <a:buNone/>
              <a:defRPr b="1" sz="2400">
                <a:solidFill>
                  <a:schemeClr val="lt1"/>
                </a:solidFill>
                <a:latin typeface="Proxima Nova"/>
                <a:ea typeface="Proxima Nova"/>
                <a:cs typeface="Proxima Nova"/>
                <a:sym typeface="Proxima Nova"/>
              </a:defRPr>
            </a:lvl1pPr>
            <a:lvl2pPr lvl="1" rtl="0">
              <a:spcBef>
                <a:spcPts val="0"/>
              </a:spcBef>
              <a:spcAft>
                <a:spcPts val="0"/>
              </a:spcAft>
              <a:buClr>
                <a:srgbClr val="253446"/>
              </a:buClr>
              <a:buSzPts val="2400"/>
              <a:buFont typeface="Proxima Nova"/>
              <a:buNone/>
              <a:defRPr b="1" sz="2400">
                <a:solidFill>
                  <a:srgbClr val="253446"/>
                </a:solidFill>
                <a:latin typeface="Proxima Nova"/>
                <a:ea typeface="Proxima Nova"/>
                <a:cs typeface="Proxima Nova"/>
                <a:sym typeface="Proxima Nova"/>
              </a:defRPr>
            </a:lvl2pPr>
            <a:lvl3pPr lvl="2" rtl="0">
              <a:spcBef>
                <a:spcPts val="0"/>
              </a:spcBef>
              <a:spcAft>
                <a:spcPts val="0"/>
              </a:spcAft>
              <a:buClr>
                <a:srgbClr val="253446"/>
              </a:buClr>
              <a:buSzPts val="2400"/>
              <a:buFont typeface="Proxima Nova"/>
              <a:buNone/>
              <a:defRPr b="1" sz="2400">
                <a:solidFill>
                  <a:srgbClr val="253446"/>
                </a:solidFill>
                <a:latin typeface="Proxima Nova"/>
                <a:ea typeface="Proxima Nova"/>
                <a:cs typeface="Proxima Nova"/>
                <a:sym typeface="Proxima Nova"/>
              </a:defRPr>
            </a:lvl3pPr>
            <a:lvl4pPr lvl="3" rtl="0">
              <a:spcBef>
                <a:spcPts val="0"/>
              </a:spcBef>
              <a:spcAft>
                <a:spcPts val="0"/>
              </a:spcAft>
              <a:buClr>
                <a:srgbClr val="253446"/>
              </a:buClr>
              <a:buSzPts val="2400"/>
              <a:buFont typeface="Proxima Nova"/>
              <a:buNone/>
              <a:defRPr b="1" sz="2400">
                <a:solidFill>
                  <a:srgbClr val="253446"/>
                </a:solidFill>
                <a:latin typeface="Proxima Nova"/>
                <a:ea typeface="Proxima Nova"/>
                <a:cs typeface="Proxima Nova"/>
                <a:sym typeface="Proxima Nova"/>
              </a:defRPr>
            </a:lvl4pPr>
            <a:lvl5pPr lvl="4" rtl="0">
              <a:spcBef>
                <a:spcPts val="0"/>
              </a:spcBef>
              <a:spcAft>
                <a:spcPts val="0"/>
              </a:spcAft>
              <a:buClr>
                <a:srgbClr val="253446"/>
              </a:buClr>
              <a:buSzPts val="2400"/>
              <a:buFont typeface="Proxima Nova"/>
              <a:buNone/>
              <a:defRPr b="1" sz="2400">
                <a:solidFill>
                  <a:srgbClr val="253446"/>
                </a:solidFill>
                <a:latin typeface="Proxima Nova"/>
                <a:ea typeface="Proxima Nova"/>
                <a:cs typeface="Proxima Nova"/>
                <a:sym typeface="Proxima Nova"/>
              </a:defRPr>
            </a:lvl5pPr>
            <a:lvl6pPr lvl="5" rtl="0">
              <a:spcBef>
                <a:spcPts val="0"/>
              </a:spcBef>
              <a:spcAft>
                <a:spcPts val="0"/>
              </a:spcAft>
              <a:buClr>
                <a:srgbClr val="253446"/>
              </a:buClr>
              <a:buSzPts val="2400"/>
              <a:buFont typeface="Proxima Nova"/>
              <a:buNone/>
              <a:defRPr b="1" sz="2400">
                <a:solidFill>
                  <a:srgbClr val="253446"/>
                </a:solidFill>
                <a:latin typeface="Proxima Nova"/>
                <a:ea typeface="Proxima Nova"/>
                <a:cs typeface="Proxima Nova"/>
                <a:sym typeface="Proxima Nova"/>
              </a:defRPr>
            </a:lvl6pPr>
            <a:lvl7pPr lvl="6" rtl="0">
              <a:spcBef>
                <a:spcPts val="0"/>
              </a:spcBef>
              <a:spcAft>
                <a:spcPts val="0"/>
              </a:spcAft>
              <a:buClr>
                <a:srgbClr val="253446"/>
              </a:buClr>
              <a:buSzPts val="2400"/>
              <a:buFont typeface="Proxima Nova"/>
              <a:buNone/>
              <a:defRPr b="1" sz="2400">
                <a:solidFill>
                  <a:srgbClr val="253446"/>
                </a:solidFill>
                <a:latin typeface="Proxima Nova"/>
                <a:ea typeface="Proxima Nova"/>
                <a:cs typeface="Proxima Nova"/>
                <a:sym typeface="Proxima Nova"/>
              </a:defRPr>
            </a:lvl7pPr>
            <a:lvl8pPr lvl="7" rtl="0">
              <a:spcBef>
                <a:spcPts val="0"/>
              </a:spcBef>
              <a:spcAft>
                <a:spcPts val="0"/>
              </a:spcAft>
              <a:buClr>
                <a:srgbClr val="253446"/>
              </a:buClr>
              <a:buSzPts val="2400"/>
              <a:buFont typeface="Proxima Nova"/>
              <a:buNone/>
              <a:defRPr b="1" sz="2400">
                <a:solidFill>
                  <a:srgbClr val="253446"/>
                </a:solidFill>
                <a:latin typeface="Proxima Nova"/>
                <a:ea typeface="Proxima Nova"/>
                <a:cs typeface="Proxima Nova"/>
                <a:sym typeface="Proxima Nova"/>
              </a:defRPr>
            </a:lvl8pPr>
            <a:lvl9pPr lvl="8" rtl="0">
              <a:spcBef>
                <a:spcPts val="0"/>
              </a:spcBef>
              <a:spcAft>
                <a:spcPts val="0"/>
              </a:spcAft>
              <a:buClr>
                <a:srgbClr val="253446"/>
              </a:buClr>
              <a:buSzPts val="2400"/>
              <a:buFont typeface="Proxima Nova"/>
              <a:buNone/>
              <a:defRPr b="1" sz="2400">
                <a:solidFill>
                  <a:srgbClr val="253446"/>
                </a:solidFill>
                <a:latin typeface="Proxima Nova"/>
                <a:ea typeface="Proxima Nova"/>
                <a:cs typeface="Proxima Nova"/>
                <a:sym typeface="Proxima Nova"/>
              </a:defRPr>
            </a:lvl9pPr>
          </a:lstStyle>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header 1">
  <p:cSld name="SECTION_HEADER_1">
    <p:bg>
      <p:bgPr>
        <a:blipFill>
          <a:blip r:embed="rId2">
            <a:alphaModFix/>
          </a:blip>
          <a:stretch>
            <a:fillRect/>
          </a:stretch>
        </a:blipFill>
      </p:bgPr>
    </p:bg>
    <p:spTree>
      <p:nvGrpSpPr>
        <p:cNvPr id="172" name="Shape 172"/>
        <p:cNvGrpSpPr/>
        <p:nvPr/>
      </p:nvGrpSpPr>
      <p:grpSpPr>
        <a:xfrm>
          <a:off x="0" y="0"/>
          <a:ext cx="0" cy="0"/>
          <a:chOff x="0" y="0"/>
          <a:chExt cx="0" cy="0"/>
        </a:xfrm>
      </p:grpSpPr>
      <p:sp>
        <p:nvSpPr>
          <p:cNvPr id="173" name="Google Shape;173;p30"/>
          <p:cNvSpPr txBox="1"/>
          <p:nvPr>
            <p:ph type="title"/>
          </p:nvPr>
        </p:nvSpPr>
        <p:spPr>
          <a:xfrm>
            <a:off x="3596625" y="2829600"/>
            <a:ext cx="5799300" cy="617100"/>
          </a:xfrm>
          <a:prstGeom prst="rect">
            <a:avLst/>
          </a:prstGeom>
        </p:spPr>
        <p:txBody>
          <a:bodyPr anchorCtr="0" anchor="ctr" bIns="91425" lIns="91425" spcFirstLastPara="1" rIns="91425" wrap="square" tIns="91425"/>
          <a:lstStyle>
            <a:lvl1pPr lvl="0" rtl="0">
              <a:spcBef>
                <a:spcPts val="0"/>
              </a:spcBef>
              <a:spcAft>
                <a:spcPts val="0"/>
              </a:spcAft>
              <a:buClr>
                <a:schemeClr val="lt1"/>
              </a:buClr>
              <a:buSzPts val="3000"/>
              <a:buFont typeface="Proxima Nova"/>
              <a:buNone/>
              <a:defRPr>
                <a:solidFill>
                  <a:schemeClr val="lt1"/>
                </a:solidFill>
                <a:latin typeface="Proxima Nova"/>
                <a:ea typeface="Proxima Nova"/>
                <a:cs typeface="Proxima Nova"/>
                <a:sym typeface="Proxima Nova"/>
              </a:defRPr>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
        <p:nvSpPr>
          <p:cNvPr id="174" name="Google Shape;174;p3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a:spcBef>
                <a:spcPts val="0"/>
              </a:spcBef>
              <a:spcAft>
                <a:spcPts val="0"/>
              </a:spcAft>
              <a:buNone/>
            </a:pPr>
            <a:fld id="{00000000-1234-1234-1234-123412341234}" type="slidenum">
              <a:rPr lang="en"/>
              <a:t>‹#›</a:t>
            </a:fld>
            <a:endParaRPr/>
          </a:p>
        </p:txBody>
      </p:sp>
      <p:sp>
        <p:nvSpPr>
          <p:cNvPr id="175" name="Google Shape;175;p30"/>
          <p:cNvSpPr/>
          <p:nvPr/>
        </p:nvSpPr>
        <p:spPr>
          <a:xfrm rot="-5400000">
            <a:off x="4410332" y="2547258"/>
            <a:ext cx="240300" cy="240300"/>
          </a:xfrm>
          <a:prstGeom prst="rtTriangle">
            <a:avLst/>
          </a:prstGeom>
          <a:solidFill>
            <a:schemeClr val="lt2"/>
          </a:solidFill>
          <a:ln>
            <a:noFill/>
          </a:ln>
        </p:spPr>
        <p:txBody>
          <a:bodyPr anchorCtr="0" anchor="ctr" bIns="91425" lIns="91425" spcFirstLastPara="1" rIns="91425" wrap="square" tIns="91425">
            <a:noAutofit/>
          </a:bodyPr>
          <a:lstStyle/>
          <a:p>
            <a:pPr indent="0" lvl="0" marL="0">
              <a:spcBef>
                <a:spcPts val="0"/>
              </a:spcBef>
              <a:spcAft>
                <a:spcPts val="0"/>
              </a:spcAft>
              <a:buNone/>
            </a:pPr>
            <a:r>
              <a:t/>
            </a:r>
            <a:endParaRPr/>
          </a:p>
        </p:txBody>
      </p:sp>
      <p:pic>
        <p:nvPicPr>
          <p:cNvPr descr="logo.png" id="176" name="Google Shape;176;p30"/>
          <p:cNvPicPr preferRelativeResize="0"/>
          <p:nvPr/>
        </p:nvPicPr>
        <p:blipFill>
          <a:blip r:embed="rId3">
            <a:alphaModFix/>
          </a:blip>
          <a:stretch>
            <a:fillRect/>
          </a:stretch>
        </p:blipFill>
        <p:spPr>
          <a:xfrm>
            <a:off x="3573075" y="1829425"/>
            <a:ext cx="809050" cy="972251"/>
          </a:xfrm>
          <a:prstGeom prst="rect">
            <a:avLst/>
          </a:prstGeom>
          <a:noFill/>
          <a:ln>
            <a:noFill/>
          </a:ln>
        </p:spPr>
      </p:pic>
      <p:sp>
        <p:nvSpPr>
          <p:cNvPr id="177" name="Google Shape;177;p30"/>
          <p:cNvSpPr txBox="1"/>
          <p:nvPr>
            <p:ph idx="2" type="title"/>
          </p:nvPr>
        </p:nvSpPr>
        <p:spPr>
          <a:xfrm>
            <a:off x="4642435" y="2517213"/>
            <a:ext cx="3707700" cy="351600"/>
          </a:xfrm>
          <a:prstGeom prst="rect">
            <a:avLst/>
          </a:prstGeom>
        </p:spPr>
        <p:txBody>
          <a:bodyPr anchorCtr="0" anchor="ctr" bIns="91425" lIns="91425" spcFirstLastPara="1" rIns="91425" wrap="square" tIns="91425"/>
          <a:lstStyle>
            <a:lvl1pPr lvl="0" rtl="0">
              <a:spcBef>
                <a:spcPts val="0"/>
              </a:spcBef>
              <a:spcAft>
                <a:spcPts val="0"/>
              </a:spcAft>
              <a:buClr>
                <a:schemeClr val="lt1"/>
              </a:buClr>
              <a:buSzPts val="2000"/>
              <a:buFont typeface="Proxima Nova"/>
              <a:buNone/>
              <a:defRPr b="1" sz="2000">
                <a:solidFill>
                  <a:schemeClr val="lt1"/>
                </a:solidFill>
                <a:latin typeface="Proxima Nova"/>
                <a:ea typeface="Proxima Nova"/>
                <a:cs typeface="Proxima Nova"/>
                <a:sym typeface="Proxima Nova"/>
              </a:defRPr>
            </a:lvl1pPr>
            <a:lvl2pPr lvl="1" rtl="0">
              <a:spcBef>
                <a:spcPts val="0"/>
              </a:spcBef>
              <a:spcAft>
                <a:spcPts val="0"/>
              </a:spcAft>
              <a:buClr>
                <a:schemeClr val="lt1"/>
              </a:buClr>
              <a:buSzPts val="2000"/>
              <a:buFont typeface="Proxima Nova"/>
              <a:buNone/>
              <a:defRPr b="1" sz="2000">
                <a:solidFill>
                  <a:schemeClr val="lt1"/>
                </a:solidFill>
                <a:latin typeface="Proxima Nova"/>
                <a:ea typeface="Proxima Nova"/>
                <a:cs typeface="Proxima Nova"/>
                <a:sym typeface="Proxima Nova"/>
              </a:defRPr>
            </a:lvl2pPr>
            <a:lvl3pPr lvl="2" rtl="0">
              <a:spcBef>
                <a:spcPts val="0"/>
              </a:spcBef>
              <a:spcAft>
                <a:spcPts val="0"/>
              </a:spcAft>
              <a:buClr>
                <a:schemeClr val="lt1"/>
              </a:buClr>
              <a:buSzPts val="2000"/>
              <a:buFont typeface="Proxima Nova"/>
              <a:buNone/>
              <a:defRPr b="1" sz="2000">
                <a:solidFill>
                  <a:schemeClr val="lt1"/>
                </a:solidFill>
                <a:latin typeface="Proxima Nova"/>
                <a:ea typeface="Proxima Nova"/>
                <a:cs typeface="Proxima Nova"/>
                <a:sym typeface="Proxima Nova"/>
              </a:defRPr>
            </a:lvl3pPr>
            <a:lvl4pPr lvl="3" rtl="0">
              <a:spcBef>
                <a:spcPts val="0"/>
              </a:spcBef>
              <a:spcAft>
                <a:spcPts val="0"/>
              </a:spcAft>
              <a:buClr>
                <a:schemeClr val="lt1"/>
              </a:buClr>
              <a:buSzPts val="2000"/>
              <a:buFont typeface="Proxima Nova"/>
              <a:buNone/>
              <a:defRPr b="1" sz="2000">
                <a:solidFill>
                  <a:schemeClr val="lt1"/>
                </a:solidFill>
                <a:latin typeface="Proxima Nova"/>
                <a:ea typeface="Proxima Nova"/>
                <a:cs typeface="Proxima Nova"/>
                <a:sym typeface="Proxima Nova"/>
              </a:defRPr>
            </a:lvl4pPr>
            <a:lvl5pPr lvl="4" rtl="0">
              <a:spcBef>
                <a:spcPts val="0"/>
              </a:spcBef>
              <a:spcAft>
                <a:spcPts val="0"/>
              </a:spcAft>
              <a:buClr>
                <a:schemeClr val="lt1"/>
              </a:buClr>
              <a:buSzPts val="2000"/>
              <a:buFont typeface="Proxima Nova"/>
              <a:buNone/>
              <a:defRPr b="1" sz="2000">
                <a:solidFill>
                  <a:schemeClr val="lt1"/>
                </a:solidFill>
                <a:latin typeface="Proxima Nova"/>
                <a:ea typeface="Proxima Nova"/>
                <a:cs typeface="Proxima Nova"/>
                <a:sym typeface="Proxima Nova"/>
              </a:defRPr>
            </a:lvl5pPr>
            <a:lvl6pPr lvl="5" rtl="0">
              <a:spcBef>
                <a:spcPts val="0"/>
              </a:spcBef>
              <a:spcAft>
                <a:spcPts val="0"/>
              </a:spcAft>
              <a:buClr>
                <a:schemeClr val="lt1"/>
              </a:buClr>
              <a:buSzPts val="2000"/>
              <a:buFont typeface="Proxima Nova"/>
              <a:buNone/>
              <a:defRPr b="1" sz="2000">
                <a:solidFill>
                  <a:schemeClr val="lt1"/>
                </a:solidFill>
                <a:latin typeface="Proxima Nova"/>
                <a:ea typeface="Proxima Nova"/>
                <a:cs typeface="Proxima Nova"/>
                <a:sym typeface="Proxima Nova"/>
              </a:defRPr>
            </a:lvl6pPr>
            <a:lvl7pPr lvl="6" rtl="0">
              <a:spcBef>
                <a:spcPts val="0"/>
              </a:spcBef>
              <a:spcAft>
                <a:spcPts val="0"/>
              </a:spcAft>
              <a:buClr>
                <a:schemeClr val="lt1"/>
              </a:buClr>
              <a:buSzPts val="2000"/>
              <a:buFont typeface="Proxima Nova"/>
              <a:buNone/>
              <a:defRPr b="1" sz="2000">
                <a:solidFill>
                  <a:schemeClr val="lt1"/>
                </a:solidFill>
                <a:latin typeface="Proxima Nova"/>
                <a:ea typeface="Proxima Nova"/>
                <a:cs typeface="Proxima Nova"/>
                <a:sym typeface="Proxima Nova"/>
              </a:defRPr>
            </a:lvl7pPr>
            <a:lvl8pPr lvl="7" rtl="0">
              <a:spcBef>
                <a:spcPts val="0"/>
              </a:spcBef>
              <a:spcAft>
                <a:spcPts val="0"/>
              </a:spcAft>
              <a:buClr>
                <a:schemeClr val="lt1"/>
              </a:buClr>
              <a:buSzPts val="2000"/>
              <a:buFont typeface="Proxima Nova"/>
              <a:buNone/>
              <a:defRPr b="1" sz="2000">
                <a:solidFill>
                  <a:schemeClr val="lt1"/>
                </a:solidFill>
                <a:latin typeface="Proxima Nova"/>
                <a:ea typeface="Proxima Nova"/>
                <a:cs typeface="Proxima Nova"/>
                <a:sym typeface="Proxima Nova"/>
              </a:defRPr>
            </a:lvl8pPr>
            <a:lvl9pPr lvl="8" rtl="0">
              <a:spcBef>
                <a:spcPts val="0"/>
              </a:spcBef>
              <a:spcAft>
                <a:spcPts val="0"/>
              </a:spcAft>
              <a:buClr>
                <a:schemeClr val="lt1"/>
              </a:buClr>
              <a:buSzPts val="2000"/>
              <a:buFont typeface="Proxima Nova"/>
              <a:buNone/>
              <a:defRPr b="1" sz="2000">
                <a:solidFill>
                  <a:schemeClr val="lt1"/>
                </a:solidFill>
                <a:latin typeface="Proxima Nova"/>
                <a:ea typeface="Proxima Nova"/>
                <a:cs typeface="Proxima Nova"/>
                <a:sym typeface="Proxima Nova"/>
              </a:defRPr>
            </a:lvl9pPr>
          </a:lstStyle>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header 2">
  <p:cSld name="SECTION_HEADER_2">
    <p:bg>
      <p:bgPr>
        <a:blipFill>
          <a:blip r:embed="rId2">
            <a:alphaModFix/>
          </a:blip>
          <a:stretch>
            <a:fillRect/>
          </a:stretch>
        </a:blipFill>
      </p:bgPr>
    </p:bg>
    <p:spTree>
      <p:nvGrpSpPr>
        <p:cNvPr id="178" name="Shape 178"/>
        <p:cNvGrpSpPr/>
        <p:nvPr/>
      </p:nvGrpSpPr>
      <p:grpSpPr>
        <a:xfrm>
          <a:off x="0" y="0"/>
          <a:ext cx="0" cy="0"/>
          <a:chOff x="0" y="0"/>
          <a:chExt cx="0" cy="0"/>
        </a:xfrm>
      </p:grpSpPr>
      <p:sp>
        <p:nvSpPr>
          <p:cNvPr id="179" name="Google Shape;179;p31"/>
          <p:cNvSpPr txBox="1"/>
          <p:nvPr>
            <p:ph type="title"/>
          </p:nvPr>
        </p:nvSpPr>
        <p:spPr>
          <a:xfrm>
            <a:off x="311700" y="2951275"/>
            <a:ext cx="8520600" cy="582600"/>
          </a:xfrm>
          <a:prstGeom prst="rect">
            <a:avLst/>
          </a:prstGeom>
        </p:spPr>
        <p:txBody>
          <a:bodyPr anchorCtr="0" anchor="ctr" bIns="91425" lIns="91425" spcFirstLastPara="1" rIns="91425" wrap="square" tIns="91425"/>
          <a:lstStyle>
            <a:lvl1pPr lvl="0" rtl="0" algn="ctr">
              <a:spcBef>
                <a:spcPts val="0"/>
              </a:spcBef>
              <a:spcAft>
                <a:spcPts val="0"/>
              </a:spcAft>
              <a:buClr>
                <a:srgbClr val="FFFFFF"/>
              </a:buClr>
              <a:buSzPts val="3000"/>
              <a:buFont typeface="Proxima Nova"/>
              <a:buNone/>
              <a:defRPr sz="3000">
                <a:solidFill>
                  <a:srgbClr val="FFFFFF"/>
                </a:solidFill>
                <a:latin typeface="Proxima Nova"/>
                <a:ea typeface="Proxima Nova"/>
                <a:cs typeface="Proxima Nova"/>
                <a:sym typeface="Proxima Nova"/>
              </a:defRPr>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
        <p:nvSpPr>
          <p:cNvPr id="180" name="Google Shape;180;p3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a:spcBef>
                <a:spcPts val="0"/>
              </a:spcBef>
              <a:spcAft>
                <a:spcPts val="0"/>
              </a:spcAft>
              <a:buNone/>
            </a:pPr>
            <a:fld id="{00000000-1234-1234-1234-123412341234}" type="slidenum">
              <a:rPr lang="en"/>
              <a:t>‹#›</a:t>
            </a:fld>
            <a:endParaRPr/>
          </a:p>
        </p:txBody>
      </p:sp>
      <p:pic>
        <p:nvPicPr>
          <p:cNvPr descr="logo.png" id="181" name="Google Shape;181;p31"/>
          <p:cNvPicPr preferRelativeResize="0"/>
          <p:nvPr/>
        </p:nvPicPr>
        <p:blipFill>
          <a:blip r:embed="rId3">
            <a:alphaModFix/>
          </a:blip>
          <a:stretch>
            <a:fillRect/>
          </a:stretch>
        </p:blipFill>
        <p:spPr>
          <a:xfrm>
            <a:off x="4101559" y="1469900"/>
            <a:ext cx="785330" cy="943775"/>
          </a:xfrm>
          <a:prstGeom prst="rect">
            <a:avLst/>
          </a:prstGeom>
          <a:noFill/>
          <a:ln>
            <a:noFill/>
          </a:ln>
        </p:spPr>
      </p:pic>
      <p:cxnSp>
        <p:nvCxnSpPr>
          <p:cNvPr id="182" name="Google Shape;182;p31"/>
          <p:cNvCxnSpPr/>
          <p:nvPr/>
        </p:nvCxnSpPr>
        <p:spPr>
          <a:xfrm>
            <a:off x="2465325" y="2921100"/>
            <a:ext cx="4219800" cy="0"/>
          </a:xfrm>
          <a:prstGeom prst="straightConnector1">
            <a:avLst/>
          </a:prstGeom>
          <a:noFill/>
          <a:ln cap="flat" cmpd="sng" w="9525">
            <a:solidFill>
              <a:srgbClr val="FFFFFF"/>
            </a:solidFill>
            <a:prstDash val="solid"/>
            <a:round/>
            <a:headEnd len="med" w="med" type="none"/>
            <a:tailEnd len="med" w="med" type="none"/>
          </a:ln>
        </p:spPr>
      </p:cxnSp>
      <p:sp>
        <p:nvSpPr>
          <p:cNvPr id="183" name="Google Shape;183;p31"/>
          <p:cNvSpPr txBox="1"/>
          <p:nvPr>
            <p:ph idx="2" type="title"/>
          </p:nvPr>
        </p:nvSpPr>
        <p:spPr>
          <a:xfrm>
            <a:off x="1299897" y="2338775"/>
            <a:ext cx="6531300" cy="582600"/>
          </a:xfrm>
          <a:prstGeom prst="rect">
            <a:avLst/>
          </a:prstGeom>
        </p:spPr>
        <p:txBody>
          <a:bodyPr anchorCtr="0" anchor="ctr" bIns="91425" lIns="91425" spcFirstLastPara="1" rIns="91425" wrap="square" tIns="91425"/>
          <a:lstStyle>
            <a:lvl1pPr lvl="0" rtl="0" algn="ctr">
              <a:spcBef>
                <a:spcPts val="0"/>
              </a:spcBef>
              <a:spcAft>
                <a:spcPts val="0"/>
              </a:spcAft>
              <a:buClr>
                <a:srgbClr val="FFFFFF"/>
              </a:buClr>
              <a:buSzPts val="3500"/>
              <a:buFont typeface="Proxima Nova Semibold"/>
              <a:buNone/>
              <a:defRPr sz="3500">
                <a:solidFill>
                  <a:srgbClr val="FFFFFF"/>
                </a:solidFill>
                <a:latin typeface="Proxima Nova Semibold"/>
                <a:ea typeface="Proxima Nova Semibold"/>
                <a:cs typeface="Proxima Nova Semibold"/>
                <a:sym typeface="Proxima Nova Semibold"/>
              </a:defRPr>
            </a:lvl1pPr>
            <a:lvl2pPr lvl="1" rtl="0" algn="ctr">
              <a:spcBef>
                <a:spcPts val="0"/>
              </a:spcBef>
              <a:spcAft>
                <a:spcPts val="0"/>
              </a:spcAft>
              <a:buSzPts val="3600"/>
              <a:buFont typeface="Proxima Nova Semibold"/>
              <a:buNone/>
              <a:defRPr sz="3600">
                <a:latin typeface="Proxima Nova Semibold"/>
                <a:ea typeface="Proxima Nova Semibold"/>
                <a:cs typeface="Proxima Nova Semibold"/>
                <a:sym typeface="Proxima Nova Semibold"/>
              </a:defRPr>
            </a:lvl2pPr>
            <a:lvl3pPr lvl="2" rtl="0" algn="ctr">
              <a:spcBef>
                <a:spcPts val="0"/>
              </a:spcBef>
              <a:spcAft>
                <a:spcPts val="0"/>
              </a:spcAft>
              <a:buSzPts val="3600"/>
              <a:buFont typeface="Proxima Nova Semibold"/>
              <a:buNone/>
              <a:defRPr sz="3600">
                <a:latin typeface="Proxima Nova Semibold"/>
                <a:ea typeface="Proxima Nova Semibold"/>
                <a:cs typeface="Proxima Nova Semibold"/>
                <a:sym typeface="Proxima Nova Semibold"/>
              </a:defRPr>
            </a:lvl3pPr>
            <a:lvl4pPr lvl="3" rtl="0" algn="ctr">
              <a:spcBef>
                <a:spcPts val="0"/>
              </a:spcBef>
              <a:spcAft>
                <a:spcPts val="0"/>
              </a:spcAft>
              <a:buSzPts val="3600"/>
              <a:buFont typeface="Proxima Nova Semibold"/>
              <a:buNone/>
              <a:defRPr sz="3600">
                <a:latin typeface="Proxima Nova Semibold"/>
                <a:ea typeface="Proxima Nova Semibold"/>
                <a:cs typeface="Proxima Nova Semibold"/>
                <a:sym typeface="Proxima Nova Semibold"/>
              </a:defRPr>
            </a:lvl4pPr>
            <a:lvl5pPr lvl="4" rtl="0" algn="ctr">
              <a:spcBef>
                <a:spcPts val="0"/>
              </a:spcBef>
              <a:spcAft>
                <a:spcPts val="0"/>
              </a:spcAft>
              <a:buSzPts val="3600"/>
              <a:buFont typeface="Proxima Nova Semibold"/>
              <a:buNone/>
              <a:defRPr sz="3600">
                <a:latin typeface="Proxima Nova Semibold"/>
                <a:ea typeface="Proxima Nova Semibold"/>
                <a:cs typeface="Proxima Nova Semibold"/>
                <a:sym typeface="Proxima Nova Semibold"/>
              </a:defRPr>
            </a:lvl5pPr>
            <a:lvl6pPr lvl="5" rtl="0" algn="ctr">
              <a:spcBef>
                <a:spcPts val="0"/>
              </a:spcBef>
              <a:spcAft>
                <a:spcPts val="0"/>
              </a:spcAft>
              <a:buSzPts val="3600"/>
              <a:buFont typeface="Proxima Nova Semibold"/>
              <a:buNone/>
              <a:defRPr sz="3600">
                <a:latin typeface="Proxima Nova Semibold"/>
                <a:ea typeface="Proxima Nova Semibold"/>
                <a:cs typeface="Proxima Nova Semibold"/>
                <a:sym typeface="Proxima Nova Semibold"/>
              </a:defRPr>
            </a:lvl6pPr>
            <a:lvl7pPr lvl="6" rtl="0" algn="ctr">
              <a:spcBef>
                <a:spcPts val="0"/>
              </a:spcBef>
              <a:spcAft>
                <a:spcPts val="0"/>
              </a:spcAft>
              <a:buSzPts val="3600"/>
              <a:buFont typeface="Proxima Nova Semibold"/>
              <a:buNone/>
              <a:defRPr sz="3600">
                <a:latin typeface="Proxima Nova Semibold"/>
                <a:ea typeface="Proxima Nova Semibold"/>
                <a:cs typeface="Proxima Nova Semibold"/>
                <a:sym typeface="Proxima Nova Semibold"/>
              </a:defRPr>
            </a:lvl7pPr>
            <a:lvl8pPr lvl="7" rtl="0" algn="ctr">
              <a:spcBef>
                <a:spcPts val="0"/>
              </a:spcBef>
              <a:spcAft>
                <a:spcPts val="0"/>
              </a:spcAft>
              <a:buSzPts val="3600"/>
              <a:buFont typeface="Proxima Nova Semibold"/>
              <a:buNone/>
              <a:defRPr sz="3600">
                <a:latin typeface="Proxima Nova Semibold"/>
                <a:ea typeface="Proxima Nova Semibold"/>
                <a:cs typeface="Proxima Nova Semibold"/>
                <a:sym typeface="Proxima Nova Semibold"/>
              </a:defRPr>
            </a:lvl8pPr>
            <a:lvl9pPr lvl="8" rtl="0" algn="ctr">
              <a:spcBef>
                <a:spcPts val="0"/>
              </a:spcBef>
              <a:spcAft>
                <a:spcPts val="0"/>
              </a:spcAft>
              <a:buSzPts val="3600"/>
              <a:buFont typeface="Proxima Nova Semibold"/>
              <a:buNone/>
              <a:defRPr sz="3600">
                <a:latin typeface="Proxima Nova Semibold"/>
                <a:ea typeface="Proxima Nova Semibold"/>
                <a:cs typeface="Proxima Nova Semibold"/>
                <a:sym typeface="Proxima Nova Semibold"/>
              </a:defRPr>
            </a:lvl9pPr>
          </a:lstStyle>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body" type="tx">
  <p:cSld name="TITLE_AND_BODY">
    <p:spTree>
      <p:nvGrpSpPr>
        <p:cNvPr id="184" name="Shape 184"/>
        <p:cNvGrpSpPr/>
        <p:nvPr/>
      </p:nvGrpSpPr>
      <p:grpSpPr>
        <a:xfrm>
          <a:off x="0" y="0"/>
          <a:ext cx="0" cy="0"/>
          <a:chOff x="0" y="0"/>
          <a:chExt cx="0" cy="0"/>
        </a:xfrm>
      </p:grpSpPr>
      <p:sp>
        <p:nvSpPr>
          <p:cNvPr id="185" name="Google Shape;185;p32"/>
          <p:cNvSpPr/>
          <p:nvPr/>
        </p:nvSpPr>
        <p:spPr>
          <a:xfrm>
            <a:off x="0" y="279475"/>
            <a:ext cx="2385300" cy="257400"/>
          </a:xfrm>
          <a:prstGeom prst="rect">
            <a:avLst/>
          </a:prstGeom>
          <a:solidFill>
            <a:srgbClr val="253446"/>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spcBef>
                <a:spcPts val="0"/>
              </a:spcBef>
              <a:spcAft>
                <a:spcPts val="0"/>
              </a:spcAft>
              <a:buNone/>
            </a:pPr>
            <a:r>
              <a:t/>
            </a:r>
            <a:endParaRPr sz="1400"/>
          </a:p>
        </p:txBody>
      </p:sp>
      <p:sp>
        <p:nvSpPr>
          <p:cNvPr id="186" name="Google Shape;186;p32"/>
          <p:cNvSpPr txBox="1"/>
          <p:nvPr>
            <p:ph type="title"/>
          </p:nvPr>
        </p:nvSpPr>
        <p:spPr>
          <a:xfrm>
            <a:off x="0" y="279475"/>
            <a:ext cx="2617800" cy="257400"/>
          </a:xfrm>
          <a:prstGeom prst="rect">
            <a:avLst/>
          </a:prstGeom>
        </p:spPr>
        <p:txBody>
          <a:bodyPr anchorCtr="0" anchor="ctr" bIns="91425" lIns="91425" spcFirstLastPara="1" rIns="91425" wrap="square" tIns="91425"/>
          <a:lstStyle>
            <a:lvl1pPr lvl="0" rtl="0" algn="l">
              <a:spcBef>
                <a:spcPts val="0"/>
              </a:spcBef>
              <a:spcAft>
                <a:spcPts val="0"/>
              </a:spcAft>
              <a:buClr>
                <a:schemeClr val="lt1"/>
              </a:buClr>
              <a:buSzPts val="1400"/>
              <a:buFont typeface="Proxima Nova"/>
              <a:buNone/>
              <a:defRPr sz="1400">
                <a:solidFill>
                  <a:schemeClr val="lt1"/>
                </a:solidFill>
                <a:latin typeface="Proxima Nova"/>
                <a:ea typeface="Proxima Nova"/>
                <a:cs typeface="Proxima Nova"/>
                <a:sym typeface="Proxima Nova"/>
              </a:defRPr>
            </a:lvl1pPr>
            <a:lvl2pPr lvl="1" rtl="0">
              <a:spcBef>
                <a:spcPts val="0"/>
              </a:spcBef>
              <a:spcAft>
                <a:spcPts val="0"/>
              </a:spcAft>
              <a:buClr>
                <a:schemeClr val="lt1"/>
              </a:buClr>
              <a:buSzPts val="2800"/>
              <a:buNone/>
              <a:defRPr>
                <a:solidFill>
                  <a:schemeClr val="lt1"/>
                </a:solidFill>
              </a:defRPr>
            </a:lvl2pPr>
            <a:lvl3pPr lvl="2" rtl="0">
              <a:spcBef>
                <a:spcPts val="0"/>
              </a:spcBef>
              <a:spcAft>
                <a:spcPts val="0"/>
              </a:spcAft>
              <a:buClr>
                <a:schemeClr val="lt1"/>
              </a:buClr>
              <a:buSzPts val="2800"/>
              <a:buNone/>
              <a:defRPr>
                <a:solidFill>
                  <a:schemeClr val="lt1"/>
                </a:solidFill>
              </a:defRPr>
            </a:lvl3pPr>
            <a:lvl4pPr lvl="3" rtl="0">
              <a:spcBef>
                <a:spcPts val="0"/>
              </a:spcBef>
              <a:spcAft>
                <a:spcPts val="0"/>
              </a:spcAft>
              <a:buClr>
                <a:schemeClr val="lt1"/>
              </a:buClr>
              <a:buSzPts val="2800"/>
              <a:buNone/>
              <a:defRPr>
                <a:solidFill>
                  <a:schemeClr val="lt1"/>
                </a:solidFill>
              </a:defRPr>
            </a:lvl4pPr>
            <a:lvl5pPr lvl="4" rtl="0">
              <a:spcBef>
                <a:spcPts val="0"/>
              </a:spcBef>
              <a:spcAft>
                <a:spcPts val="0"/>
              </a:spcAft>
              <a:buClr>
                <a:schemeClr val="lt1"/>
              </a:buClr>
              <a:buSzPts val="2800"/>
              <a:buNone/>
              <a:defRPr>
                <a:solidFill>
                  <a:schemeClr val="lt1"/>
                </a:solidFill>
              </a:defRPr>
            </a:lvl5pPr>
            <a:lvl6pPr lvl="5" rtl="0">
              <a:spcBef>
                <a:spcPts val="0"/>
              </a:spcBef>
              <a:spcAft>
                <a:spcPts val="0"/>
              </a:spcAft>
              <a:buClr>
                <a:schemeClr val="lt1"/>
              </a:buClr>
              <a:buSzPts val="2800"/>
              <a:buNone/>
              <a:defRPr>
                <a:solidFill>
                  <a:schemeClr val="lt1"/>
                </a:solidFill>
              </a:defRPr>
            </a:lvl6pPr>
            <a:lvl7pPr lvl="6" rtl="0">
              <a:spcBef>
                <a:spcPts val="0"/>
              </a:spcBef>
              <a:spcAft>
                <a:spcPts val="0"/>
              </a:spcAft>
              <a:buClr>
                <a:schemeClr val="lt1"/>
              </a:buClr>
              <a:buSzPts val="2800"/>
              <a:buNone/>
              <a:defRPr>
                <a:solidFill>
                  <a:schemeClr val="lt1"/>
                </a:solidFill>
              </a:defRPr>
            </a:lvl7pPr>
            <a:lvl8pPr lvl="7" rtl="0">
              <a:spcBef>
                <a:spcPts val="0"/>
              </a:spcBef>
              <a:spcAft>
                <a:spcPts val="0"/>
              </a:spcAft>
              <a:buClr>
                <a:schemeClr val="lt1"/>
              </a:buClr>
              <a:buSzPts val="2800"/>
              <a:buNone/>
              <a:defRPr>
                <a:solidFill>
                  <a:schemeClr val="lt1"/>
                </a:solidFill>
              </a:defRPr>
            </a:lvl8pPr>
            <a:lvl9pPr lvl="8" rtl="0">
              <a:spcBef>
                <a:spcPts val="0"/>
              </a:spcBef>
              <a:spcAft>
                <a:spcPts val="0"/>
              </a:spcAft>
              <a:buClr>
                <a:schemeClr val="lt1"/>
              </a:buClr>
              <a:buSzPts val="2800"/>
              <a:buNone/>
              <a:defRPr>
                <a:solidFill>
                  <a:schemeClr val="lt1"/>
                </a:solidFill>
              </a:defRPr>
            </a:lvl9pPr>
          </a:lstStyle>
          <a:p/>
        </p:txBody>
      </p:sp>
      <p:sp>
        <p:nvSpPr>
          <p:cNvPr id="187" name="Google Shape;187;p32"/>
          <p:cNvSpPr txBox="1"/>
          <p:nvPr>
            <p:ph idx="2" type="title"/>
          </p:nvPr>
        </p:nvSpPr>
        <p:spPr>
          <a:xfrm>
            <a:off x="269375" y="680825"/>
            <a:ext cx="8520600" cy="572700"/>
          </a:xfrm>
          <a:prstGeom prst="rect">
            <a:avLst/>
          </a:prstGeom>
        </p:spPr>
        <p:txBody>
          <a:bodyPr anchorCtr="0" anchor="ctr" bIns="91425" lIns="91425" spcFirstLastPara="1" rIns="91425" wrap="square" tIns="91425"/>
          <a:lstStyle>
            <a:lvl1pPr lvl="0" rtl="0" algn="ctr">
              <a:spcBef>
                <a:spcPts val="0"/>
              </a:spcBef>
              <a:spcAft>
                <a:spcPts val="0"/>
              </a:spcAft>
              <a:buClr>
                <a:srgbClr val="253446"/>
              </a:buClr>
              <a:buSzPts val="3000"/>
              <a:buFont typeface="Proxima Nova"/>
              <a:buNone/>
              <a:defRPr sz="3000">
                <a:solidFill>
                  <a:srgbClr val="253446"/>
                </a:solidFill>
                <a:latin typeface="Proxima Nova"/>
                <a:ea typeface="Proxima Nova"/>
                <a:cs typeface="Proxima Nova"/>
                <a:sym typeface="Proxima Nova"/>
              </a:defRPr>
            </a:lvl1pPr>
            <a:lvl2pPr lvl="1" rtl="0">
              <a:spcBef>
                <a:spcPts val="0"/>
              </a:spcBef>
              <a:spcAft>
                <a:spcPts val="0"/>
              </a:spcAft>
              <a:buClr>
                <a:srgbClr val="253446"/>
              </a:buClr>
              <a:buSzPts val="2800"/>
              <a:buNone/>
              <a:defRPr>
                <a:solidFill>
                  <a:srgbClr val="253446"/>
                </a:solidFill>
              </a:defRPr>
            </a:lvl2pPr>
            <a:lvl3pPr lvl="2" rtl="0">
              <a:spcBef>
                <a:spcPts val="0"/>
              </a:spcBef>
              <a:spcAft>
                <a:spcPts val="0"/>
              </a:spcAft>
              <a:buClr>
                <a:srgbClr val="253446"/>
              </a:buClr>
              <a:buSzPts val="2800"/>
              <a:buNone/>
              <a:defRPr>
                <a:solidFill>
                  <a:srgbClr val="253446"/>
                </a:solidFill>
              </a:defRPr>
            </a:lvl3pPr>
            <a:lvl4pPr lvl="3" rtl="0">
              <a:spcBef>
                <a:spcPts val="0"/>
              </a:spcBef>
              <a:spcAft>
                <a:spcPts val="0"/>
              </a:spcAft>
              <a:buClr>
                <a:srgbClr val="253446"/>
              </a:buClr>
              <a:buSzPts val="2800"/>
              <a:buNone/>
              <a:defRPr>
                <a:solidFill>
                  <a:srgbClr val="253446"/>
                </a:solidFill>
              </a:defRPr>
            </a:lvl4pPr>
            <a:lvl5pPr lvl="4" rtl="0">
              <a:spcBef>
                <a:spcPts val="0"/>
              </a:spcBef>
              <a:spcAft>
                <a:spcPts val="0"/>
              </a:spcAft>
              <a:buClr>
                <a:srgbClr val="253446"/>
              </a:buClr>
              <a:buSzPts val="2800"/>
              <a:buNone/>
              <a:defRPr>
                <a:solidFill>
                  <a:srgbClr val="253446"/>
                </a:solidFill>
              </a:defRPr>
            </a:lvl5pPr>
            <a:lvl6pPr lvl="5" rtl="0">
              <a:spcBef>
                <a:spcPts val="0"/>
              </a:spcBef>
              <a:spcAft>
                <a:spcPts val="0"/>
              </a:spcAft>
              <a:buClr>
                <a:srgbClr val="253446"/>
              </a:buClr>
              <a:buSzPts val="2800"/>
              <a:buNone/>
              <a:defRPr>
                <a:solidFill>
                  <a:srgbClr val="253446"/>
                </a:solidFill>
              </a:defRPr>
            </a:lvl6pPr>
            <a:lvl7pPr lvl="6" rtl="0">
              <a:spcBef>
                <a:spcPts val="0"/>
              </a:spcBef>
              <a:spcAft>
                <a:spcPts val="0"/>
              </a:spcAft>
              <a:buClr>
                <a:srgbClr val="253446"/>
              </a:buClr>
              <a:buSzPts val="2800"/>
              <a:buNone/>
              <a:defRPr>
                <a:solidFill>
                  <a:srgbClr val="253446"/>
                </a:solidFill>
              </a:defRPr>
            </a:lvl7pPr>
            <a:lvl8pPr lvl="7" rtl="0">
              <a:spcBef>
                <a:spcPts val="0"/>
              </a:spcBef>
              <a:spcAft>
                <a:spcPts val="0"/>
              </a:spcAft>
              <a:buClr>
                <a:srgbClr val="253446"/>
              </a:buClr>
              <a:buSzPts val="2800"/>
              <a:buNone/>
              <a:defRPr>
                <a:solidFill>
                  <a:srgbClr val="253446"/>
                </a:solidFill>
              </a:defRPr>
            </a:lvl8pPr>
            <a:lvl9pPr lvl="8" rtl="0">
              <a:spcBef>
                <a:spcPts val="0"/>
              </a:spcBef>
              <a:spcAft>
                <a:spcPts val="0"/>
              </a:spcAft>
              <a:buClr>
                <a:srgbClr val="253446"/>
              </a:buClr>
              <a:buSzPts val="2800"/>
              <a:buNone/>
              <a:defRPr>
                <a:solidFill>
                  <a:srgbClr val="253446"/>
                </a:solidFill>
              </a:defRPr>
            </a:lvl9pPr>
          </a:lstStyle>
          <a:p/>
        </p:txBody>
      </p:sp>
      <p:sp>
        <p:nvSpPr>
          <p:cNvPr id="188" name="Google Shape;188;p32"/>
          <p:cNvSpPr txBox="1"/>
          <p:nvPr>
            <p:ph idx="1" type="body"/>
          </p:nvPr>
        </p:nvSpPr>
        <p:spPr>
          <a:xfrm>
            <a:off x="311700" y="1397475"/>
            <a:ext cx="8520600" cy="3171300"/>
          </a:xfrm>
          <a:prstGeom prst="rect">
            <a:avLst/>
          </a:prstGeom>
        </p:spPr>
        <p:txBody>
          <a:bodyPr anchorCtr="0" anchor="t" bIns="91425" lIns="91425" spcFirstLastPara="1" rIns="91425" wrap="square" tIns="91425"/>
          <a:lstStyle>
            <a:lvl1pPr indent="-342900" lvl="0" marL="457200" rtl="0">
              <a:spcBef>
                <a:spcPts val="0"/>
              </a:spcBef>
              <a:spcAft>
                <a:spcPts val="0"/>
              </a:spcAft>
              <a:buSzPts val="1800"/>
              <a:buChar char="●"/>
              <a:defRPr/>
            </a:lvl1pPr>
            <a:lvl2pPr indent="-317500" lvl="1" marL="914400" rtl="0">
              <a:spcBef>
                <a:spcPts val="1600"/>
              </a:spcBef>
              <a:spcAft>
                <a:spcPts val="0"/>
              </a:spcAft>
              <a:buSzPts val="1400"/>
              <a:buChar char="○"/>
              <a:defRPr/>
            </a:lvl2pPr>
            <a:lvl3pPr indent="-317500" lvl="2" marL="1371600" rtl="0">
              <a:spcBef>
                <a:spcPts val="1600"/>
              </a:spcBef>
              <a:spcAft>
                <a:spcPts val="0"/>
              </a:spcAft>
              <a:buSzPts val="1400"/>
              <a:buChar char="■"/>
              <a:defRPr/>
            </a:lvl3pPr>
            <a:lvl4pPr indent="-317500" lvl="3" marL="1828800" rtl="0">
              <a:spcBef>
                <a:spcPts val="1600"/>
              </a:spcBef>
              <a:spcAft>
                <a:spcPts val="0"/>
              </a:spcAft>
              <a:buSzPts val="1400"/>
              <a:buChar char="●"/>
              <a:defRPr/>
            </a:lvl4pPr>
            <a:lvl5pPr indent="-317500" lvl="4" marL="2286000" rtl="0">
              <a:spcBef>
                <a:spcPts val="1600"/>
              </a:spcBef>
              <a:spcAft>
                <a:spcPts val="0"/>
              </a:spcAft>
              <a:buSzPts val="1400"/>
              <a:buChar char="○"/>
              <a:defRPr/>
            </a:lvl5pPr>
            <a:lvl6pPr indent="-317500" lvl="5" marL="2743200" rtl="0">
              <a:spcBef>
                <a:spcPts val="1600"/>
              </a:spcBef>
              <a:spcAft>
                <a:spcPts val="0"/>
              </a:spcAft>
              <a:buSzPts val="1400"/>
              <a:buChar char="■"/>
              <a:defRPr/>
            </a:lvl6pPr>
            <a:lvl7pPr indent="-317500" lvl="6" marL="3200400" rtl="0">
              <a:spcBef>
                <a:spcPts val="1600"/>
              </a:spcBef>
              <a:spcAft>
                <a:spcPts val="0"/>
              </a:spcAft>
              <a:buSzPts val="1400"/>
              <a:buChar char="●"/>
              <a:defRPr/>
            </a:lvl7pPr>
            <a:lvl8pPr indent="-317500" lvl="7" marL="3657600" rtl="0">
              <a:spcBef>
                <a:spcPts val="1600"/>
              </a:spcBef>
              <a:spcAft>
                <a:spcPts val="0"/>
              </a:spcAft>
              <a:buSzPts val="1400"/>
              <a:buChar char="○"/>
              <a:defRPr/>
            </a:lvl8pPr>
            <a:lvl9pPr indent="-317500" lvl="8" marL="4114800" rtl="0">
              <a:spcBef>
                <a:spcPts val="1600"/>
              </a:spcBef>
              <a:spcAft>
                <a:spcPts val="1600"/>
              </a:spcAft>
              <a:buSzPts val="1400"/>
              <a:buChar char="■"/>
              <a:defRPr/>
            </a:lvl9pPr>
          </a:lstStyle>
          <a:p/>
        </p:txBody>
      </p:sp>
      <p:sp>
        <p:nvSpPr>
          <p:cNvPr id="189" name="Google Shape;189;p3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a:spcBef>
                <a:spcPts val="0"/>
              </a:spcBef>
              <a:spcAft>
                <a:spcPts val="0"/>
              </a:spcAft>
              <a:buNone/>
            </a:pPr>
            <a:fld id="{00000000-1234-1234-1234-123412341234}" type="slidenum">
              <a:rPr lang="en"/>
              <a:t>‹#›</a:t>
            </a:fld>
            <a:endParaRPr/>
          </a:p>
        </p:txBody>
      </p:sp>
      <p:pic>
        <p:nvPicPr>
          <p:cNvPr descr="Alice_Logo_horizontal-02.jpg" id="190" name="Google Shape;190;p32"/>
          <p:cNvPicPr preferRelativeResize="0"/>
          <p:nvPr/>
        </p:nvPicPr>
        <p:blipFill rotWithShape="1">
          <a:blip r:embed="rId2">
            <a:alphaModFix/>
          </a:blip>
          <a:srcRect b="0" l="69" r="79" t="0"/>
          <a:stretch/>
        </p:blipFill>
        <p:spPr>
          <a:xfrm>
            <a:off x="7531250" y="203275"/>
            <a:ext cx="1388999" cy="435225"/>
          </a:xfrm>
          <a:prstGeom prst="rect">
            <a:avLst/>
          </a:prstGeom>
          <a:noFill/>
          <a:ln>
            <a:noFill/>
          </a:ln>
        </p:spPr>
      </p:pic>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two columns" type="twoColTx">
  <p:cSld name="TITLE_AND_TWO_COLUMNS">
    <p:spTree>
      <p:nvGrpSpPr>
        <p:cNvPr id="191" name="Shape 191"/>
        <p:cNvGrpSpPr/>
        <p:nvPr/>
      </p:nvGrpSpPr>
      <p:grpSpPr>
        <a:xfrm>
          <a:off x="0" y="0"/>
          <a:ext cx="0" cy="0"/>
          <a:chOff x="0" y="0"/>
          <a:chExt cx="0" cy="0"/>
        </a:xfrm>
      </p:grpSpPr>
      <p:sp>
        <p:nvSpPr>
          <p:cNvPr id="192" name="Google Shape;192;p33"/>
          <p:cNvSpPr txBox="1"/>
          <p:nvPr>
            <p:ph idx="1" type="body"/>
          </p:nvPr>
        </p:nvSpPr>
        <p:spPr>
          <a:xfrm>
            <a:off x="311700" y="1460950"/>
            <a:ext cx="3781800" cy="3108000"/>
          </a:xfrm>
          <a:prstGeom prst="rect">
            <a:avLst/>
          </a:prstGeom>
        </p:spPr>
        <p:txBody>
          <a:bodyPr anchorCtr="0" anchor="t" bIns="91425" lIns="91425" spcFirstLastPara="1" rIns="91425" wrap="square" tIns="91425"/>
          <a:lstStyle>
            <a:lvl1pPr indent="-317500" lvl="0" marL="457200" rtl="0">
              <a:spcBef>
                <a:spcPts val="0"/>
              </a:spcBef>
              <a:spcAft>
                <a:spcPts val="0"/>
              </a:spcAft>
              <a:buSzPts val="1400"/>
              <a:buChar char="●"/>
              <a:defRPr sz="1400"/>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sp>
        <p:nvSpPr>
          <p:cNvPr id="193" name="Google Shape;193;p33"/>
          <p:cNvSpPr txBox="1"/>
          <p:nvPr>
            <p:ph idx="2" type="body"/>
          </p:nvPr>
        </p:nvSpPr>
        <p:spPr>
          <a:xfrm>
            <a:off x="4484750" y="1460975"/>
            <a:ext cx="4305300" cy="3108000"/>
          </a:xfrm>
          <a:prstGeom prst="rect">
            <a:avLst/>
          </a:prstGeom>
        </p:spPr>
        <p:txBody>
          <a:bodyPr anchorCtr="0" anchor="t" bIns="91425" lIns="91425" spcFirstLastPara="1" rIns="91425" wrap="square" tIns="91425"/>
          <a:lstStyle>
            <a:lvl1pPr indent="-317500" lvl="0" marL="457200" rtl="0">
              <a:spcBef>
                <a:spcPts val="0"/>
              </a:spcBef>
              <a:spcAft>
                <a:spcPts val="0"/>
              </a:spcAft>
              <a:buSzPts val="1400"/>
              <a:buChar char="●"/>
              <a:defRPr sz="1400"/>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sp>
        <p:nvSpPr>
          <p:cNvPr id="194" name="Google Shape;194;p3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a:spcBef>
                <a:spcPts val="0"/>
              </a:spcBef>
              <a:spcAft>
                <a:spcPts val="0"/>
              </a:spcAft>
              <a:buNone/>
            </a:pPr>
            <a:fld id="{00000000-1234-1234-1234-123412341234}" type="slidenum">
              <a:rPr lang="en"/>
              <a:t>‹#›</a:t>
            </a:fld>
            <a:endParaRPr/>
          </a:p>
        </p:txBody>
      </p:sp>
      <p:sp>
        <p:nvSpPr>
          <p:cNvPr id="195" name="Google Shape;195;p33"/>
          <p:cNvSpPr/>
          <p:nvPr/>
        </p:nvSpPr>
        <p:spPr>
          <a:xfrm>
            <a:off x="0" y="279475"/>
            <a:ext cx="2385300" cy="257400"/>
          </a:xfrm>
          <a:prstGeom prst="rect">
            <a:avLst/>
          </a:prstGeom>
          <a:solidFill>
            <a:srgbClr val="253446"/>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spcBef>
                <a:spcPts val="0"/>
              </a:spcBef>
              <a:spcAft>
                <a:spcPts val="0"/>
              </a:spcAft>
              <a:buNone/>
            </a:pPr>
            <a:r>
              <a:t/>
            </a:r>
            <a:endParaRPr sz="1400"/>
          </a:p>
        </p:txBody>
      </p:sp>
      <p:sp>
        <p:nvSpPr>
          <p:cNvPr id="196" name="Google Shape;196;p33"/>
          <p:cNvSpPr txBox="1"/>
          <p:nvPr>
            <p:ph type="title"/>
          </p:nvPr>
        </p:nvSpPr>
        <p:spPr>
          <a:xfrm>
            <a:off x="0" y="279475"/>
            <a:ext cx="2744700" cy="257400"/>
          </a:xfrm>
          <a:prstGeom prst="rect">
            <a:avLst/>
          </a:prstGeom>
        </p:spPr>
        <p:txBody>
          <a:bodyPr anchorCtr="0" anchor="ctr" bIns="91425" lIns="91425" spcFirstLastPara="1" rIns="91425" wrap="square" tIns="91425"/>
          <a:lstStyle>
            <a:lvl1pPr lvl="0" rtl="0" algn="l">
              <a:spcBef>
                <a:spcPts val="0"/>
              </a:spcBef>
              <a:spcAft>
                <a:spcPts val="0"/>
              </a:spcAft>
              <a:buClr>
                <a:schemeClr val="lt1"/>
              </a:buClr>
              <a:buSzPts val="1400"/>
              <a:buFont typeface="Proxima Nova"/>
              <a:buNone/>
              <a:defRPr sz="1400">
                <a:solidFill>
                  <a:schemeClr val="lt1"/>
                </a:solidFill>
                <a:latin typeface="Proxima Nova"/>
                <a:ea typeface="Proxima Nova"/>
                <a:cs typeface="Proxima Nova"/>
                <a:sym typeface="Proxima Nova"/>
              </a:defRPr>
            </a:lvl1pPr>
            <a:lvl2pPr lvl="1" rtl="0">
              <a:spcBef>
                <a:spcPts val="0"/>
              </a:spcBef>
              <a:spcAft>
                <a:spcPts val="0"/>
              </a:spcAft>
              <a:buClr>
                <a:schemeClr val="lt1"/>
              </a:buClr>
              <a:buSzPts val="2800"/>
              <a:buNone/>
              <a:defRPr>
                <a:solidFill>
                  <a:schemeClr val="lt1"/>
                </a:solidFill>
              </a:defRPr>
            </a:lvl2pPr>
            <a:lvl3pPr lvl="2" rtl="0">
              <a:spcBef>
                <a:spcPts val="0"/>
              </a:spcBef>
              <a:spcAft>
                <a:spcPts val="0"/>
              </a:spcAft>
              <a:buClr>
                <a:schemeClr val="lt1"/>
              </a:buClr>
              <a:buSzPts val="2800"/>
              <a:buNone/>
              <a:defRPr>
                <a:solidFill>
                  <a:schemeClr val="lt1"/>
                </a:solidFill>
              </a:defRPr>
            </a:lvl3pPr>
            <a:lvl4pPr lvl="3" rtl="0">
              <a:spcBef>
                <a:spcPts val="0"/>
              </a:spcBef>
              <a:spcAft>
                <a:spcPts val="0"/>
              </a:spcAft>
              <a:buClr>
                <a:schemeClr val="lt1"/>
              </a:buClr>
              <a:buSzPts val="2800"/>
              <a:buNone/>
              <a:defRPr>
                <a:solidFill>
                  <a:schemeClr val="lt1"/>
                </a:solidFill>
              </a:defRPr>
            </a:lvl4pPr>
            <a:lvl5pPr lvl="4" rtl="0">
              <a:spcBef>
                <a:spcPts val="0"/>
              </a:spcBef>
              <a:spcAft>
                <a:spcPts val="0"/>
              </a:spcAft>
              <a:buClr>
                <a:schemeClr val="lt1"/>
              </a:buClr>
              <a:buSzPts val="2800"/>
              <a:buNone/>
              <a:defRPr>
                <a:solidFill>
                  <a:schemeClr val="lt1"/>
                </a:solidFill>
              </a:defRPr>
            </a:lvl5pPr>
            <a:lvl6pPr lvl="5" rtl="0">
              <a:spcBef>
                <a:spcPts val="0"/>
              </a:spcBef>
              <a:spcAft>
                <a:spcPts val="0"/>
              </a:spcAft>
              <a:buClr>
                <a:schemeClr val="lt1"/>
              </a:buClr>
              <a:buSzPts val="2800"/>
              <a:buNone/>
              <a:defRPr>
                <a:solidFill>
                  <a:schemeClr val="lt1"/>
                </a:solidFill>
              </a:defRPr>
            </a:lvl6pPr>
            <a:lvl7pPr lvl="6" rtl="0">
              <a:spcBef>
                <a:spcPts val="0"/>
              </a:spcBef>
              <a:spcAft>
                <a:spcPts val="0"/>
              </a:spcAft>
              <a:buClr>
                <a:schemeClr val="lt1"/>
              </a:buClr>
              <a:buSzPts val="2800"/>
              <a:buNone/>
              <a:defRPr>
                <a:solidFill>
                  <a:schemeClr val="lt1"/>
                </a:solidFill>
              </a:defRPr>
            </a:lvl7pPr>
            <a:lvl8pPr lvl="7" rtl="0">
              <a:spcBef>
                <a:spcPts val="0"/>
              </a:spcBef>
              <a:spcAft>
                <a:spcPts val="0"/>
              </a:spcAft>
              <a:buClr>
                <a:schemeClr val="lt1"/>
              </a:buClr>
              <a:buSzPts val="2800"/>
              <a:buNone/>
              <a:defRPr>
                <a:solidFill>
                  <a:schemeClr val="lt1"/>
                </a:solidFill>
              </a:defRPr>
            </a:lvl8pPr>
            <a:lvl9pPr lvl="8" rtl="0">
              <a:spcBef>
                <a:spcPts val="0"/>
              </a:spcBef>
              <a:spcAft>
                <a:spcPts val="0"/>
              </a:spcAft>
              <a:buClr>
                <a:schemeClr val="lt1"/>
              </a:buClr>
              <a:buSzPts val="2800"/>
              <a:buNone/>
              <a:defRPr>
                <a:solidFill>
                  <a:schemeClr val="lt1"/>
                </a:solidFill>
              </a:defRPr>
            </a:lvl9pPr>
          </a:lstStyle>
          <a:p/>
        </p:txBody>
      </p:sp>
      <p:sp>
        <p:nvSpPr>
          <p:cNvPr id="197" name="Google Shape;197;p33"/>
          <p:cNvSpPr txBox="1"/>
          <p:nvPr>
            <p:ph idx="3" type="title"/>
          </p:nvPr>
        </p:nvSpPr>
        <p:spPr>
          <a:xfrm>
            <a:off x="269375" y="680825"/>
            <a:ext cx="8520600" cy="572700"/>
          </a:xfrm>
          <a:prstGeom prst="rect">
            <a:avLst/>
          </a:prstGeom>
        </p:spPr>
        <p:txBody>
          <a:bodyPr anchorCtr="0" anchor="ctr" bIns="91425" lIns="91425" spcFirstLastPara="1" rIns="91425" wrap="square" tIns="91425"/>
          <a:lstStyle>
            <a:lvl1pPr lvl="0" rtl="0" algn="ctr">
              <a:spcBef>
                <a:spcPts val="0"/>
              </a:spcBef>
              <a:spcAft>
                <a:spcPts val="0"/>
              </a:spcAft>
              <a:buClr>
                <a:srgbClr val="253446"/>
              </a:buClr>
              <a:buSzPts val="3000"/>
              <a:buFont typeface="Proxima Nova"/>
              <a:buNone/>
              <a:defRPr sz="3000">
                <a:solidFill>
                  <a:srgbClr val="253446"/>
                </a:solidFill>
                <a:latin typeface="Proxima Nova"/>
                <a:ea typeface="Proxima Nova"/>
                <a:cs typeface="Proxima Nova"/>
                <a:sym typeface="Proxima Nova"/>
              </a:defRPr>
            </a:lvl1pPr>
            <a:lvl2pPr lvl="1" rtl="0">
              <a:spcBef>
                <a:spcPts val="0"/>
              </a:spcBef>
              <a:spcAft>
                <a:spcPts val="0"/>
              </a:spcAft>
              <a:buClr>
                <a:srgbClr val="253446"/>
              </a:buClr>
              <a:buSzPts val="2800"/>
              <a:buNone/>
              <a:defRPr>
                <a:solidFill>
                  <a:srgbClr val="253446"/>
                </a:solidFill>
              </a:defRPr>
            </a:lvl2pPr>
            <a:lvl3pPr lvl="2" rtl="0">
              <a:spcBef>
                <a:spcPts val="0"/>
              </a:spcBef>
              <a:spcAft>
                <a:spcPts val="0"/>
              </a:spcAft>
              <a:buClr>
                <a:srgbClr val="253446"/>
              </a:buClr>
              <a:buSzPts val="2800"/>
              <a:buNone/>
              <a:defRPr>
                <a:solidFill>
                  <a:srgbClr val="253446"/>
                </a:solidFill>
              </a:defRPr>
            </a:lvl3pPr>
            <a:lvl4pPr lvl="3" rtl="0">
              <a:spcBef>
                <a:spcPts val="0"/>
              </a:spcBef>
              <a:spcAft>
                <a:spcPts val="0"/>
              </a:spcAft>
              <a:buClr>
                <a:srgbClr val="253446"/>
              </a:buClr>
              <a:buSzPts val="2800"/>
              <a:buNone/>
              <a:defRPr>
                <a:solidFill>
                  <a:srgbClr val="253446"/>
                </a:solidFill>
              </a:defRPr>
            </a:lvl4pPr>
            <a:lvl5pPr lvl="4" rtl="0">
              <a:spcBef>
                <a:spcPts val="0"/>
              </a:spcBef>
              <a:spcAft>
                <a:spcPts val="0"/>
              </a:spcAft>
              <a:buClr>
                <a:srgbClr val="253446"/>
              </a:buClr>
              <a:buSzPts val="2800"/>
              <a:buNone/>
              <a:defRPr>
                <a:solidFill>
                  <a:srgbClr val="253446"/>
                </a:solidFill>
              </a:defRPr>
            </a:lvl5pPr>
            <a:lvl6pPr lvl="5" rtl="0">
              <a:spcBef>
                <a:spcPts val="0"/>
              </a:spcBef>
              <a:spcAft>
                <a:spcPts val="0"/>
              </a:spcAft>
              <a:buClr>
                <a:srgbClr val="253446"/>
              </a:buClr>
              <a:buSzPts val="2800"/>
              <a:buNone/>
              <a:defRPr>
                <a:solidFill>
                  <a:srgbClr val="253446"/>
                </a:solidFill>
              </a:defRPr>
            </a:lvl6pPr>
            <a:lvl7pPr lvl="6" rtl="0">
              <a:spcBef>
                <a:spcPts val="0"/>
              </a:spcBef>
              <a:spcAft>
                <a:spcPts val="0"/>
              </a:spcAft>
              <a:buClr>
                <a:srgbClr val="253446"/>
              </a:buClr>
              <a:buSzPts val="2800"/>
              <a:buNone/>
              <a:defRPr>
                <a:solidFill>
                  <a:srgbClr val="253446"/>
                </a:solidFill>
              </a:defRPr>
            </a:lvl7pPr>
            <a:lvl8pPr lvl="7" rtl="0">
              <a:spcBef>
                <a:spcPts val="0"/>
              </a:spcBef>
              <a:spcAft>
                <a:spcPts val="0"/>
              </a:spcAft>
              <a:buClr>
                <a:srgbClr val="253446"/>
              </a:buClr>
              <a:buSzPts val="2800"/>
              <a:buNone/>
              <a:defRPr>
                <a:solidFill>
                  <a:srgbClr val="253446"/>
                </a:solidFill>
              </a:defRPr>
            </a:lvl8pPr>
            <a:lvl9pPr lvl="8" rtl="0">
              <a:spcBef>
                <a:spcPts val="0"/>
              </a:spcBef>
              <a:spcAft>
                <a:spcPts val="0"/>
              </a:spcAft>
              <a:buClr>
                <a:srgbClr val="253446"/>
              </a:buClr>
              <a:buSzPts val="2800"/>
              <a:buNone/>
              <a:defRPr>
                <a:solidFill>
                  <a:srgbClr val="253446"/>
                </a:solidFill>
              </a:defRPr>
            </a:lvl9pPr>
          </a:lstStyle>
          <a:p/>
        </p:txBody>
      </p:sp>
      <p:pic>
        <p:nvPicPr>
          <p:cNvPr descr="Alice_Logo_horizontal-02.jpg" id="198" name="Google Shape;198;p33"/>
          <p:cNvPicPr preferRelativeResize="0"/>
          <p:nvPr/>
        </p:nvPicPr>
        <p:blipFill rotWithShape="1">
          <a:blip r:embed="rId2">
            <a:alphaModFix/>
          </a:blip>
          <a:srcRect b="0" l="69" r="79" t="0"/>
          <a:stretch/>
        </p:blipFill>
        <p:spPr>
          <a:xfrm>
            <a:off x="7531250" y="203275"/>
            <a:ext cx="1388999" cy="435225"/>
          </a:xfrm>
          <a:prstGeom prst="rect">
            <a:avLst/>
          </a:prstGeom>
          <a:noFill/>
          <a:ln>
            <a:noFill/>
          </a:ln>
        </p:spPr>
      </p:pic>
      <p:cxnSp>
        <p:nvCxnSpPr>
          <p:cNvPr id="199" name="Google Shape;199;p33"/>
          <p:cNvCxnSpPr/>
          <p:nvPr/>
        </p:nvCxnSpPr>
        <p:spPr>
          <a:xfrm>
            <a:off x="4333638" y="1876450"/>
            <a:ext cx="0" cy="2277000"/>
          </a:xfrm>
          <a:prstGeom prst="straightConnector1">
            <a:avLst/>
          </a:prstGeom>
          <a:noFill/>
          <a:ln cap="flat" cmpd="sng" w="9525">
            <a:solidFill>
              <a:srgbClr val="1C2736"/>
            </a:solidFill>
            <a:prstDash val="solid"/>
            <a:round/>
            <a:headEnd len="med" w="med" type="none"/>
            <a:tailEnd len="med" w="med" type="none"/>
          </a:ln>
        </p:spPr>
      </p:cxn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one column text 2">
  <p:cSld name="TITLE_AND_TWO_COLUMNS_2">
    <p:spTree>
      <p:nvGrpSpPr>
        <p:cNvPr id="200" name="Shape 200"/>
        <p:cNvGrpSpPr/>
        <p:nvPr/>
      </p:nvGrpSpPr>
      <p:grpSpPr>
        <a:xfrm>
          <a:off x="0" y="0"/>
          <a:ext cx="0" cy="0"/>
          <a:chOff x="0" y="0"/>
          <a:chExt cx="0" cy="0"/>
        </a:xfrm>
      </p:grpSpPr>
      <p:sp>
        <p:nvSpPr>
          <p:cNvPr id="201" name="Google Shape;201;p34"/>
          <p:cNvSpPr txBox="1"/>
          <p:nvPr>
            <p:ph idx="1" type="body"/>
          </p:nvPr>
        </p:nvSpPr>
        <p:spPr>
          <a:xfrm>
            <a:off x="4664225" y="1460950"/>
            <a:ext cx="3845100" cy="3108000"/>
          </a:xfrm>
          <a:prstGeom prst="rect">
            <a:avLst/>
          </a:prstGeom>
        </p:spPr>
        <p:txBody>
          <a:bodyPr anchorCtr="0" anchor="t" bIns="91425" lIns="91425" spcFirstLastPara="1" rIns="91425" wrap="square" tIns="91425"/>
          <a:lstStyle>
            <a:lvl1pPr indent="-317500" lvl="0" marL="457200" rtl="0">
              <a:spcBef>
                <a:spcPts val="0"/>
              </a:spcBef>
              <a:spcAft>
                <a:spcPts val="0"/>
              </a:spcAft>
              <a:buSzPts val="1400"/>
              <a:buChar char="●"/>
              <a:defRPr sz="1400"/>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sp>
        <p:nvSpPr>
          <p:cNvPr id="202" name="Google Shape;202;p3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a:spcBef>
                <a:spcPts val="0"/>
              </a:spcBef>
              <a:spcAft>
                <a:spcPts val="0"/>
              </a:spcAft>
              <a:buNone/>
            </a:pPr>
            <a:fld id="{00000000-1234-1234-1234-123412341234}" type="slidenum">
              <a:rPr lang="en"/>
              <a:t>‹#›</a:t>
            </a:fld>
            <a:endParaRPr/>
          </a:p>
        </p:txBody>
      </p:sp>
      <p:sp>
        <p:nvSpPr>
          <p:cNvPr id="203" name="Google Shape;203;p34"/>
          <p:cNvSpPr/>
          <p:nvPr/>
        </p:nvSpPr>
        <p:spPr>
          <a:xfrm>
            <a:off x="0" y="279475"/>
            <a:ext cx="2385300" cy="257400"/>
          </a:xfrm>
          <a:prstGeom prst="rect">
            <a:avLst/>
          </a:prstGeom>
          <a:solidFill>
            <a:srgbClr val="253446"/>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spcBef>
                <a:spcPts val="0"/>
              </a:spcBef>
              <a:spcAft>
                <a:spcPts val="0"/>
              </a:spcAft>
              <a:buNone/>
            </a:pPr>
            <a:r>
              <a:t/>
            </a:r>
            <a:endParaRPr sz="1400"/>
          </a:p>
        </p:txBody>
      </p:sp>
      <p:sp>
        <p:nvSpPr>
          <p:cNvPr id="204" name="Google Shape;204;p34"/>
          <p:cNvSpPr txBox="1"/>
          <p:nvPr>
            <p:ph type="title"/>
          </p:nvPr>
        </p:nvSpPr>
        <p:spPr>
          <a:xfrm>
            <a:off x="0" y="279475"/>
            <a:ext cx="2845200" cy="257400"/>
          </a:xfrm>
          <a:prstGeom prst="rect">
            <a:avLst/>
          </a:prstGeom>
        </p:spPr>
        <p:txBody>
          <a:bodyPr anchorCtr="0" anchor="ctr" bIns="91425" lIns="91425" spcFirstLastPara="1" rIns="91425" wrap="square" tIns="91425"/>
          <a:lstStyle>
            <a:lvl1pPr lvl="0" rtl="0" algn="l">
              <a:spcBef>
                <a:spcPts val="0"/>
              </a:spcBef>
              <a:spcAft>
                <a:spcPts val="0"/>
              </a:spcAft>
              <a:buClr>
                <a:schemeClr val="lt1"/>
              </a:buClr>
              <a:buSzPts val="1400"/>
              <a:buFont typeface="Proxima Nova"/>
              <a:buNone/>
              <a:defRPr sz="1400">
                <a:solidFill>
                  <a:schemeClr val="lt1"/>
                </a:solidFill>
                <a:latin typeface="Proxima Nova"/>
                <a:ea typeface="Proxima Nova"/>
                <a:cs typeface="Proxima Nova"/>
                <a:sym typeface="Proxima Nova"/>
              </a:defRPr>
            </a:lvl1pPr>
            <a:lvl2pPr lvl="1" rtl="0">
              <a:spcBef>
                <a:spcPts val="0"/>
              </a:spcBef>
              <a:spcAft>
                <a:spcPts val="0"/>
              </a:spcAft>
              <a:buClr>
                <a:schemeClr val="lt1"/>
              </a:buClr>
              <a:buSzPts val="2800"/>
              <a:buNone/>
              <a:defRPr>
                <a:solidFill>
                  <a:schemeClr val="lt1"/>
                </a:solidFill>
              </a:defRPr>
            </a:lvl2pPr>
            <a:lvl3pPr lvl="2" rtl="0">
              <a:spcBef>
                <a:spcPts val="0"/>
              </a:spcBef>
              <a:spcAft>
                <a:spcPts val="0"/>
              </a:spcAft>
              <a:buClr>
                <a:schemeClr val="lt1"/>
              </a:buClr>
              <a:buSzPts val="2800"/>
              <a:buNone/>
              <a:defRPr>
                <a:solidFill>
                  <a:schemeClr val="lt1"/>
                </a:solidFill>
              </a:defRPr>
            </a:lvl3pPr>
            <a:lvl4pPr lvl="3" rtl="0">
              <a:spcBef>
                <a:spcPts val="0"/>
              </a:spcBef>
              <a:spcAft>
                <a:spcPts val="0"/>
              </a:spcAft>
              <a:buClr>
                <a:schemeClr val="lt1"/>
              </a:buClr>
              <a:buSzPts val="2800"/>
              <a:buNone/>
              <a:defRPr>
                <a:solidFill>
                  <a:schemeClr val="lt1"/>
                </a:solidFill>
              </a:defRPr>
            </a:lvl4pPr>
            <a:lvl5pPr lvl="4" rtl="0">
              <a:spcBef>
                <a:spcPts val="0"/>
              </a:spcBef>
              <a:spcAft>
                <a:spcPts val="0"/>
              </a:spcAft>
              <a:buClr>
                <a:schemeClr val="lt1"/>
              </a:buClr>
              <a:buSzPts val="2800"/>
              <a:buNone/>
              <a:defRPr>
                <a:solidFill>
                  <a:schemeClr val="lt1"/>
                </a:solidFill>
              </a:defRPr>
            </a:lvl5pPr>
            <a:lvl6pPr lvl="5" rtl="0">
              <a:spcBef>
                <a:spcPts val="0"/>
              </a:spcBef>
              <a:spcAft>
                <a:spcPts val="0"/>
              </a:spcAft>
              <a:buClr>
                <a:schemeClr val="lt1"/>
              </a:buClr>
              <a:buSzPts val="2800"/>
              <a:buNone/>
              <a:defRPr>
                <a:solidFill>
                  <a:schemeClr val="lt1"/>
                </a:solidFill>
              </a:defRPr>
            </a:lvl6pPr>
            <a:lvl7pPr lvl="6" rtl="0">
              <a:spcBef>
                <a:spcPts val="0"/>
              </a:spcBef>
              <a:spcAft>
                <a:spcPts val="0"/>
              </a:spcAft>
              <a:buClr>
                <a:schemeClr val="lt1"/>
              </a:buClr>
              <a:buSzPts val="2800"/>
              <a:buNone/>
              <a:defRPr>
                <a:solidFill>
                  <a:schemeClr val="lt1"/>
                </a:solidFill>
              </a:defRPr>
            </a:lvl7pPr>
            <a:lvl8pPr lvl="7" rtl="0">
              <a:spcBef>
                <a:spcPts val="0"/>
              </a:spcBef>
              <a:spcAft>
                <a:spcPts val="0"/>
              </a:spcAft>
              <a:buClr>
                <a:schemeClr val="lt1"/>
              </a:buClr>
              <a:buSzPts val="2800"/>
              <a:buNone/>
              <a:defRPr>
                <a:solidFill>
                  <a:schemeClr val="lt1"/>
                </a:solidFill>
              </a:defRPr>
            </a:lvl8pPr>
            <a:lvl9pPr lvl="8" rtl="0">
              <a:spcBef>
                <a:spcPts val="0"/>
              </a:spcBef>
              <a:spcAft>
                <a:spcPts val="0"/>
              </a:spcAft>
              <a:buClr>
                <a:schemeClr val="lt1"/>
              </a:buClr>
              <a:buSzPts val="2800"/>
              <a:buNone/>
              <a:defRPr>
                <a:solidFill>
                  <a:schemeClr val="lt1"/>
                </a:solidFill>
              </a:defRPr>
            </a:lvl9pPr>
          </a:lstStyle>
          <a:p/>
        </p:txBody>
      </p:sp>
      <p:sp>
        <p:nvSpPr>
          <p:cNvPr id="205" name="Google Shape;205;p34"/>
          <p:cNvSpPr txBox="1"/>
          <p:nvPr>
            <p:ph idx="2" type="title"/>
          </p:nvPr>
        </p:nvSpPr>
        <p:spPr>
          <a:xfrm>
            <a:off x="269375" y="680825"/>
            <a:ext cx="8520600" cy="572700"/>
          </a:xfrm>
          <a:prstGeom prst="rect">
            <a:avLst/>
          </a:prstGeom>
        </p:spPr>
        <p:txBody>
          <a:bodyPr anchorCtr="0" anchor="ctr" bIns="91425" lIns="91425" spcFirstLastPara="1" rIns="91425" wrap="square" tIns="91425"/>
          <a:lstStyle>
            <a:lvl1pPr lvl="0" rtl="0" algn="ctr">
              <a:spcBef>
                <a:spcPts val="0"/>
              </a:spcBef>
              <a:spcAft>
                <a:spcPts val="0"/>
              </a:spcAft>
              <a:buClr>
                <a:srgbClr val="253446"/>
              </a:buClr>
              <a:buSzPts val="3000"/>
              <a:buFont typeface="Proxima Nova"/>
              <a:buNone/>
              <a:defRPr sz="3000">
                <a:solidFill>
                  <a:srgbClr val="253446"/>
                </a:solidFill>
                <a:latin typeface="Proxima Nova"/>
                <a:ea typeface="Proxima Nova"/>
                <a:cs typeface="Proxima Nova"/>
                <a:sym typeface="Proxima Nova"/>
              </a:defRPr>
            </a:lvl1pPr>
            <a:lvl2pPr lvl="1" rtl="0">
              <a:spcBef>
                <a:spcPts val="0"/>
              </a:spcBef>
              <a:spcAft>
                <a:spcPts val="0"/>
              </a:spcAft>
              <a:buClr>
                <a:srgbClr val="253446"/>
              </a:buClr>
              <a:buSzPts val="2800"/>
              <a:buNone/>
              <a:defRPr>
                <a:solidFill>
                  <a:srgbClr val="253446"/>
                </a:solidFill>
              </a:defRPr>
            </a:lvl2pPr>
            <a:lvl3pPr lvl="2" rtl="0">
              <a:spcBef>
                <a:spcPts val="0"/>
              </a:spcBef>
              <a:spcAft>
                <a:spcPts val="0"/>
              </a:spcAft>
              <a:buClr>
                <a:srgbClr val="253446"/>
              </a:buClr>
              <a:buSzPts val="2800"/>
              <a:buNone/>
              <a:defRPr>
                <a:solidFill>
                  <a:srgbClr val="253446"/>
                </a:solidFill>
              </a:defRPr>
            </a:lvl3pPr>
            <a:lvl4pPr lvl="3" rtl="0">
              <a:spcBef>
                <a:spcPts val="0"/>
              </a:spcBef>
              <a:spcAft>
                <a:spcPts val="0"/>
              </a:spcAft>
              <a:buClr>
                <a:srgbClr val="253446"/>
              </a:buClr>
              <a:buSzPts val="2800"/>
              <a:buNone/>
              <a:defRPr>
                <a:solidFill>
                  <a:srgbClr val="253446"/>
                </a:solidFill>
              </a:defRPr>
            </a:lvl4pPr>
            <a:lvl5pPr lvl="4" rtl="0">
              <a:spcBef>
                <a:spcPts val="0"/>
              </a:spcBef>
              <a:spcAft>
                <a:spcPts val="0"/>
              </a:spcAft>
              <a:buClr>
                <a:srgbClr val="253446"/>
              </a:buClr>
              <a:buSzPts val="2800"/>
              <a:buNone/>
              <a:defRPr>
                <a:solidFill>
                  <a:srgbClr val="253446"/>
                </a:solidFill>
              </a:defRPr>
            </a:lvl5pPr>
            <a:lvl6pPr lvl="5" rtl="0">
              <a:spcBef>
                <a:spcPts val="0"/>
              </a:spcBef>
              <a:spcAft>
                <a:spcPts val="0"/>
              </a:spcAft>
              <a:buClr>
                <a:srgbClr val="253446"/>
              </a:buClr>
              <a:buSzPts val="2800"/>
              <a:buNone/>
              <a:defRPr>
                <a:solidFill>
                  <a:srgbClr val="253446"/>
                </a:solidFill>
              </a:defRPr>
            </a:lvl6pPr>
            <a:lvl7pPr lvl="6" rtl="0">
              <a:spcBef>
                <a:spcPts val="0"/>
              </a:spcBef>
              <a:spcAft>
                <a:spcPts val="0"/>
              </a:spcAft>
              <a:buClr>
                <a:srgbClr val="253446"/>
              </a:buClr>
              <a:buSzPts val="2800"/>
              <a:buNone/>
              <a:defRPr>
                <a:solidFill>
                  <a:srgbClr val="253446"/>
                </a:solidFill>
              </a:defRPr>
            </a:lvl7pPr>
            <a:lvl8pPr lvl="7" rtl="0">
              <a:spcBef>
                <a:spcPts val="0"/>
              </a:spcBef>
              <a:spcAft>
                <a:spcPts val="0"/>
              </a:spcAft>
              <a:buClr>
                <a:srgbClr val="253446"/>
              </a:buClr>
              <a:buSzPts val="2800"/>
              <a:buNone/>
              <a:defRPr>
                <a:solidFill>
                  <a:srgbClr val="253446"/>
                </a:solidFill>
              </a:defRPr>
            </a:lvl8pPr>
            <a:lvl9pPr lvl="8" rtl="0">
              <a:spcBef>
                <a:spcPts val="0"/>
              </a:spcBef>
              <a:spcAft>
                <a:spcPts val="0"/>
              </a:spcAft>
              <a:buClr>
                <a:srgbClr val="253446"/>
              </a:buClr>
              <a:buSzPts val="2800"/>
              <a:buNone/>
              <a:defRPr>
                <a:solidFill>
                  <a:srgbClr val="253446"/>
                </a:solidFill>
              </a:defRPr>
            </a:lvl9pPr>
          </a:lstStyle>
          <a:p/>
        </p:txBody>
      </p:sp>
      <p:pic>
        <p:nvPicPr>
          <p:cNvPr descr="Alice_Logo_horizontal-02.jpg" id="206" name="Google Shape;206;p34"/>
          <p:cNvPicPr preferRelativeResize="0"/>
          <p:nvPr/>
        </p:nvPicPr>
        <p:blipFill rotWithShape="1">
          <a:blip r:embed="rId2">
            <a:alphaModFix/>
          </a:blip>
          <a:srcRect b="0" l="69" r="79" t="0"/>
          <a:stretch/>
        </p:blipFill>
        <p:spPr>
          <a:xfrm>
            <a:off x="7531250" y="203275"/>
            <a:ext cx="1388999" cy="435225"/>
          </a:xfrm>
          <a:prstGeom prst="rect">
            <a:avLst/>
          </a:prstGeom>
          <a:noFill/>
          <a:ln>
            <a:noFill/>
          </a:ln>
        </p:spPr>
      </p:pic>
      <p:cxnSp>
        <p:nvCxnSpPr>
          <p:cNvPr id="207" name="Google Shape;207;p34"/>
          <p:cNvCxnSpPr/>
          <p:nvPr/>
        </p:nvCxnSpPr>
        <p:spPr>
          <a:xfrm>
            <a:off x="4333638" y="1876450"/>
            <a:ext cx="0" cy="2277000"/>
          </a:xfrm>
          <a:prstGeom prst="straightConnector1">
            <a:avLst/>
          </a:prstGeom>
          <a:noFill/>
          <a:ln cap="flat" cmpd="sng" w="9525">
            <a:solidFill>
              <a:srgbClr val="1C2736"/>
            </a:solidFill>
            <a:prstDash val="solid"/>
            <a:round/>
            <a:headEnd len="med" w="med" type="none"/>
            <a:tailEnd len="med" w="med" type="none"/>
          </a:ln>
        </p:spPr>
      </p:cxn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top column">
  <p:cSld name="TITLE_AND_TWO_COLUMNS_1">
    <p:spTree>
      <p:nvGrpSpPr>
        <p:cNvPr id="208" name="Shape 208"/>
        <p:cNvGrpSpPr/>
        <p:nvPr/>
      </p:nvGrpSpPr>
      <p:grpSpPr>
        <a:xfrm>
          <a:off x="0" y="0"/>
          <a:ext cx="0" cy="0"/>
          <a:chOff x="0" y="0"/>
          <a:chExt cx="0" cy="0"/>
        </a:xfrm>
      </p:grpSpPr>
      <p:sp>
        <p:nvSpPr>
          <p:cNvPr id="209" name="Google Shape;209;p35"/>
          <p:cNvSpPr txBox="1"/>
          <p:nvPr>
            <p:ph idx="1" type="body"/>
          </p:nvPr>
        </p:nvSpPr>
        <p:spPr>
          <a:xfrm>
            <a:off x="613500" y="1460975"/>
            <a:ext cx="7859100" cy="1618200"/>
          </a:xfrm>
          <a:prstGeom prst="rect">
            <a:avLst/>
          </a:prstGeom>
        </p:spPr>
        <p:txBody>
          <a:bodyPr anchorCtr="0" anchor="t" bIns="91425" lIns="91425" spcFirstLastPara="1" rIns="91425" wrap="square" tIns="91425"/>
          <a:lstStyle>
            <a:lvl1pPr indent="-317500" lvl="0" marL="457200" rtl="0">
              <a:spcBef>
                <a:spcPts val="0"/>
              </a:spcBef>
              <a:spcAft>
                <a:spcPts val="0"/>
              </a:spcAft>
              <a:buSzPts val="1400"/>
              <a:buChar char="●"/>
              <a:defRPr sz="1400"/>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sp>
        <p:nvSpPr>
          <p:cNvPr id="210" name="Google Shape;210;p3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a:spcBef>
                <a:spcPts val="0"/>
              </a:spcBef>
              <a:spcAft>
                <a:spcPts val="0"/>
              </a:spcAft>
              <a:buNone/>
            </a:pPr>
            <a:fld id="{00000000-1234-1234-1234-123412341234}" type="slidenum">
              <a:rPr lang="en"/>
              <a:t>‹#›</a:t>
            </a:fld>
            <a:endParaRPr/>
          </a:p>
        </p:txBody>
      </p:sp>
      <p:sp>
        <p:nvSpPr>
          <p:cNvPr id="211" name="Google Shape;211;p35"/>
          <p:cNvSpPr/>
          <p:nvPr/>
        </p:nvSpPr>
        <p:spPr>
          <a:xfrm>
            <a:off x="0" y="279475"/>
            <a:ext cx="2385300" cy="257400"/>
          </a:xfrm>
          <a:prstGeom prst="rect">
            <a:avLst/>
          </a:prstGeom>
          <a:solidFill>
            <a:srgbClr val="253446"/>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spcBef>
                <a:spcPts val="0"/>
              </a:spcBef>
              <a:spcAft>
                <a:spcPts val="0"/>
              </a:spcAft>
              <a:buNone/>
            </a:pPr>
            <a:r>
              <a:t/>
            </a:r>
            <a:endParaRPr sz="1400"/>
          </a:p>
        </p:txBody>
      </p:sp>
      <p:sp>
        <p:nvSpPr>
          <p:cNvPr id="212" name="Google Shape;212;p35"/>
          <p:cNvSpPr txBox="1"/>
          <p:nvPr>
            <p:ph type="title"/>
          </p:nvPr>
        </p:nvSpPr>
        <p:spPr>
          <a:xfrm>
            <a:off x="0" y="279475"/>
            <a:ext cx="2506800" cy="257400"/>
          </a:xfrm>
          <a:prstGeom prst="rect">
            <a:avLst/>
          </a:prstGeom>
        </p:spPr>
        <p:txBody>
          <a:bodyPr anchorCtr="0" anchor="ctr" bIns="91425" lIns="91425" spcFirstLastPara="1" rIns="91425" wrap="square" tIns="91425"/>
          <a:lstStyle>
            <a:lvl1pPr lvl="0" rtl="0" algn="l">
              <a:spcBef>
                <a:spcPts val="0"/>
              </a:spcBef>
              <a:spcAft>
                <a:spcPts val="0"/>
              </a:spcAft>
              <a:buClr>
                <a:schemeClr val="lt1"/>
              </a:buClr>
              <a:buSzPts val="1400"/>
              <a:buFont typeface="Proxima Nova"/>
              <a:buNone/>
              <a:defRPr sz="1400">
                <a:solidFill>
                  <a:schemeClr val="lt1"/>
                </a:solidFill>
                <a:latin typeface="Proxima Nova"/>
                <a:ea typeface="Proxima Nova"/>
                <a:cs typeface="Proxima Nova"/>
                <a:sym typeface="Proxima Nova"/>
              </a:defRPr>
            </a:lvl1pPr>
            <a:lvl2pPr lvl="1" rtl="0">
              <a:spcBef>
                <a:spcPts val="0"/>
              </a:spcBef>
              <a:spcAft>
                <a:spcPts val="0"/>
              </a:spcAft>
              <a:buClr>
                <a:schemeClr val="lt1"/>
              </a:buClr>
              <a:buSzPts val="2800"/>
              <a:buNone/>
              <a:defRPr>
                <a:solidFill>
                  <a:schemeClr val="lt1"/>
                </a:solidFill>
              </a:defRPr>
            </a:lvl2pPr>
            <a:lvl3pPr lvl="2" rtl="0">
              <a:spcBef>
                <a:spcPts val="0"/>
              </a:spcBef>
              <a:spcAft>
                <a:spcPts val="0"/>
              </a:spcAft>
              <a:buClr>
                <a:schemeClr val="lt1"/>
              </a:buClr>
              <a:buSzPts val="2800"/>
              <a:buNone/>
              <a:defRPr>
                <a:solidFill>
                  <a:schemeClr val="lt1"/>
                </a:solidFill>
              </a:defRPr>
            </a:lvl3pPr>
            <a:lvl4pPr lvl="3" rtl="0">
              <a:spcBef>
                <a:spcPts val="0"/>
              </a:spcBef>
              <a:spcAft>
                <a:spcPts val="0"/>
              </a:spcAft>
              <a:buClr>
                <a:schemeClr val="lt1"/>
              </a:buClr>
              <a:buSzPts val="2800"/>
              <a:buNone/>
              <a:defRPr>
                <a:solidFill>
                  <a:schemeClr val="lt1"/>
                </a:solidFill>
              </a:defRPr>
            </a:lvl4pPr>
            <a:lvl5pPr lvl="4" rtl="0">
              <a:spcBef>
                <a:spcPts val="0"/>
              </a:spcBef>
              <a:spcAft>
                <a:spcPts val="0"/>
              </a:spcAft>
              <a:buClr>
                <a:schemeClr val="lt1"/>
              </a:buClr>
              <a:buSzPts val="2800"/>
              <a:buNone/>
              <a:defRPr>
                <a:solidFill>
                  <a:schemeClr val="lt1"/>
                </a:solidFill>
              </a:defRPr>
            </a:lvl5pPr>
            <a:lvl6pPr lvl="5" rtl="0">
              <a:spcBef>
                <a:spcPts val="0"/>
              </a:spcBef>
              <a:spcAft>
                <a:spcPts val="0"/>
              </a:spcAft>
              <a:buClr>
                <a:schemeClr val="lt1"/>
              </a:buClr>
              <a:buSzPts val="2800"/>
              <a:buNone/>
              <a:defRPr>
                <a:solidFill>
                  <a:schemeClr val="lt1"/>
                </a:solidFill>
              </a:defRPr>
            </a:lvl6pPr>
            <a:lvl7pPr lvl="6" rtl="0">
              <a:spcBef>
                <a:spcPts val="0"/>
              </a:spcBef>
              <a:spcAft>
                <a:spcPts val="0"/>
              </a:spcAft>
              <a:buClr>
                <a:schemeClr val="lt1"/>
              </a:buClr>
              <a:buSzPts val="2800"/>
              <a:buNone/>
              <a:defRPr>
                <a:solidFill>
                  <a:schemeClr val="lt1"/>
                </a:solidFill>
              </a:defRPr>
            </a:lvl7pPr>
            <a:lvl8pPr lvl="7" rtl="0">
              <a:spcBef>
                <a:spcPts val="0"/>
              </a:spcBef>
              <a:spcAft>
                <a:spcPts val="0"/>
              </a:spcAft>
              <a:buClr>
                <a:schemeClr val="lt1"/>
              </a:buClr>
              <a:buSzPts val="2800"/>
              <a:buNone/>
              <a:defRPr>
                <a:solidFill>
                  <a:schemeClr val="lt1"/>
                </a:solidFill>
              </a:defRPr>
            </a:lvl8pPr>
            <a:lvl9pPr lvl="8" rtl="0">
              <a:spcBef>
                <a:spcPts val="0"/>
              </a:spcBef>
              <a:spcAft>
                <a:spcPts val="0"/>
              </a:spcAft>
              <a:buClr>
                <a:schemeClr val="lt1"/>
              </a:buClr>
              <a:buSzPts val="2800"/>
              <a:buNone/>
              <a:defRPr>
                <a:solidFill>
                  <a:schemeClr val="lt1"/>
                </a:solidFill>
              </a:defRPr>
            </a:lvl9pPr>
          </a:lstStyle>
          <a:p/>
        </p:txBody>
      </p:sp>
      <p:sp>
        <p:nvSpPr>
          <p:cNvPr id="213" name="Google Shape;213;p35"/>
          <p:cNvSpPr txBox="1"/>
          <p:nvPr>
            <p:ph idx="2" type="title"/>
          </p:nvPr>
        </p:nvSpPr>
        <p:spPr>
          <a:xfrm>
            <a:off x="269375" y="680825"/>
            <a:ext cx="8520600" cy="572700"/>
          </a:xfrm>
          <a:prstGeom prst="rect">
            <a:avLst/>
          </a:prstGeom>
        </p:spPr>
        <p:txBody>
          <a:bodyPr anchorCtr="0" anchor="ctr" bIns="91425" lIns="91425" spcFirstLastPara="1" rIns="91425" wrap="square" tIns="91425"/>
          <a:lstStyle>
            <a:lvl1pPr lvl="0" rtl="0" algn="ctr">
              <a:spcBef>
                <a:spcPts val="0"/>
              </a:spcBef>
              <a:spcAft>
                <a:spcPts val="0"/>
              </a:spcAft>
              <a:buClr>
                <a:srgbClr val="253446"/>
              </a:buClr>
              <a:buSzPts val="3000"/>
              <a:buFont typeface="Proxima Nova"/>
              <a:buNone/>
              <a:defRPr sz="3000">
                <a:solidFill>
                  <a:srgbClr val="253446"/>
                </a:solidFill>
                <a:latin typeface="Proxima Nova"/>
                <a:ea typeface="Proxima Nova"/>
                <a:cs typeface="Proxima Nova"/>
                <a:sym typeface="Proxima Nova"/>
              </a:defRPr>
            </a:lvl1pPr>
            <a:lvl2pPr lvl="1" rtl="0">
              <a:spcBef>
                <a:spcPts val="0"/>
              </a:spcBef>
              <a:spcAft>
                <a:spcPts val="0"/>
              </a:spcAft>
              <a:buClr>
                <a:srgbClr val="253446"/>
              </a:buClr>
              <a:buSzPts val="2800"/>
              <a:buNone/>
              <a:defRPr>
                <a:solidFill>
                  <a:srgbClr val="253446"/>
                </a:solidFill>
              </a:defRPr>
            </a:lvl2pPr>
            <a:lvl3pPr lvl="2" rtl="0">
              <a:spcBef>
                <a:spcPts val="0"/>
              </a:spcBef>
              <a:spcAft>
                <a:spcPts val="0"/>
              </a:spcAft>
              <a:buClr>
                <a:srgbClr val="253446"/>
              </a:buClr>
              <a:buSzPts val="2800"/>
              <a:buNone/>
              <a:defRPr>
                <a:solidFill>
                  <a:srgbClr val="253446"/>
                </a:solidFill>
              </a:defRPr>
            </a:lvl3pPr>
            <a:lvl4pPr lvl="3" rtl="0">
              <a:spcBef>
                <a:spcPts val="0"/>
              </a:spcBef>
              <a:spcAft>
                <a:spcPts val="0"/>
              </a:spcAft>
              <a:buClr>
                <a:srgbClr val="253446"/>
              </a:buClr>
              <a:buSzPts val="2800"/>
              <a:buNone/>
              <a:defRPr>
                <a:solidFill>
                  <a:srgbClr val="253446"/>
                </a:solidFill>
              </a:defRPr>
            </a:lvl4pPr>
            <a:lvl5pPr lvl="4" rtl="0">
              <a:spcBef>
                <a:spcPts val="0"/>
              </a:spcBef>
              <a:spcAft>
                <a:spcPts val="0"/>
              </a:spcAft>
              <a:buClr>
                <a:srgbClr val="253446"/>
              </a:buClr>
              <a:buSzPts val="2800"/>
              <a:buNone/>
              <a:defRPr>
                <a:solidFill>
                  <a:srgbClr val="253446"/>
                </a:solidFill>
              </a:defRPr>
            </a:lvl5pPr>
            <a:lvl6pPr lvl="5" rtl="0">
              <a:spcBef>
                <a:spcPts val="0"/>
              </a:spcBef>
              <a:spcAft>
                <a:spcPts val="0"/>
              </a:spcAft>
              <a:buClr>
                <a:srgbClr val="253446"/>
              </a:buClr>
              <a:buSzPts val="2800"/>
              <a:buNone/>
              <a:defRPr>
                <a:solidFill>
                  <a:srgbClr val="253446"/>
                </a:solidFill>
              </a:defRPr>
            </a:lvl6pPr>
            <a:lvl7pPr lvl="6" rtl="0">
              <a:spcBef>
                <a:spcPts val="0"/>
              </a:spcBef>
              <a:spcAft>
                <a:spcPts val="0"/>
              </a:spcAft>
              <a:buClr>
                <a:srgbClr val="253446"/>
              </a:buClr>
              <a:buSzPts val="2800"/>
              <a:buNone/>
              <a:defRPr>
                <a:solidFill>
                  <a:srgbClr val="253446"/>
                </a:solidFill>
              </a:defRPr>
            </a:lvl7pPr>
            <a:lvl8pPr lvl="7" rtl="0">
              <a:spcBef>
                <a:spcPts val="0"/>
              </a:spcBef>
              <a:spcAft>
                <a:spcPts val="0"/>
              </a:spcAft>
              <a:buClr>
                <a:srgbClr val="253446"/>
              </a:buClr>
              <a:buSzPts val="2800"/>
              <a:buNone/>
              <a:defRPr>
                <a:solidFill>
                  <a:srgbClr val="253446"/>
                </a:solidFill>
              </a:defRPr>
            </a:lvl8pPr>
            <a:lvl9pPr lvl="8" rtl="0">
              <a:spcBef>
                <a:spcPts val="0"/>
              </a:spcBef>
              <a:spcAft>
                <a:spcPts val="0"/>
              </a:spcAft>
              <a:buClr>
                <a:srgbClr val="253446"/>
              </a:buClr>
              <a:buSzPts val="2800"/>
              <a:buNone/>
              <a:defRPr>
                <a:solidFill>
                  <a:srgbClr val="253446"/>
                </a:solidFill>
              </a:defRPr>
            </a:lvl9pPr>
          </a:lstStyle>
          <a:p/>
        </p:txBody>
      </p:sp>
      <p:pic>
        <p:nvPicPr>
          <p:cNvPr descr="Alice_Logo_horizontal-02.jpg" id="214" name="Google Shape;214;p35"/>
          <p:cNvPicPr preferRelativeResize="0"/>
          <p:nvPr/>
        </p:nvPicPr>
        <p:blipFill rotWithShape="1">
          <a:blip r:embed="rId2">
            <a:alphaModFix/>
          </a:blip>
          <a:srcRect b="0" l="69" r="79" t="0"/>
          <a:stretch/>
        </p:blipFill>
        <p:spPr>
          <a:xfrm>
            <a:off x="7531250" y="203275"/>
            <a:ext cx="1388999" cy="435225"/>
          </a:xfrm>
          <a:prstGeom prst="rect">
            <a:avLst/>
          </a:prstGeom>
          <a:noFill/>
          <a:ln>
            <a:noFill/>
          </a:ln>
        </p:spPr>
      </p:pic>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only" type="titleOnly">
  <p:cSld name="TITLE_ONLY">
    <p:spTree>
      <p:nvGrpSpPr>
        <p:cNvPr id="215" name="Shape 215"/>
        <p:cNvGrpSpPr/>
        <p:nvPr/>
      </p:nvGrpSpPr>
      <p:grpSpPr>
        <a:xfrm>
          <a:off x="0" y="0"/>
          <a:ext cx="0" cy="0"/>
          <a:chOff x="0" y="0"/>
          <a:chExt cx="0" cy="0"/>
        </a:xfrm>
      </p:grpSpPr>
      <p:sp>
        <p:nvSpPr>
          <p:cNvPr id="216" name="Google Shape;216;p3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a:spcBef>
                <a:spcPts val="0"/>
              </a:spcBef>
              <a:spcAft>
                <a:spcPts val="0"/>
              </a:spcAft>
              <a:buNone/>
            </a:pPr>
            <a:fld id="{00000000-1234-1234-1234-123412341234}" type="slidenum">
              <a:rPr lang="en"/>
              <a:t>‹#›</a:t>
            </a:fld>
            <a:endParaRPr/>
          </a:p>
        </p:txBody>
      </p:sp>
      <p:pic>
        <p:nvPicPr>
          <p:cNvPr descr="Alice_Logo_horizontal-02.jpg" id="217" name="Google Shape;217;p36"/>
          <p:cNvPicPr preferRelativeResize="0"/>
          <p:nvPr/>
        </p:nvPicPr>
        <p:blipFill rotWithShape="1">
          <a:blip r:embed="rId2">
            <a:alphaModFix/>
          </a:blip>
          <a:srcRect b="0" l="69" r="79" t="0"/>
          <a:stretch/>
        </p:blipFill>
        <p:spPr>
          <a:xfrm>
            <a:off x="7531250" y="203275"/>
            <a:ext cx="1388999" cy="435225"/>
          </a:xfrm>
          <a:prstGeom prst="rect">
            <a:avLst/>
          </a:prstGeom>
          <a:noFill/>
          <a:ln>
            <a:noFill/>
          </a:ln>
        </p:spPr>
      </p:pic>
      <p:sp>
        <p:nvSpPr>
          <p:cNvPr id="218" name="Google Shape;218;p36"/>
          <p:cNvSpPr txBox="1"/>
          <p:nvPr>
            <p:ph type="title"/>
          </p:nvPr>
        </p:nvSpPr>
        <p:spPr>
          <a:xfrm>
            <a:off x="279952" y="680825"/>
            <a:ext cx="8520600" cy="572700"/>
          </a:xfrm>
          <a:prstGeom prst="rect">
            <a:avLst/>
          </a:prstGeom>
        </p:spPr>
        <p:txBody>
          <a:bodyPr anchorCtr="0" anchor="ctr" bIns="91425" lIns="91425" spcFirstLastPara="1" rIns="91425" wrap="square" tIns="91425"/>
          <a:lstStyle>
            <a:lvl1pPr lvl="0" rtl="0" algn="ctr">
              <a:spcBef>
                <a:spcPts val="0"/>
              </a:spcBef>
              <a:spcAft>
                <a:spcPts val="0"/>
              </a:spcAft>
              <a:buClr>
                <a:srgbClr val="253446"/>
              </a:buClr>
              <a:buSzPts val="3000"/>
              <a:buFont typeface="Proxima Nova"/>
              <a:buNone/>
              <a:defRPr sz="3000">
                <a:solidFill>
                  <a:srgbClr val="253446"/>
                </a:solidFill>
                <a:latin typeface="Proxima Nova"/>
                <a:ea typeface="Proxima Nova"/>
                <a:cs typeface="Proxima Nova"/>
                <a:sym typeface="Proxima Nova"/>
              </a:defRPr>
            </a:lvl1pPr>
            <a:lvl2pPr lvl="1" rtl="0">
              <a:spcBef>
                <a:spcPts val="0"/>
              </a:spcBef>
              <a:spcAft>
                <a:spcPts val="0"/>
              </a:spcAft>
              <a:buClr>
                <a:srgbClr val="253446"/>
              </a:buClr>
              <a:buSzPts val="2800"/>
              <a:buNone/>
              <a:defRPr>
                <a:solidFill>
                  <a:srgbClr val="253446"/>
                </a:solidFill>
              </a:defRPr>
            </a:lvl2pPr>
            <a:lvl3pPr lvl="2" rtl="0">
              <a:spcBef>
                <a:spcPts val="0"/>
              </a:spcBef>
              <a:spcAft>
                <a:spcPts val="0"/>
              </a:spcAft>
              <a:buClr>
                <a:srgbClr val="253446"/>
              </a:buClr>
              <a:buSzPts val="2800"/>
              <a:buNone/>
              <a:defRPr>
                <a:solidFill>
                  <a:srgbClr val="253446"/>
                </a:solidFill>
              </a:defRPr>
            </a:lvl3pPr>
            <a:lvl4pPr lvl="3" rtl="0">
              <a:spcBef>
                <a:spcPts val="0"/>
              </a:spcBef>
              <a:spcAft>
                <a:spcPts val="0"/>
              </a:spcAft>
              <a:buClr>
                <a:srgbClr val="253446"/>
              </a:buClr>
              <a:buSzPts val="2800"/>
              <a:buNone/>
              <a:defRPr>
                <a:solidFill>
                  <a:srgbClr val="253446"/>
                </a:solidFill>
              </a:defRPr>
            </a:lvl4pPr>
            <a:lvl5pPr lvl="4" rtl="0">
              <a:spcBef>
                <a:spcPts val="0"/>
              </a:spcBef>
              <a:spcAft>
                <a:spcPts val="0"/>
              </a:spcAft>
              <a:buClr>
                <a:srgbClr val="253446"/>
              </a:buClr>
              <a:buSzPts val="2800"/>
              <a:buNone/>
              <a:defRPr>
                <a:solidFill>
                  <a:srgbClr val="253446"/>
                </a:solidFill>
              </a:defRPr>
            </a:lvl5pPr>
            <a:lvl6pPr lvl="5" rtl="0">
              <a:spcBef>
                <a:spcPts val="0"/>
              </a:spcBef>
              <a:spcAft>
                <a:spcPts val="0"/>
              </a:spcAft>
              <a:buClr>
                <a:srgbClr val="253446"/>
              </a:buClr>
              <a:buSzPts val="2800"/>
              <a:buNone/>
              <a:defRPr>
                <a:solidFill>
                  <a:srgbClr val="253446"/>
                </a:solidFill>
              </a:defRPr>
            </a:lvl6pPr>
            <a:lvl7pPr lvl="6" rtl="0">
              <a:spcBef>
                <a:spcPts val="0"/>
              </a:spcBef>
              <a:spcAft>
                <a:spcPts val="0"/>
              </a:spcAft>
              <a:buClr>
                <a:srgbClr val="253446"/>
              </a:buClr>
              <a:buSzPts val="2800"/>
              <a:buNone/>
              <a:defRPr>
                <a:solidFill>
                  <a:srgbClr val="253446"/>
                </a:solidFill>
              </a:defRPr>
            </a:lvl7pPr>
            <a:lvl8pPr lvl="7" rtl="0">
              <a:spcBef>
                <a:spcPts val="0"/>
              </a:spcBef>
              <a:spcAft>
                <a:spcPts val="0"/>
              </a:spcAft>
              <a:buClr>
                <a:srgbClr val="253446"/>
              </a:buClr>
              <a:buSzPts val="2800"/>
              <a:buNone/>
              <a:defRPr>
                <a:solidFill>
                  <a:srgbClr val="253446"/>
                </a:solidFill>
              </a:defRPr>
            </a:lvl8pPr>
            <a:lvl9pPr lvl="8" rtl="0">
              <a:spcBef>
                <a:spcPts val="0"/>
              </a:spcBef>
              <a:spcAft>
                <a:spcPts val="0"/>
              </a:spcAft>
              <a:buClr>
                <a:srgbClr val="253446"/>
              </a:buClr>
              <a:buSzPts val="2800"/>
              <a:buNone/>
              <a:defRPr>
                <a:solidFill>
                  <a:srgbClr val="253446"/>
                </a:solidFill>
              </a:defRPr>
            </a:lvl9pPr>
          </a:lstStyle>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One column text">
  <p:cSld name="ONE_COLUMN_TEXT">
    <p:spTree>
      <p:nvGrpSpPr>
        <p:cNvPr id="219" name="Shape 219"/>
        <p:cNvGrpSpPr/>
        <p:nvPr/>
      </p:nvGrpSpPr>
      <p:grpSpPr>
        <a:xfrm>
          <a:off x="0" y="0"/>
          <a:ext cx="0" cy="0"/>
          <a:chOff x="0" y="0"/>
          <a:chExt cx="0" cy="0"/>
        </a:xfrm>
      </p:grpSpPr>
      <p:sp>
        <p:nvSpPr>
          <p:cNvPr id="220" name="Google Shape;220;p37"/>
          <p:cNvSpPr txBox="1"/>
          <p:nvPr>
            <p:ph idx="1" type="body"/>
          </p:nvPr>
        </p:nvSpPr>
        <p:spPr>
          <a:xfrm>
            <a:off x="311700" y="1389600"/>
            <a:ext cx="3861000" cy="3179400"/>
          </a:xfrm>
          <a:prstGeom prst="rect">
            <a:avLst/>
          </a:prstGeom>
        </p:spPr>
        <p:txBody>
          <a:bodyPr anchorCtr="0" anchor="t" bIns="91425" lIns="91425" spcFirstLastPara="1" rIns="91425" wrap="square" tIns="91425"/>
          <a:lstStyle>
            <a:lvl1pPr indent="-304800" lvl="0" marL="457200" rtl="0">
              <a:spcBef>
                <a:spcPts val="0"/>
              </a:spcBef>
              <a:spcAft>
                <a:spcPts val="0"/>
              </a:spcAft>
              <a:buSzPts val="1200"/>
              <a:buChar char="●"/>
              <a:defRPr sz="1200"/>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sp>
        <p:nvSpPr>
          <p:cNvPr id="221" name="Google Shape;221;p3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a:spcBef>
                <a:spcPts val="0"/>
              </a:spcBef>
              <a:spcAft>
                <a:spcPts val="0"/>
              </a:spcAft>
              <a:buNone/>
            </a:pPr>
            <a:fld id="{00000000-1234-1234-1234-123412341234}" type="slidenum">
              <a:rPr lang="en"/>
              <a:t>‹#›</a:t>
            </a:fld>
            <a:endParaRPr/>
          </a:p>
        </p:txBody>
      </p:sp>
      <p:sp>
        <p:nvSpPr>
          <p:cNvPr id="222" name="Google Shape;222;p37"/>
          <p:cNvSpPr/>
          <p:nvPr/>
        </p:nvSpPr>
        <p:spPr>
          <a:xfrm>
            <a:off x="0" y="279475"/>
            <a:ext cx="2385300" cy="257400"/>
          </a:xfrm>
          <a:prstGeom prst="rect">
            <a:avLst/>
          </a:prstGeom>
          <a:solidFill>
            <a:srgbClr val="253446"/>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spcBef>
                <a:spcPts val="0"/>
              </a:spcBef>
              <a:spcAft>
                <a:spcPts val="0"/>
              </a:spcAft>
              <a:buNone/>
            </a:pPr>
            <a:r>
              <a:t/>
            </a:r>
            <a:endParaRPr sz="1400"/>
          </a:p>
        </p:txBody>
      </p:sp>
      <p:sp>
        <p:nvSpPr>
          <p:cNvPr id="223" name="Google Shape;223;p37"/>
          <p:cNvSpPr txBox="1"/>
          <p:nvPr>
            <p:ph type="title"/>
          </p:nvPr>
        </p:nvSpPr>
        <p:spPr>
          <a:xfrm>
            <a:off x="0" y="279475"/>
            <a:ext cx="8667300" cy="257400"/>
          </a:xfrm>
          <a:prstGeom prst="rect">
            <a:avLst/>
          </a:prstGeom>
        </p:spPr>
        <p:txBody>
          <a:bodyPr anchorCtr="0" anchor="ctr" bIns="91425" lIns="91425" spcFirstLastPara="1" rIns="91425" wrap="square" tIns="91425"/>
          <a:lstStyle>
            <a:lvl1pPr lvl="0" rtl="0" algn="l">
              <a:spcBef>
                <a:spcPts val="0"/>
              </a:spcBef>
              <a:spcAft>
                <a:spcPts val="0"/>
              </a:spcAft>
              <a:buClr>
                <a:schemeClr val="lt1"/>
              </a:buClr>
              <a:buSzPts val="1400"/>
              <a:buFont typeface="Proxima Nova"/>
              <a:buNone/>
              <a:defRPr sz="1400">
                <a:solidFill>
                  <a:schemeClr val="lt1"/>
                </a:solidFill>
                <a:latin typeface="Proxima Nova"/>
                <a:ea typeface="Proxima Nova"/>
                <a:cs typeface="Proxima Nova"/>
                <a:sym typeface="Proxima Nova"/>
              </a:defRPr>
            </a:lvl1pPr>
            <a:lvl2pPr lvl="1" rtl="0">
              <a:spcBef>
                <a:spcPts val="0"/>
              </a:spcBef>
              <a:spcAft>
                <a:spcPts val="0"/>
              </a:spcAft>
              <a:buClr>
                <a:schemeClr val="lt1"/>
              </a:buClr>
              <a:buSzPts val="2800"/>
              <a:buNone/>
              <a:defRPr>
                <a:solidFill>
                  <a:schemeClr val="lt1"/>
                </a:solidFill>
              </a:defRPr>
            </a:lvl2pPr>
            <a:lvl3pPr lvl="2" rtl="0">
              <a:spcBef>
                <a:spcPts val="0"/>
              </a:spcBef>
              <a:spcAft>
                <a:spcPts val="0"/>
              </a:spcAft>
              <a:buClr>
                <a:schemeClr val="lt1"/>
              </a:buClr>
              <a:buSzPts val="2800"/>
              <a:buNone/>
              <a:defRPr>
                <a:solidFill>
                  <a:schemeClr val="lt1"/>
                </a:solidFill>
              </a:defRPr>
            </a:lvl3pPr>
            <a:lvl4pPr lvl="3" rtl="0">
              <a:spcBef>
                <a:spcPts val="0"/>
              </a:spcBef>
              <a:spcAft>
                <a:spcPts val="0"/>
              </a:spcAft>
              <a:buClr>
                <a:schemeClr val="lt1"/>
              </a:buClr>
              <a:buSzPts val="2800"/>
              <a:buNone/>
              <a:defRPr>
                <a:solidFill>
                  <a:schemeClr val="lt1"/>
                </a:solidFill>
              </a:defRPr>
            </a:lvl4pPr>
            <a:lvl5pPr lvl="4" rtl="0">
              <a:spcBef>
                <a:spcPts val="0"/>
              </a:spcBef>
              <a:spcAft>
                <a:spcPts val="0"/>
              </a:spcAft>
              <a:buClr>
                <a:schemeClr val="lt1"/>
              </a:buClr>
              <a:buSzPts val="2800"/>
              <a:buNone/>
              <a:defRPr>
                <a:solidFill>
                  <a:schemeClr val="lt1"/>
                </a:solidFill>
              </a:defRPr>
            </a:lvl5pPr>
            <a:lvl6pPr lvl="5" rtl="0">
              <a:spcBef>
                <a:spcPts val="0"/>
              </a:spcBef>
              <a:spcAft>
                <a:spcPts val="0"/>
              </a:spcAft>
              <a:buClr>
                <a:schemeClr val="lt1"/>
              </a:buClr>
              <a:buSzPts val="2800"/>
              <a:buNone/>
              <a:defRPr>
                <a:solidFill>
                  <a:schemeClr val="lt1"/>
                </a:solidFill>
              </a:defRPr>
            </a:lvl6pPr>
            <a:lvl7pPr lvl="6" rtl="0">
              <a:spcBef>
                <a:spcPts val="0"/>
              </a:spcBef>
              <a:spcAft>
                <a:spcPts val="0"/>
              </a:spcAft>
              <a:buClr>
                <a:schemeClr val="lt1"/>
              </a:buClr>
              <a:buSzPts val="2800"/>
              <a:buNone/>
              <a:defRPr>
                <a:solidFill>
                  <a:schemeClr val="lt1"/>
                </a:solidFill>
              </a:defRPr>
            </a:lvl7pPr>
            <a:lvl8pPr lvl="7" rtl="0">
              <a:spcBef>
                <a:spcPts val="0"/>
              </a:spcBef>
              <a:spcAft>
                <a:spcPts val="0"/>
              </a:spcAft>
              <a:buClr>
                <a:schemeClr val="lt1"/>
              </a:buClr>
              <a:buSzPts val="2800"/>
              <a:buNone/>
              <a:defRPr>
                <a:solidFill>
                  <a:schemeClr val="lt1"/>
                </a:solidFill>
              </a:defRPr>
            </a:lvl8pPr>
            <a:lvl9pPr lvl="8" rtl="0">
              <a:spcBef>
                <a:spcPts val="0"/>
              </a:spcBef>
              <a:spcAft>
                <a:spcPts val="0"/>
              </a:spcAft>
              <a:buClr>
                <a:schemeClr val="lt1"/>
              </a:buClr>
              <a:buSzPts val="2800"/>
              <a:buNone/>
              <a:defRPr>
                <a:solidFill>
                  <a:schemeClr val="lt1"/>
                </a:solidFill>
              </a:defRPr>
            </a:lvl9pPr>
          </a:lstStyle>
          <a:p/>
        </p:txBody>
      </p:sp>
      <p:pic>
        <p:nvPicPr>
          <p:cNvPr descr="Alice_Logo_horizontal-02.jpg" id="224" name="Google Shape;224;p37"/>
          <p:cNvPicPr preferRelativeResize="0"/>
          <p:nvPr/>
        </p:nvPicPr>
        <p:blipFill rotWithShape="1">
          <a:blip r:embed="rId2">
            <a:alphaModFix/>
          </a:blip>
          <a:srcRect b="0" l="69" r="79" t="0"/>
          <a:stretch/>
        </p:blipFill>
        <p:spPr>
          <a:xfrm>
            <a:off x="7531250" y="203275"/>
            <a:ext cx="1388999" cy="435225"/>
          </a:xfrm>
          <a:prstGeom prst="rect">
            <a:avLst/>
          </a:prstGeom>
          <a:noFill/>
          <a:ln>
            <a:noFill/>
          </a:ln>
        </p:spPr>
      </p:pic>
      <p:sp>
        <p:nvSpPr>
          <p:cNvPr id="225" name="Google Shape;225;p37"/>
          <p:cNvSpPr txBox="1"/>
          <p:nvPr>
            <p:ph idx="2" type="title"/>
          </p:nvPr>
        </p:nvSpPr>
        <p:spPr>
          <a:xfrm>
            <a:off x="269375" y="680825"/>
            <a:ext cx="8520600" cy="572700"/>
          </a:xfrm>
          <a:prstGeom prst="rect">
            <a:avLst/>
          </a:prstGeom>
        </p:spPr>
        <p:txBody>
          <a:bodyPr anchorCtr="0" anchor="ctr" bIns="91425" lIns="91425" spcFirstLastPara="1" rIns="91425" wrap="square" tIns="91425"/>
          <a:lstStyle>
            <a:lvl1pPr lvl="0" rtl="0" algn="ctr">
              <a:spcBef>
                <a:spcPts val="0"/>
              </a:spcBef>
              <a:spcAft>
                <a:spcPts val="0"/>
              </a:spcAft>
              <a:buClr>
                <a:srgbClr val="253446"/>
              </a:buClr>
              <a:buSzPts val="3000"/>
              <a:buFont typeface="Proxima Nova"/>
              <a:buNone/>
              <a:defRPr sz="3000">
                <a:solidFill>
                  <a:srgbClr val="253446"/>
                </a:solidFill>
                <a:latin typeface="Proxima Nova"/>
                <a:ea typeface="Proxima Nova"/>
                <a:cs typeface="Proxima Nova"/>
                <a:sym typeface="Proxima Nova"/>
              </a:defRPr>
            </a:lvl1pPr>
            <a:lvl2pPr lvl="1" rtl="0">
              <a:spcBef>
                <a:spcPts val="0"/>
              </a:spcBef>
              <a:spcAft>
                <a:spcPts val="0"/>
              </a:spcAft>
              <a:buClr>
                <a:srgbClr val="253446"/>
              </a:buClr>
              <a:buSzPts val="2800"/>
              <a:buNone/>
              <a:defRPr>
                <a:solidFill>
                  <a:srgbClr val="253446"/>
                </a:solidFill>
              </a:defRPr>
            </a:lvl2pPr>
            <a:lvl3pPr lvl="2" rtl="0">
              <a:spcBef>
                <a:spcPts val="0"/>
              </a:spcBef>
              <a:spcAft>
                <a:spcPts val="0"/>
              </a:spcAft>
              <a:buClr>
                <a:srgbClr val="253446"/>
              </a:buClr>
              <a:buSzPts val="2800"/>
              <a:buNone/>
              <a:defRPr>
                <a:solidFill>
                  <a:srgbClr val="253446"/>
                </a:solidFill>
              </a:defRPr>
            </a:lvl3pPr>
            <a:lvl4pPr lvl="3" rtl="0">
              <a:spcBef>
                <a:spcPts val="0"/>
              </a:spcBef>
              <a:spcAft>
                <a:spcPts val="0"/>
              </a:spcAft>
              <a:buClr>
                <a:srgbClr val="253446"/>
              </a:buClr>
              <a:buSzPts val="2800"/>
              <a:buNone/>
              <a:defRPr>
                <a:solidFill>
                  <a:srgbClr val="253446"/>
                </a:solidFill>
              </a:defRPr>
            </a:lvl4pPr>
            <a:lvl5pPr lvl="4" rtl="0">
              <a:spcBef>
                <a:spcPts val="0"/>
              </a:spcBef>
              <a:spcAft>
                <a:spcPts val="0"/>
              </a:spcAft>
              <a:buClr>
                <a:srgbClr val="253446"/>
              </a:buClr>
              <a:buSzPts val="2800"/>
              <a:buNone/>
              <a:defRPr>
                <a:solidFill>
                  <a:srgbClr val="253446"/>
                </a:solidFill>
              </a:defRPr>
            </a:lvl5pPr>
            <a:lvl6pPr lvl="5" rtl="0">
              <a:spcBef>
                <a:spcPts val="0"/>
              </a:spcBef>
              <a:spcAft>
                <a:spcPts val="0"/>
              </a:spcAft>
              <a:buClr>
                <a:srgbClr val="253446"/>
              </a:buClr>
              <a:buSzPts val="2800"/>
              <a:buNone/>
              <a:defRPr>
                <a:solidFill>
                  <a:srgbClr val="253446"/>
                </a:solidFill>
              </a:defRPr>
            </a:lvl6pPr>
            <a:lvl7pPr lvl="6" rtl="0">
              <a:spcBef>
                <a:spcPts val="0"/>
              </a:spcBef>
              <a:spcAft>
                <a:spcPts val="0"/>
              </a:spcAft>
              <a:buClr>
                <a:srgbClr val="253446"/>
              </a:buClr>
              <a:buSzPts val="2800"/>
              <a:buNone/>
              <a:defRPr>
                <a:solidFill>
                  <a:srgbClr val="253446"/>
                </a:solidFill>
              </a:defRPr>
            </a:lvl7pPr>
            <a:lvl8pPr lvl="7" rtl="0">
              <a:spcBef>
                <a:spcPts val="0"/>
              </a:spcBef>
              <a:spcAft>
                <a:spcPts val="0"/>
              </a:spcAft>
              <a:buClr>
                <a:srgbClr val="253446"/>
              </a:buClr>
              <a:buSzPts val="2800"/>
              <a:buNone/>
              <a:defRPr>
                <a:solidFill>
                  <a:srgbClr val="253446"/>
                </a:solidFill>
              </a:defRPr>
            </a:lvl8pPr>
            <a:lvl9pPr lvl="8" rtl="0">
              <a:spcBef>
                <a:spcPts val="0"/>
              </a:spcBef>
              <a:spcAft>
                <a:spcPts val="0"/>
              </a:spcAft>
              <a:buClr>
                <a:srgbClr val="253446"/>
              </a:buClr>
              <a:buSzPts val="2800"/>
              <a:buNone/>
              <a:defRPr>
                <a:solidFill>
                  <a:srgbClr val="253446"/>
                </a:solidFill>
              </a:defRPr>
            </a:lvl9pPr>
          </a:lstStyle>
          <a:p/>
        </p:txBody>
      </p:sp>
      <p:cxnSp>
        <p:nvCxnSpPr>
          <p:cNvPr id="226" name="Google Shape;226;p37"/>
          <p:cNvCxnSpPr/>
          <p:nvPr/>
        </p:nvCxnSpPr>
        <p:spPr>
          <a:xfrm>
            <a:off x="4333638" y="1876450"/>
            <a:ext cx="0" cy="2277000"/>
          </a:xfrm>
          <a:prstGeom prst="straightConnector1">
            <a:avLst/>
          </a:prstGeom>
          <a:noFill/>
          <a:ln cap="flat" cmpd="sng" w="9525">
            <a:solidFill>
              <a:srgbClr val="1C2736"/>
            </a:solidFill>
            <a:prstDash val="solid"/>
            <a:round/>
            <a:headEnd len="med" w="med" type="none"/>
            <a:tailEnd len="med" w="med" type="none"/>
          </a:ln>
        </p:spPr>
      </p:cxn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Main point">
  <p:cSld name="MAIN_POINT">
    <p:bg>
      <p:bgPr>
        <a:blipFill>
          <a:blip r:embed="rId2">
            <a:alphaModFix/>
          </a:blip>
          <a:stretch>
            <a:fillRect/>
          </a:stretch>
        </a:blipFill>
      </p:bgPr>
    </p:bg>
    <p:spTree>
      <p:nvGrpSpPr>
        <p:cNvPr id="227" name="Shape 227"/>
        <p:cNvGrpSpPr/>
        <p:nvPr/>
      </p:nvGrpSpPr>
      <p:grpSpPr>
        <a:xfrm>
          <a:off x="0" y="0"/>
          <a:ext cx="0" cy="0"/>
          <a:chOff x="0" y="0"/>
          <a:chExt cx="0" cy="0"/>
        </a:xfrm>
      </p:grpSpPr>
      <p:sp>
        <p:nvSpPr>
          <p:cNvPr id="228" name="Google Shape;228;p38"/>
          <p:cNvSpPr txBox="1"/>
          <p:nvPr>
            <p:ph type="title"/>
          </p:nvPr>
        </p:nvSpPr>
        <p:spPr>
          <a:xfrm>
            <a:off x="989000" y="1672475"/>
            <a:ext cx="7049700" cy="1771500"/>
          </a:xfrm>
          <a:prstGeom prst="rect">
            <a:avLst/>
          </a:prstGeom>
        </p:spPr>
        <p:txBody>
          <a:bodyPr anchorCtr="0" anchor="ctr" bIns="91425" lIns="91425" spcFirstLastPara="1" rIns="91425" wrap="square" tIns="91425"/>
          <a:lstStyle>
            <a:lvl1pPr lvl="0" rtl="0" algn="ctr">
              <a:spcBef>
                <a:spcPts val="0"/>
              </a:spcBef>
              <a:spcAft>
                <a:spcPts val="0"/>
              </a:spcAft>
              <a:buClr>
                <a:srgbClr val="253446"/>
              </a:buClr>
              <a:buSzPts val="3600"/>
              <a:buFont typeface="Proxima Nova"/>
              <a:buNone/>
              <a:defRPr b="1" sz="3600">
                <a:solidFill>
                  <a:srgbClr val="253446"/>
                </a:solidFill>
                <a:latin typeface="Proxima Nova"/>
                <a:ea typeface="Proxima Nova"/>
                <a:cs typeface="Proxima Nova"/>
                <a:sym typeface="Proxima Nova"/>
              </a:defRPr>
            </a:lvl1pPr>
            <a:lvl2pPr lvl="1" rtl="0" algn="ctr">
              <a:spcBef>
                <a:spcPts val="0"/>
              </a:spcBef>
              <a:spcAft>
                <a:spcPts val="0"/>
              </a:spcAft>
              <a:buSzPts val="3600"/>
              <a:buFont typeface="Proxima Nova"/>
              <a:buNone/>
              <a:defRPr b="1" sz="3600">
                <a:latin typeface="Proxima Nova"/>
                <a:ea typeface="Proxima Nova"/>
                <a:cs typeface="Proxima Nova"/>
                <a:sym typeface="Proxima Nova"/>
              </a:defRPr>
            </a:lvl2pPr>
            <a:lvl3pPr lvl="2" rtl="0" algn="ctr">
              <a:spcBef>
                <a:spcPts val="0"/>
              </a:spcBef>
              <a:spcAft>
                <a:spcPts val="0"/>
              </a:spcAft>
              <a:buSzPts val="3600"/>
              <a:buFont typeface="Proxima Nova"/>
              <a:buNone/>
              <a:defRPr b="1" sz="3600">
                <a:latin typeface="Proxima Nova"/>
                <a:ea typeface="Proxima Nova"/>
                <a:cs typeface="Proxima Nova"/>
                <a:sym typeface="Proxima Nova"/>
              </a:defRPr>
            </a:lvl3pPr>
            <a:lvl4pPr lvl="3" rtl="0" algn="ctr">
              <a:spcBef>
                <a:spcPts val="0"/>
              </a:spcBef>
              <a:spcAft>
                <a:spcPts val="0"/>
              </a:spcAft>
              <a:buSzPts val="3600"/>
              <a:buFont typeface="Proxima Nova"/>
              <a:buNone/>
              <a:defRPr b="1" sz="3600">
                <a:latin typeface="Proxima Nova"/>
                <a:ea typeface="Proxima Nova"/>
                <a:cs typeface="Proxima Nova"/>
                <a:sym typeface="Proxima Nova"/>
              </a:defRPr>
            </a:lvl4pPr>
            <a:lvl5pPr lvl="4" rtl="0" algn="ctr">
              <a:spcBef>
                <a:spcPts val="0"/>
              </a:spcBef>
              <a:spcAft>
                <a:spcPts val="0"/>
              </a:spcAft>
              <a:buSzPts val="3600"/>
              <a:buFont typeface="Proxima Nova"/>
              <a:buNone/>
              <a:defRPr b="1" sz="3600">
                <a:latin typeface="Proxima Nova"/>
                <a:ea typeface="Proxima Nova"/>
                <a:cs typeface="Proxima Nova"/>
                <a:sym typeface="Proxima Nova"/>
              </a:defRPr>
            </a:lvl5pPr>
            <a:lvl6pPr lvl="5" rtl="0" algn="ctr">
              <a:spcBef>
                <a:spcPts val="0"/>
              </a:spcBef>
              <a:spcAft>
                <a:spcPts val="0"/>
              </a:spcAft>
              <a:buSzPts val="3600"/>
              <a:buFont typeface="Proxima Nova"/>
              <a:buNone/>
              <a:defRPr b="1" sz="3600">
                <a:latin typeface="Proxima Nova"/>
                <a:ea typeface="Proxima Nova"/>
                <a:cs typeface="Proxima Nova"/>
                <a:sym typeface="Proxima Nova"/>
              </a:defRPr>
            </a:lvl6pPr>
            <a:lvl7pPr lvl="6" rtl="0" algn="ctr">
              <a:spcBef>
                <a:spcPts val="0"/>
              </a:spcBef>
              <a:spcAft>
                <a:spcPts val="0"/>
              </a:spcAft>
              <a:buSzPts val="3600"/>
              <a:buFont typeface="Proxima Nova"/>
              <a:buNone/>
              <a:defRPr b="1" sz="3600">
                <a:latin typeface="Proxima Nova"/>
                <a:ea typeface="Proxima Nova"/>
                <a:cs typeface="Proxima Nova"/>
                <a:sym typeface="Proxima Nova"/>
              </a:defRPr>
            </a:lvl7pPr>
            <a:lvl8pPr lvl="7" rtl="0" algn="ctr">
              <a:spcBef>
                <a:spcPts val="0"/>
              </a:spcBef>
              <a:spcAft>
                <a:spcPts val="0"/>
              </a:spcAft>
              <a:buSzPts val="3600"/>
              <a:buFont typeface="Proxima Nova"/>
              <a:buNone/>
              <a:defRPr b="1" sz="3600">
                <a:latin typeface="Proxima Nova"/>
                <a:ea typeface="Proxima Nova"/>
                <a:cs typeface="Proxima Nova"/>
                <a:sym typeface="Proxima Nova"/>
              </a:defRPr>
            </a:lvl8pPr>
            <a:lvl9pPr lvl="8" rtl="0" algn="ctr">
              <a:spcBef>
                <a:spcPts val="0"/>
              </a:spcBef>
              <a:spcAft>
                <a:spcPts val="0"/>
              </a:spcAft>
              <a:buSzPts val="3600"/>
              <a:buFont typeface="Proxima Nova"/>
              <a:buNone/>
              <a:defRPr b="1" sz="3600">
                <a:latin typeface="Proxima Nova"/>
                <a:ea typeface="Proxima Nova"/>
                <a:cs typeface="Proxima Nova"/>
                <a:sym typeface="Proxima Nova"/>
              </a:defRPr>
            </a:lvl9pPr>
          </a:lstStyle>
          <a:p/>
        </p:txBody>
      </p:sp>
      <p:sp>
        <p:nvSpPr>
          <p:cNvPr id="229" name="Google Shape;229;p3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a:spcBef>
                <a:spcPts val="0"/>
              </a:spcBef>
              <a:spcAft>
                <a:spcPts val="0"/>
              </a:spcAft>
              <a:buNone/>
            </a:pPr>
            <a:fld id="{00000000-1234-1234-1234-123412341234}" type="slidenum">
              <a:rPr lang="en"/>
              <a:t>‹#›</a:t>
            </a:fld>
            <a:endParaRPr/>
          </a:p>
        </p:txBody>
      </p:sp>
      <p:pic>
        <p:nvPicPr>
          <p:cNvPr descr="Alice_Logo_horizontal-02.jpg" id="230" name="Google Shape;230;p38"/>
          <p:cNvPicPr preferRelativeResize="0"/>
          <p:nvPr/>
        </p:nvPicPr>
        <p:blipFill rotWithShape="1">
          <a:blip r:embed="rId3">
            <a:alphaModFix/>
          </a:blip>
          <a:srcRect b="0" l="69" r="79" t="0"/>
          <a:stretch/>
        </p:blipFill>
        <p:spPr>
          <a:xfrm>
            <a:off x="7531250" y="203275"/>
            <a:ext cx="1388999" cy="435225"/>
          </a:xfrm>
          <a:prstGeom prst="rect">
            <a:avLst/>
          </a:prstGeom>
          <a:noFill/>
          <a:ln>
            <a:noFill/>
          </a:ln>
        </p:spPr>
      </p:pic>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Main point 1">
  <p:cSld name="MAIN_POINT_1">
    <p:spTree>
      <p:nvGrpSpPr>
        <p:cNvPr id="231" name="Shape 231"/>
        <p:cNvGrpSpPr/>
        <p:nvPr/>
      </p:nvGrpSpPr>
      <p:grpSpPr>
        <a:xfrm>
          <a:off x="0" y="0"/>
          <a:ext cx="0" cy="0"/>
          <a:chOff x="0" y="0"/>
          <a:chExt cx="0" cy="0"/>
        </a:xfrm>
      </p:grpSpPr>
      <p:sp>
        <p:nvSpPr>
          <p:cNvPr id="232" name="Google Shape;232;p39"/>
          <p:cNvSpPr txBox="1"/>
          <p:nvPr>
            <p:ph type="title"/>
          </p:nvPr>
        </p:nvSpPr>
        <p:spPr>
          <a:xfrm>
            <a:off x="490250" y="450150"/>
            <a:ext cx="6367800" cy="4090800"/>
          </a:xfrm>
          <a:prstGeom prst="rect">
            <a:avLst/>
          </a:prstGeom>
        </p:spPr>
        <p:txBody>
          <a:bodyPr anchorCtr="0" anchor="ctr" bIns="91425" lIns="91425" spcFirstLastPara="1" rIns="91425" wrap="square" tIns="91425"/>
          <a:lstStyle>
            <a:lvl1pPr lvl="0" rtl="0">
              <a:spcBef>
                <a:spcPts val="0"/>
              </a:spcBef>
              <a:spcAft>
                <a:spcPts val="0"/>
              </a:spcAft>
              <a:buClr>
                <a:srgbClr val="253446"/>
              </a:buClr>
              <a:buSzPts val="3600"/>
              <a:buFont typeface="Proxima Nova"/>
              <a:buNone/>
              <a:defRPr b="1" sz="3600">
                <a:solidFill>
                  <a:srgbClr val="253446"/>
                </a:solidFill>
                <a:latin typeface="Proxima Nova"/>
                <a:ea typeface="Proxima Nova"/>
                <a:cs typeface="Proxima Nova"/>
                <a:sym typeface="Proxima Nova"/>
              </a:defRPr>
            </a:lvl1pPr>
            <a:lvl2pPr lvl="1" rtl="0">
              <a:spcBef>
                <a:spcPts val="0"/>
              </a:spcBef>
              <a:spcAft>
                <a:spcPts val="0"/>
              </a:spcAft>
              <a:buSzPts val="4800"/>
              <a:buFont typeface="Proxima Nova"/>
              <a:buNone/>
              <a:defRPr sz="4800">
                <a:latin typeface="Proxima Nova"/>
                <a:ea typeface="Proxima Nova"/>
                <a:cs typeface="Proxima Nova"/>
                <a:sym typeface="Proxima Nova"/>
              </a:defRPr>
            </a:lvl2pPr>
            <a:lvl3pPr lvl="2" rtl="0">
              <a:spcBef>
                <a:spcPts val="0"/>
              </a:spcBef>
              <a:spcAft>
                <a:spcPts val="0"/>
              </a:spcAft>
              <a:buSzPts val="4800"/>
              <a:buFont typeface="Proxima Nova"/>
              <a:buNone/>
              <a:defRPr sz="4800">
                <a:latin typeface="Proxima Nova"/>
                <a:ea typeface="Proxima Nova"/>
                <a:cs typeface="Proxima Nova"/>
                <a:sym typeface="Proxima Nova"/>
              </a:defRPr>
            </a:lvl3pPr>
            <a:lvl4pPr lvl="3" rtl="0">
              <a:spcBef>
                <a:spcPts val="0"/>
              </a:spcBef>
              <a:spcAft>
                <a:spcPts val="0"/>
              </a:spcAft>
              <a:buSzPts val="4800"/>
              <a:buFont typeface="Proxima Nova"/>
              <a:buNone/>
              <a:defRPr sz="4800">
                <a:latin typeface="Proxima Nova"/>
                <a:ea typeface="Proxima Nova"/>
                <a:cs typeface="Proxima Nova"/>
                <a:sym typeface="Proxima Nova"/>
              </a:defRPr>
            </a:lvl4pPr>
            <a:lvl5pPr lvl="4" rtl="0">
              <a:spcBef>
                <a:spcPts val="0"/>
              </a:spcBef>
              <a:spcAft>
                <a:spcPts val="0"/>
              </a:spcAft>
              <a:buSzPts val="4800"/>
              <a:buFont typeface="Proxima Nova"/>
              <a:buNone/>
              <a:defRPr sz="4800">
                <a:latin typeface="Proxima Nova"/>
                <a:ea typeface="Proxima Nova"/>
                <a:cs typeface="Proxima Nova"/>
                <a:sym typeface="Proxima Nova"/>
              </a:defRPr>
            </a:lvl5pPr>
            <a:lvl6pPr lvl="5" rtl="0">
              <a:spcBef>
                <a:spcPts val="0"/>
              </a:spcBef>
              <a:spcAft>
                <a:spcPts val="0"/>
              </a:spcAft>
              <a:buSzPts val="4800"/>
              <a:buFont typeface="Proxima Nova"/>
              <a:buNone/>
              <a:defRPr sz="4800">
                <a:latin typeface="Proxima Nova"/>
                <a:ea typeface="Proxima Nova"/>
                <a:cs typeface="Proxima Nova"/>
                <a:sym typeface="Proxima Nova"/>
              </a:defRPr>
            </a:lvl6pPr>
            <a:lvl7pPr lvl="6" rtl="0">
              <a:spcBef>
                <a:spcPts val="0"/>
              </a:spcBef>
              <a:spcAft>
                <a:spcPts val="0"/>
              </a:spcAft>
              <a:buSzPts val="4800"/>
              <a:buFont typeface="Proxima Nova"/>
              <a:buNone/>
              <a:defRPr sz="4800">
                <a:latin typeface="Proxima Nova"/>
                <a:ea typeface="Proxima Nova"/>
                <a:cs typeface="Proxima Nova"/>
                <a:sym typeface="Proxima Nova"/>
              </a:defRPr>
            </a:lvl7pPr>
            <a:lvl8pPr lvl="7" rtl="0">
              <a:spcBef>
                <a:spcPts val="0"/>
              </a:spcBef>
              <a:spcAft>
                <a:spcPts val="0"/>
              </a:spcAft>
              <a:buSzPts val="4800"/>
              <a:buFont typeface="Proxima Nova"/>
              <a:buNone/>
              <a:defRPr sz="4800">
                <a:latin typeface="Proxima Nova"/>
                <a:ea typeface="Proxima Nova"/>
                <a:cs typeface="Proxima Nova"/>
                <a:sym typeface="Proxima Nova"/>
              </a:defRPr>
            </a:lvl8pPr>
            <a:lvl9pPr lvl="8" rtl="0">
              <a:spcBef>
                <a:spcPts val="0"/>
              </a:spcBef>
              <a:spcAft>
                <a:spcPts val="0"/>
              </a:spcAft>
              <a:buSzPts val="4800"/>
              <a:buFont typeface="Proxima Nova"/>
              <a:buNone/>
              <a:defRPr sz="4800">
                <a:latin typeface="Proxima Nova"/>
                <a:ea typeface="Proxima Nova"/>
                <a:cs typeface="Proxima Nova"/>
                <a:sym typeface="Proxima Nova"/>
              </a:defRPr>
            </a:lvl9pPr>
          </a:lstStyle>
          <a:p/>
        </p:txBody>
      </p:sp>
      <p:sp>
        <p:nvSpPr>
          <p:cNvPr id="233" name="Google Shape;233;p3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a:spcBef>
                <a:spcPts val="0"/>
              </a:spcBef>
              <a:spcAft>
                <a:spcPts val="0"/>
              </a:spcAft>
              <a:buNone/>
            </a:pPr>
            <a:fld id="{00000000-1234-1234-1234-123412341234}" type="slidenum">
              <a:rPr lang="en"/>
              <a:t>‹#›</a:t>
            </a:fld>
            <a:endParaRPr/>
          </a:p>
        </p:txBody>
      </p:sp>
      <p:pic>
        <p:nvPicPr>
          <p:cNvPr descr="PPT cover3-main point.png" id="234" name="Google Shape;234;p39"/>
          <p:cNvPicPr preferRelativeResize="0"/>
          <p:nvPr/>
        </p:nvPicPr>
        <p:blipFill>
          <a:blip r:embed="rId2">
            <a:alphaModFix/>
          </a:blip>
          <a:stretch>
            <a:fillRect/>
          </a:stretch>
        </p:blipFill>
        <p:spPr>
          <a:xfrm>
            <a:off x="5976150" y="-39086"/>
            <a:ext cx="3167849" cy="5193176"/>
          </a:xfrm>
          <a:prstGeom prst="rect">
            <a:avLst/>
          </a:prstGeom>
          <a:noFill/>
          <a:ln>
            <a:noFill/>
          </a:ln>
        </p:spPr>
      </p:pic>
      <p:pic>
        <p:nvPicPr>
          <p:cNvPr descr="logo horizon.png" id="235" name="Google Shape;235;p39"/>
          <p:cNvPicPr preferRelativeResize="0"/>
          <p:nvPr/>
        </p:nvPicPr>
        <p:blipFill rotWithShape="1">
          <a:blip r:embed="rId3">
            <a:alphaModFix/>
          </a:blip>
          <a:srcRect b="-7227" l="0" r="0" t="0"/>
          <a:stretch/>
        </p:blipFill>
        <p:spPr>
          <a:xfrm>
            <a:off x="410905" y="244875"/>
            <a:ext cx="886357" cy="243300"/>
          </a:xfrm>
          <a:prstGeom prst="rect">
            <a:avLst/>
          </a:prstGeom>
          <a:noFill/>
          <a:ln>
            <a:noFill/>
          </a:ln>
        </p:spPr>
      </p:pic>
      <p:pic>
        <p:nvPicPr>
          <p:cNvPr descr="PPT cover3-title.png" id="236" name="Google Shape;236;p39"/>
          <p:cNvPicPr preferRelativeResize="0"/>
          <p:nvPr/>
        </p:nvPicPr>
        <p:blipFill rotWithShape="1">
          <a:blip r:embed="rId4">
            <a:alphaModFix/>
          </a:blip>
          <a:srcRect b="-10" l="32203" r="0" t="10"/>
          <a:stretch/>
        </p:blipFill>
        <p:spPr>
          <a:xfrm>
            <a:off x="-5287" y="270500"/>
            <a:ext cx="341950" cy="172200"/>
          </a:xfrm>
          <a:prstGeom prst="rect">
            <a:avLst/>
          </a:prstGeom>
          <a:noFill/>
          <a:ln>
            <a:noFill/>
          </a:ln>
        </p:spPr>
      </p:pic>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title and description">
  <p:cSld name="SECTION_TITLE_AND_DESCRIPTION">
    <p:spTree>
      <p:nvGrpSpPr>
        <p:cNvPr id="237" name="Shape 237"/>
        <p:cNvGrpSpPr/>
        <p:nvPr/>
      </p:nvGrpSpPr>
      <p:grpSpPr>
        <a:xfrm>
          <a:off x="0" y="0"/>
          <a:ext cx="0" cy="0"/>
          <a:chOff x="0" y="0"/>
          <a:chExt cx="0" cy="0"/>
        </a:xfrm>
      </p:grpSpPr>
      <p:pic>
        <p:nvPicPr>
          <p:cNvPr descr="PPT cover2- bg.png" id="238" name="Google Shape;238;p40"/>
          <p:cNvPicPr preferRelativeResize="0"/>
          <p:nvPr/>
        </p:nvPicPr>
        <p:blipFill rotWithShape="1">
          <a:blip r:embed="rId2">
            <a:alphaModFix/>
          </a:blip>
          <a:srcRect b="0" l="0" r="50000" t="0"/>
          <a:stretch/>
        </p:blipFill>
        <p:spPr>
          <a:xfrm>
            <a:off x="0" y="0"/>
            <a:ext cx="4572000" cy="5143500"/>
          </a:xfrm>
          <a:prstGeom prst="rect">
            <a:avLst/>
          </a:prstGeom>
          <a:noFill/>
          <a:ln>
            <a:noFill/>
          </a:ln>
        </p:spPr>
      </p:pic>
      <p:sp>
        <p:nvSpPr>
          <p:cNvPr id="239" name="Google Shape;239;p40"/>
          <p:cNvSpPr txBox="1"/>
          <p:nvPr>
            <p:ph type="title"/>
          </p:nvPr>
        </p:nvSpPr>
        <p:spPr>
          <a:xfrm>
            <a:off x="265500" y="1233175"/>
            <a:ext cx="4045200" cy="1482300"/>
          </a:xfrm>
          <a:prstGeom prst="rect">
            <a:avLst/>
          </a:prstGeom>
        </p:spPr>
        <p:txBody>
          <a:bodyPr anchorCtr="0" anchor="b" bIns="91425" lIns="91425" spcFirstLastPara="1" rIns="91425" wrap="square" tIns="91425"/>
          <a:lstStyle>
            <a:lvl1pPr lvl="0" rtl="0" algn="ctr">
              <a:spcBef>
                <a:spcPts val="0"/>
              </a:spcBef>
              <a:spcAft>
                <a:spcPts val="0"/>
              </a:spcAft>
              <a:buClr>
                <a:srgbClr val="FFFFFF"/>
              </a:buClr>
              <a:buSzPts val="3600"/>
              <a:buFont typeface="Proxima Nova"/>
              <a:buNone/>
              <a:defRPr b="1" sz="3600">
                <a:solidFill>
                  <a:srgbClr val="FFFFFF"/>
                </a:solidFill>
                <a:latin typeface="Proxima Nova"/>
                <a:ea typeface="Proxima Nova"/>
                <a:cs typeface="Proxima Nova"/>
                <a:sym typeface="Proxima Nova"/>
              </a:defRPr>
            </a:lvl1pPr>
            <a:lvl2pPr lvl="1" rtl="0" algn="ctr">
              <a:spcBef>
                <a:spcPts val="0"/>
              </a:spcBef>
              <a:spcAft>
                <a:spcPts val="0"/>
              </a:spcAft>
              <a:buSzPts val="4200"/>
              <a:buNone/>
              <a:defRPr sz="4200"/>
            </a:lvl2pPr>
            <a:lvl3pPr lvl="2" rtl="0" algn="ctr">
              <a:spcBef>
                <a:spcPts val="0"/>
              </a:spcBef>
              <a:spcAft>
                <a:spcPts val="0"/>
              </a:spcAft>
              <a:buSzPts val="4200"/>
              <a:buNone/>
              <a:defRPr sz="4200"/>
            </a:lvl3pPr>
            <a:lvl4pPr lvl="3" rtl="0" algn="ctr">
              <a:spcBef>
                <a:spcPts val="0"/>
              </a:spcBef>
              <a:spcAft>
                <a:spcPts val="0"/>
              </a:spcAft>
              <a:buSzPts val="4200"/>
              <a:buNone/>
              <a:defRPr sz="4200"/>
            </a:lvl4pPr>
            <a:lvl5pPr lvl="4" rtl="0" algn="ctr">
              <a:spcBef>
                <a:spcPts val="0"/>
              </a:spcBef>
              <a:spcAft>
                <a:spcPts val="0"/>
              </a:spcAft>
              <a:buSzPts val="4200"/>
              <a:buNone/>
              <a:defRPr sz="4200"/>
            </a:lvl5pPr>
            <a:lvl6pPr lvl="5" rtl="0" algn="ctr">
              <a:spcBef>
                <a:spcPts val="0"/>
              </a:spcBef>
              <a:spcAft>
                <a:spcPts val="0"/>
              </a:spcAft>
              <a:buSzPts val="4200"/>
              <a:buNone/>
              <a:defRPr sz="4200"/>
            </a:lvl6pPr>
            <a:lvl7pPr lvl="6" rtl="0" algn="ctr">
              <a:spcBef>
                <a:spcPts val="0"/>
              </a:spcBef>
              <a:spcAft>
                <a:spcPts val="0"/>
              </a:spcAft>
              <a:buSzPts val="4200"/>
              <a:buNone/>
              <a:defRPr sz="4200"/>
            </a:lvl7pPr>
            <a:lvl8pPr lvl="7" rtl="0" algn="ctr">
              <a:spcBef>
                <a:spcPts val="0"/>
              </a:spcBef>
              <a:spcAft>
                <a:spcPts val="0"/>
              </a:spcAft>
              <a:buSzPts val="4200"/>
              <a:buNone/>
              <a:defRPr sz="4200"/>
            </a:lvl8pPr>
            <a:lvl9pPr lvl="8" rtl="0" algn="ctr">
              <a:spcBef>
                <a:spcPts val="0"/>
              </a:spcBef>
              <a:spcAft>
                <a:spcPts val="0"/>
              </a:spcAft>
              <a:buSzPts val="4200"/>
              <a:buNone/>
              <a:defRPr sz="4200"/>
            </a:lvl9pPr>
          </a:lstStyle>
          <a:p/>
        </p:txBody>
      </p:sp>
      <p:sp>
        <p:nvSpPr>
          <p:cNvPr id="240" name="Google Shape;240;p40"/>
          <p:cNvSpPr txBox="1"/>
          <p:nvPr>
            <p:ph idx="1" type="subTitle"/>
          </p:nvPr>
        </p:nvSpPr>
        <p:spPr>
          <a:xfrm>
            <a:off x="265500" y="2803075"/>
            <a:ext cx="4045200" cy="1235100"/>
          </a:xfrm>
          <a:prstGeom prst="rect">
            <a:avLst/>
          </a:prstGeom>
        </p:spPr>
        <p:txBody>
          <a:bodyPr anchorCtr="0" anchor="t" bIns="91425" lIns="91425" spcFirstLastPara="1" rIns="91425" wrap="square" tIns="91425"/>
          <a:lstStyle>
            <a:lvl1pPr lvl="0" rtl="0" algn="ctr">
              <a:lnSpc>
                <a:spcPct val="100000"/>
              </a:lnSpc>
              <a:spcBef>
                <a:spcPts val="0"/>
              </a:spcBef>
              <a:spcAft>
                <a:spcPts val="0"/>
              </a:spcAft>
              <a:buClr>
                <a:srgbClr val="FFFFFF"/>
              </a:buClr>
              <a:buSzPts val="1800"/>
              <a:buFont typeface="Proxima Nova"/>
              <a:buNone/>
              <a:defRPr>
                <a:solidFill>
                  <a:srgbClr val="FFFFFF"/>
                </a:solidFill>
                <a:latin typeface="Proxima Nova"/>
                <a:ea typeface="Proxima Nova"/>
                <a:cs typeface="Proxima Nova"/>
                <a:sym typeface="Proxima Nova"/>
              </a:defRPr>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
        <p:nvSpPr>
          <p:cNvPr id="241" name="Google Shape;241;p40"/>
          <p:cNvSpPr txBox="1"/>
          <p:nvPr>
            <p:ph idx="2" type="body"/>
          </p:nvPr>
        </p:nvSpPr>
        <p:spPr>
          <a:xfrm>
            <a:off x="4939500" y="902050"/>
            <a:ext cx="3837000" cy="3594600"/>
          </a:xfrm>
          <a:prstGeom prst="rect">
            <a:avLst/>
          </a:prstGeom>
        </p:spPr>
        <p:txBody>
          <a:bodyPr anchorCtr="0" anchor="ctr" bIns="91425" lIns="91425" spcFirstLastPara="1" rIns="91425" wrap="square" tIns="91425"/>
          <a:lstStyle>
            <a:lvl1pPr indent="-342900" lvl="0" marL="457200" rtl="0">
              <a:spcBef>
                <a:spcPts val="0"/>
              </a:spcBef>
              <a:spcAft>
                <a:spcPts val="0"/>
              </a:spcAft>
              <a:buSzPts val="1800"/>
              <a:buChar char="●"/>
              <a:defRPr/>
            </a:lvl1pPr>
            <a:lvl2pPr indent="-317500" lvl="1" marL="914400" rtl="0">
              <a:spcBef>
                <a:spcPts val="1600"/>
              </a:spcBef>
              <a:spcAft>
                <a:spcPts val="0"/>
              </a:spcAft>
              <a:buSzPts val="1400"/>
              <a:buChar char="○"/>
              <a:defRPr/>
            </a:lvl2pPr>
            <a:lvl3pPr indent="-317500" lvl="2" marL="1371600" rtl="0">
              <a:spcBef>
                <a:spcPts val="1600"/>
              </a:spcBef>
              <a:spcAft>
                <a:spcPts val="0"/>
              </a:spcAft>
              <a:buSzPts val="1400"/>
              <a:buChar char="■"/>
              <a:defRPr/>
            </a:lvl3pPr>
            <a:lvl4pPr indent="-317500" lvl="3" marL="1828800" rtl="0">
              <a:spcBef>
                <a:spcPts val="1600"/>
              </a:spcBef>
              <a:spcAft>
                <a:spcPts val="0"/>
              </a:spcAft>
              <a:buSzPts val="1400"/>
              <a:buChar char="●"/>
              <a:defRPr/>
            </a:lvl4pPr>
            <a:lvl5pPr indent="-317500" lvl="4" marL="2286000" rtl="0">
              <a:spcBef>
                <a:spcPts val="1600"/>
              </a:spcBef>
              <a:spcAft>
                <a:spcPts val="0"/>
              </a:spcAft>
              <a:buSzPts val="1400"/>
              <a:buChar char="○"/>
              <a:defRPr/>
            </a:lvl5pPr>
            <a:lvl6pPr indent="-317500" lvl="5" marL="2743200" rtl="0">
              <a:spcBef>
                <a:spcPts val="1600"/>
              </a:spcBef>
              <a:spcAft>
                <a:spcPts val="0"/>
              </a:spcAft>
              <a:buSzPts val="1400"/>
              <a:buChar char="■"/>
              <a:defRPr/>
            </a:lvl6pPr>
            <a:lvl7pPr indent="-317500" lvl="6" marL="3200400" rtl="0">
              <a:spcBef>
                <a:spcPts val="1600"/>
              </a:spcBef>
              <a:spcAft>
                <a:spcPts val="0"/>
              </a:spcAft>
              <a:buSzPts val="1400"/>
              <a:buChar char="●"/>
              <a:defRPr/>
            </a:lvl7pPr>
            <a:lvl8pPr indent="-317500" lvl="7" marL="3657600" rtl="0">
              <a:spcBef>
                <a:spcPts val="1600"/>
              </a:spcBef>
              <a:spcAft>
                <a:spcPts val="0"/>
              </a:spcAft>
              <a:buSzPts val="1400"/>
              <a:buChar char="○"/>
              <a:defRPr/>
            </a:lvl8pPr>
            <a:lvl9pPr indent="-317500" lvl="8" marL="4114800" rtl="0">
              <a:spcBef>
                <a:spcPts val="1600"/>
              </a:spcBef>
              <a:spcAft>
                <a:spcPts val="1600"/>
              </a:spcAft>
              <a:buSzPts val="1400"/>
              <a:buChar char="■"/>
              <a:defRPr/>
            </a:lvl9pPr>
          </a:lstStyle>
          <a:p/>
        </p:txBody>
      </p:sp>
      <p:sp>
        <p:nvSpPr>
          <p:cNvPr id="242" name="Google Shape;242;p4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a:spcBef>
                <a:spcPts val="0"/>
              </a:spcBef>
              <a:spcAft>
                <a:spcPts val="0"/>
              </a:spcAft>
              <a:buNone/>
            </a:pPr>
            <a:fld id="{00000000-1234-1234-1234-123412341234}" type="slidenum">
              <a:rPr lang="en"/>
              <a:t>‹#›</a:t>
            </a:fld>
            <a:endParaRPr/>
          </a:p>
        </p:txBody>
      </p:sp>
      <p:pic>
        <p:nvPicPr>
          <p:cNvPr descr="Alice_Logo_horizontal-02.jpg" id="243" name="Google Shape;243;p40"/>
          <p:cNvPicPr preferRelativeResize="0"/>
          <p:nvPr/>
        </p:nvPicPr>
        <p:blipFill rotWithShape="1">
          <a:blip r:embed="rId3">
            <a:alphaModFix/>
          </a:blip>
          <a:srcRect b="0" l="69" r="79" t="0"/>
          <a:stretch/>
        </p:blipFill>
        <p:spPr>
          <a:xfrm>
            <a:off x="7531250" y="203275"/>
            <a:ext cx="1388999" cy="435225"/>
          </a:xfrm>
          <a:prstGeom prst="rect">
            <a:avLst/>
          </a:prstGeom>
          <a:noFill/>
          <a:ln>
            <a:noFill/>
          </a:ln>
        </p:spPr>
      </p:pic>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title and description 1">
  <p:cSld name="SECTION_TITLE_AND_DESCRIPTION_1">
    <p:spTree>
      <p:nvGrpSpPr>
        <p:cNvPr id="244" name="Shape 244"/>
        <p:cNvGrpSpPr/>
        <p:nvPr/>
      </p:nvGrpSpPr>
      <p:grpSpPr>
        <a:xfrm>
          <a:off x="0" y="0"/>
          <a:ext cx="0" cy="0"/>
          <a:chOff x="0" y="0"/>
          <a:chExt cx="0" cy="0"/>
        </a:xfrm>
      </p:grpSpPr>
      <p:sp>
        <p:nvSpPr>
          <p:cNvPr id="245" name="Google Shape;245;p41"/>
          <p:cNvSpPr/>
          <p:nvPr/>
        </p:nvSpPr>
        <p:spPr>
          <a:xfrm>
            <a:off x="4572000" y="-125"/>
            <a:ext cx="4572000" cy="5143500"/>
          </a:xfrm>
          <a:prstGeom prst="rect">
            <a:avLst/>
          </a:prstGeom>
          <a:solidFill>
            <a:srgbClr val="253446"/>
          </a:solidFill>
          <a:ln>
            <a:noFill/>
          </a:ln>
        </p:spPr>
        <p:txBody>
          <a:bodyPr anchorCtr="0" anchor="ctr" bIns="91425" lIns="91425" spcFirstLastPara="1" rIns="91425" wrap="square" tIns="91425">
            <a:noAutofit/>
          </a:bodyPr>
          <a:lstStyle/>
          <a:p>
            <a:pPr indent="0" lvl="0" marL="0">
              <a:spcBef>
                <a:spcPts val="0"/>
              </a:spcBef>
              <a:spcAft>
                <a:spcPts val="0"/>
              </a:spcAft>
              <a:buNone/>
            </a:pPr>
            <a:r>
              <a:t/>
            </a:r>
            <a:endParaRPr/>
          </a:p>
        </p:txBody>
      </p:sp>
      <p:sp>
        <p:nvSpPr>
          <p:cNvPr id="246" name="Google Shape;246;p41"/>
          <p:cNvSpPr txBox="1"/>
          <p:nvPr>
            <p:ph type="title"/>
          </p:nvPr>
        </p:nvSpPr>
        <p:spPr>
          <a:xfrm>
            <a:off x="265500" y="1233175"/>
            <a:ext cx="4045200" cy="1482300"/>
          </a:xfrm>
          <a:prstGeom prst="rect">
            <a:avLst/>
          </a:prstGeom>
        </p:spPr>
        <p:txBody>
          <a:bodyPr anchorCtr="0" anchor="b" bIns="91425" lIns="91425" spcFirstLastPara="1" rIns="91425" wrap="square" tIns="91425"/>
          <a:lstStyle>
            <a:lvl1pPr lvl="0" rtl="0">
              <a:spcBef>
                <a:spcPts val="0"/>
              </a:spcBef>
              <a:spcAft>
                <a:spcPts val="0"/>
              </a:spcAft>
              <a:buClr>
                <a:srgbClr val="253446"/>
              </a:buClr>
              <a:buSzPts val="3600"/>
              <a:buFont typeface="Proxima Nova"/>
              <a:buNone/>
              <a:defRPr b="1" sz="3600">
                <a:solidFill>
                  <a:srgbClr val="253446"/>
                </a:solidFill>
                <a:latin typeface="Proxima Nova"/>
                <a:ea typeface="Proxima Nova"/>
                <a:cs typeface="Proxima Nova"/>
                <a:sym typeface="Proxima Nova"/>
              </a:defRPr>
            </a:lvl1pPr>
            <a:lvl2pPr lvl="1" rtl="0" algn="ctr">
              <a:spcBef>
                <a:spcPts val="0"/>
              </a:spcBef>
              <a:spcAft>
                <a:spcPts val="0"/>
              </a:spcAft>
              <a:buSzPts val="4200"/>
              <a:buNone/>
              <a:defRPr sz="4200"/>
            </a:lvl2pPr>
            <a:lvl3pPr lvl="2" rtl="0" algn="ctr">
              <a:spcBef>
                <a:spcPts val="0"/>
              </a:spcBef>
              <a:spcAft>
                <a:spcPts val="0"/>
              </a:spcAft>
              <a:buSzPts val="4200"/>
              <a:buNone/>
              <a:defRPr sz="4200"/>
            </a:lvl3pPr>
            <a:lvl4pPr lvl="3" rtl="0" algn="ctr">
              <a:spcBef>
                <a:spcPts val="0"/>
              </a:spcBef>
              <a:spcAft>
                <a:spcPts val="0"/>
              </a:spcAft>
              <a:buSzPts val="4200"/>
              <a:buNone/>
              <a:defRPr sz="4200"/>
            </a:lvl4pPr>
            <a:lvl5pPr lvl="4" rtl="0" algn="ctr">
              <a:spcBef>
                <a:spcPts val="0"/>
              </a:spcBef>
              <a:spcAft>
                <a:spcPts val="0"/>
              </a:spcAft>
              <a:buSzPts val="4200"/>
              <a:buNone/>
              <a:defRPr sz="4200"/>
            </a:lvl5pPr>
            <a:lvl6pPr lvl="5" rtl="0" algn="ctr">
              <a:spcBef>
                <a:spcPts val="0"/>
              </a:spcBef>
              <a:spcAft>
                <a:spcPts val="0"/>
              </a:spcAft>
              <a:buSzPts val="4200"/>
              <a:buNone/>
              <a:defRPr sz="4200"/>
            </a:lvl6pPr>
            <a:lvl7pPr lvl="6" rtl="0" algn="ctr">
              <a:spcBef>
                <a:spcPts val="0"/>
              </a:spcBef>
              <a:spcAft>
                <a:spcPts val="0"/>
              </a:spcAft>
              <a:buSzPts val="4200"/>
              <a:buNone/>
              <a:defRPr sz="4200"/>
            </a:lvl7pPr>
            <a:lvl8pPr lvl="7" rtl="0" algn="ctr">
              <a:spcBef>
                <a:spcPts val="0"/>
              </a:spcBef>
              <a:spcAft>
                <a:spcPts val="0"/>
              </a:spcAft>
              <a:buSzPts val="4200"/>
              <a:buNone/>
              <a:defRPr sz="4200"/>
            </a:lvl8pPr>
            <a:lvl9pPr lvl="8" rtl="0" algn="ctr">
              <a:spcBef>
                <a:spcPts val="0"/>
              </a:spcBef>
              <a:spcAft>
                <a:spcPts val="0"/>
              </a:spcAft>
              <a:buSzPts val="4200"/>
              <a:buNone/>
              <a:defRPr sz="4200"/>
            </a:lvl9pPr>
          </a:lstStyle>
          <a:p/>
        </p:txBody>
      </p:sp>
      <p:sp>
        <p:nvSpPr>
          <p:cNvPr id="247" name="Google Shape;247;p41"/>
          <p:cNvSpPr txBox="1"/>
          <p:nvPr>
            <p:ph idx="1" type="subTitle"/>
          </p:nvPr>
        </p:nvSpPr>
        <p:spPr>
          <a:xfrm>
            <a:off x="265500" y="2803075"/>
            <a:ext cx="4045200" cy="1235100"/>
          </a:xfrm>
          <a:prstGeom prst="rect">
            <a:avLst/>
          </a:prstGeom>
        </p:spPr>
        <p:txBody>
          <a:bodyPr anchorCtr="0" anchor="t" bIns="91425" lIns="91425" spcFirstLastPara="1" rIns="91425" wrap="square" tIns="91425"/>
          <a:lstStyle>
            <a:lvl1pPr lvl="0" rtl="0">
              <a:lnSpc>
                <a:spcPct val="100000"/>
              </a:lnSpc>
              <a:spcBef>
                <a:spcPts val="0"/>
              </a:spcBef>
              <a:spcAft>
                <a:spcPts val="0"/>
              </a:spcAft>
              <a:buSzPts val="2100"/>
              <a:buFont typeface="Proxima Nova"/>
              <a:buNone/>
              <a:defRPr sz="2100">
                <a:latin typeface="Proxima Nova"/>
                <a:ea typeface="Proxima Nova"/>
                <a:cs typeface="Proxima Nova"/>
                <a:sym typeface="Proxima Nova"/>
              </a:defRPr>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
        <p:nvSpPr>
          <p:cNvPr id="248" name="Google Shape;248;p41"/>
          <p:cNvSpPr txBox="1"/>
          <p:nvPr>
            <p:ph idx="2" type="body"/>
          </p:nvPr>
        </p:nvSpPr>
        <p:spPr>
          <a:xfrm>
            <a:off x="4939500" y="724075"/>
            <a:ext cx="3837000" cy="3695100"/>
          </a:xfrm>
          <a:prstGeom prst="rect">
            <a:avLst/>
          </a:prstGeom>
        </p:spPr>
        <p:txBody>
          <a:bodyPr anchorCtr="0" anchor="ctr" bIns="91425" lIns="91425" spcFirstLastPara="1" rIns="91425" wrap="square" tIns="91425"/>
          <a:lstStyle>
            <a:lvl1pPr indent="-342900" lvl="0" marL="457200" rtl="0">
              <a:spcBef>
                <a:spcPts val="0"/>
              </a:spcBef>
              <a:spcAft>
                <a:spcPts val="0"/>
              </a:spcAft>
              <a:buClr>
                <a:srgbClr val="FFFFFF"/>
              </a:buClr>
              <a:buSzPts val="1800"/>
              <a:buChar char="●"/>
              <a:defRPr>
                <a:solidFill>
                  <a:srgbClr val="FFFFFF"/>
                </a:solidFill>
              </a:defRPr>
            </a:lvl1pPr>
            <a:lvl2pPr indent="-317500" lvl="1" marL="914400" rtl="0">
              <a:spcBef>
                <a:spcPts val="1600"/>
              </a:spcBef>
              <a:spcAft>
                <a:spcPts val="0"/>
              </a:spcAft>
              <a:buClr>
                <a:srgbClr val="FFFFFF"/>
              </a:buClr>
              <a:buSzPts val="1400"/>
              <a:buChar char="○"/>
              <a:defRPr>
                <a:solidFill>
                  <a:srgbClr val="FFFFFF"/>
                </a:solidFill>
              </a:defRPr>
            </a:lvl2pPr>
            <a:lvl3pPr indent="-317500" lvl="2" marL="1371600" rtl="0">
              <a:spcBef>
                <a:spcPts val="1600"/>
              </a:spcBef>
              <a:spcAft>
                <a:spcPts val="0"/>
              </a:spcAft>
              <a:buClr>
                <a:srgbClr val="FFFFFF"/>
              </a:buClr>
              <a:buSzPts val="1400"/>
              <a:buChar char="■"/>
              <a:defRPr>
                <a:solidFill>
                  <a:srgbClr val="FFFFFF"/>
                </a:solidFill>
              </a:defRPr>
            </a:lvl3pPr>
            <a:lvl4pPr indent="-317500" lvl="3" marL="1828800" rtl="0">
              <a:spcBef>
                <a:spcPts val="1600"/>
              </a:spcBef>
              <a:spcAft>
                <a:spcPts val="0"/>
              </a:spcAft>
              <a:buClr>
                <a:srgbClr val="FFFFFF"/>
              </a:buClr>
              <a:buSzPts val="1400"/>
              <a:buChar char="●"/>
              <a:defRPr>
                <a:solidFill>
                  <a:srgbClr val="FFFFFF"/>
                </a:solidFill>
              </a:defRPr>
            </a:lvl4pPr>
            <a:lvl5pPr indent="-317500" lvl="4" marL="2286000" rtl="0">
              <a:spcBef>
                <a:spcPts val="1600"/>
              </a:spcBef>
              <a:spcAft>
                <a:spcPts val="0"/>
              </a:spcAft>
              <a:buClr>
                <a:srgbClr val="FFFFFF"/>
              </a:buClr>
              <a:buSzPts val="1400"/>
              <a:buChar char="○"/>
              <a:defRPr>
                <a:solidFill>
                  <a:srgbClr val="FFFFFF"/>
                </a:solidFill>
              </a:defRPr>
            </a:lvl5pPr>
            <a:lvl6pPr indent="-317500" lvl="5" marL="2743200" rtl="0">
              <a:spcBef>
                <a:spcPts val="1600"/>
              </a:spcBef>
              <a:spcAft>
                <a:spcPts val="0"/>
              </a:spcAft>
              <a:buClr>
                <a:srgbClr val="FFFFFF"/>
              </a:buClr>
              <a:buSzPts val="1400"/>
              <a:buChar char="■"/>
              <a:defRPr>
                <a:solidFill>
                  <a:srgbClr val="FFFFFF"/>
                </a:solidFill>
              </a:defRPr>
            </a:lvl6pPr>
            <a:lvl7pPr indent="-317500" lvl="6" marL="3200400" rtl="0">
              <a:spcBef>
                <a:spcPts val="1600"/>
              </a:spcBef>
              <a:spcAft>
                <a:spcPts val="0"/>
              </a:spcAft>
              <a:buClr>
                <a:srgbClr val="FFFFFF"/>
              </a:buClr>
              <a:buSzPts val="1400"/>
              <a:buChar char="●"/>
              <a:defRPr>
                <a:solidFill>
                  <a:srgbClr val="FFFFFF"/>
                </a:solidFill>
              </a:defRPr>
            </a:lvl7pPr>
            <a:lvl8pPr indent="-317500" lvl="7" marL="3657600" rtl="0">
              <a:spcBef>
                <a:spcPts val="1600"/>
              </a:spcBef>
              <a:spcAft>
                <a:spcPts val="0"/>
              </a:spcAft>
              <a:buClr>
                <a:srgbClr val="FFFFFF"/>
              </a:buClr>
              <a:buSzPts val="1400"/>
              <a:buChar char="○"/>
              <a:defRPr>
                <a:solidFill>
                  <a:srgbClr val="FFFFFF"/>
                </a:solidFill>
              </a:defRPr>
            </a:lvl8pPr>
            <a:lvl9pPr indent="-317500" lvl="8" marL="4114800" rtl="0">
              <a:spcBef>
                <a:spcPts val="1600"/>
              </a:spcBef>
              <a:spcAft>
                <a:spcPts val="1600"/>
              </a:spcAft>
              <a:buClr>
                <a:srgbClr val="FFFFFF"/>
              </a:buClr>
              <a:buSzPts val="1400"/>
              <a:buChar char="■"/>
              <a:defRPr>
                <a:solidFill>
                  <a:srgbClr val="FFFFFF"/>
                </a:solidFill>
              </a:defRPr>
            </a:lvl9pPr>
          </a:lstStyle>
          <a:p/>
        </p:txBody>
      </p:sp>
      <p:sp>
        <p:nvSpPr>
          <p:cNvPr id="249" name="Google Shape;249;p4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a:spcBef>
                <a:spcPts val="0"/>
              </a:spcBef>
              <a:spcAft>
                <a:spcPts val="0"/>
              </a:spcAft>
              <a:buNone/>
            </a:pPr>
            <a:fld id="{00000000-1234-1234-1234-123412341234}" type="slidenum">
              <a:rPr lang="en"/>
              <a:t>‹#›</a:t>
            </a:fld>
            <a:endParaRPr/>
          </a:p>
        </p:txBody>
      </p:sp>
      <p:pic>
        <p:nvPicPr>
          <p:cNvPr descr="logo horizon 2.png" id="250" name="Google Shape;250;p41"/>
          <p:cNvPicPr preferRelativeResize="0"/>
          <p:nvPr/>
        </p:nvPicPr>
        <p:blipFill rotWithShape="1">
          <a:blip r:embed="rId2">
            <a:alphaModFix/>
          </a:blip>
          <a:srcRect b="-8798" l="0" r="-2312" t="-9140"/>
          <a:stretch/>
        </p:blipFill>
        <p:spPr>
          <a:xfrm>
            <a:off x="7687034" y="205447"/>
            <a:ext cx="1110985" cy="327850"/>
          </a:xfrm>
          <a:prstGeom prst="rect">
            <a:avLst/>
          </a:prstGeom>
          <a:noFill/>
          <a:ln>
            <a:noFill/>
          </a:ln>
        </p:spPr>
      </p:pic>
      <p:sp>
        <p:nvSpPr>
          <p:cNvPr id="251" name="Google Shape;251;p41"/>
          <p:cNvSpPr/>
          <p:nvPr/>
        </p:nvSpPr>
        <p:spPr>
          <a:xfrm>
            <a:off x="0" y="279475"/>
            <a:ext cx="2385300" cy="257400"/>
          </a:xfrm>
          <a:prstGeom prst="rect">
            <a:avLst/>
          </a:prstGeom>
          <a:solidFill>
            <a:srgbClr val="253446"/>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spcBef>
                <a:spcPts val="0"/>
              </a:spcBef>
              <a:spcAft>
                <a:spcPts val="0"/>
              </a:spcAft>
              <a:buNone/>
            </a:pPr>
            <a:r>
              <a:t/>
            </a:r>
            <a:endParaRPr sz="1400"/>
          </a:p>
        </p:txBody>
      </p:sp>
      <p:sp>
        <p:nvSpPr>
          <p:cNvPr id="252" name="Google Shape;252;p41"/>
          <p:cNvSpPr txBox="1"/>
          <p:nvPr>
            <p:ph idx="3" type="title"/>
          </p:nvPr>
        </p:nvSpPr>
        <p:spPr>
          <a:xfrm>
            <a:off x="0" y="279475"/>
            <a:ext cx="2617800" cy="257400"/>
          </a:xfrm>
          <a:prstGeom prst="rect">
            <a:avLst/>
          </a:prstGeom>
        </p:spPr>
        <p:txBody>
          <a:bodyPr anchorCtr="0" anchor="ctr" bIns="91425" lIns="91425" spcFirstLastPara="1" rIns="91425" wrap="square" tIns="91425"/>
          <a:lstStyle>
            <a:lvl1pPr lvl="0" rtl="0" algn="l">
              <a:spcBef>
                <a:spcPts val="0"/>
              </a:spcBef>
              <a:spcAft>
                <a:spcPts val="0"/>
              </a:spcAft>
              <a:buClr>
                <a:schemeClr val="lt1"/>
              </a:buClr>
              <a:buSzPts val="1400"/>
              <a:buFont typeface="Proxima Nova"/>
              <a:buNone/>
              <a:defRPr sz="1400">
                <a:solidFill>
                  <a:schemeClr val="lt1"/>
                </a:solidFill>
                <a:latin typeface="Proxima Nova"/>
                <a:ea typeface="Proxima Nova"/>
                <a:cs typeface="Proxima Nova"/>
                <a:sym typeface="Proxima Nova"/>
              </a:defRPr>
            </a:lvl1pPr>
            <a:lvl2pPr lvl="1" rtl="0">
              <a:spcBef>
                <a:spcPts val="0"/>
              </a:spcBef>
              <a:spcAft>
                <a:spcPts val="0"/>
              </a:spcAft>
              <a:buClr>
                <a:schemeClr val="lt1"/>
              </a:buClr>
              <a:buSzPts val="2800"/>
              <a:buNone/>
              <a:defRPr>
                <a:solidFill>
                  <a:schemeClr val="lt1"/>
                </a:solidFill>
              </a:defRPr>
            </a:lvl2pPr>
            <a:lvl3pPr lvl="2" rtl="0">
              <a:spcBef>
                <a:spcPts val="0"/>
              </a:spcBef>
              <a:spcAft>
                <a:spcPts val="0"/>
              </a:spcAft>
              <a:buClr>
                <a:schemeClr val="lt1"/>
              </a:buClr>
              <a:buSzPts val="2800"/>
              <a:buNone/>
              <a:defRPr>
                <a:solidFill>
                  <a:schemeClr val="lt1"/>
                </a:solidFill>
              </a:defRPr>
            </a:lvl3pPr>
            <a:lvl4pPr lvl="3" rtl="0">
              <a:spcBef>
                <a:spcPts val="0"/>
              </a:spcBef>
              <a:spcAft>
                <a:spcPts val="0"/>
              </a:spcAft>
              <a:buClr>
                <a:schemeClr val="lt1"/>
              </a:buClr>
              <a:buSzPts val="2800"/>
              <a:buNone/>
              <a:defRPr>
                <a:solidFill>
                  <a:schemeClr val="lt1"/>
                </a:solidFill>
              </a:defRPr>
            </a:lvl4pPr>
            <a:lvl5pPr lvl="4" rtl="0">
              <a:spcBef>
                <a:spcPts val="0"/>
              </a:spcBef>
              <a:spcAft>
                <a:spcPts val="0"/>
              </a:spcAft>
              <a:buClr>
                <a:schemeClr val="lt1"/>
              </a:buClr>
              <a:buSzPts val="2800"/>
              <a:buNone/>
              <a:defRPr>
                <a:solidFill>
                  <a:schemeClr val="lt1"/>
                </a:solidFill>
              </a:defRPr>
            </a:lvl5pPr>
            <a:lvl6pPr lvl="5" rtl="0">
              <a:spcBef>
                <a:spcPts val="0"/>
              </a:spcBef>
              <a:spcAft>
                <a:spcPts val="0"/>
              </a:spcAft>
              <a:buClr>
                <a:schemeClr val="lt1"/>
              </a:buClr>
              <a:buSzPts val="2800"/>
              <a:buNone/>
              <a:defRPr>
                <a:solidFill>
                  <a:schemeClr val="lt1"/>
                </a:solidFill>
              </a:defRPr>
            </a:lvl6pPr>
            <a:lvl7pPr lvl="6" rtl="0">
              <a:spcBef>
                <a:spcPts val="0"/>
              </a:spcBef>
              <a:spcAft>
                <a:spcPts val="0"/>
              </a:spcAft>
              <a:buClr>
                <a:schemeClr val="lt1"/>
              </a:buClr>
              <a:buSzPts val="2800"/>
              <a:buNone/>
              <a:defRPr>
                <a:solidFill>
                  <a:schemeClr val="lt1"/>
                </a:solidFill>
              </a:defRPr>
            </a:lvl7pPr>
            <a:lvl8pPr lvl="7" rtl="0">
              <a:spcBef>
                <a:spcPts val="0"/>
              </a:spcBef>
              <a:spcAft>
                <a:spcPts val="0"/>
              </a:spcAft>
              <a:buClr>
                <a:schemeClr val="lt1"/>
              </a:buClr>
              <a:buSzPts val="2800"/>
              <a:buNone/>
              <a:defRPr>
                <a:solidFill>
                  <a:schemeClr val="lt1"/>
                </a:solidFill>
              </a:defRPr>
            </a:lvl8pPr>
            <a:lvl9pPr lvl="8" rtl="0">
              <a:spcBef>
                <a:spcPts val="0"/>
              </a:spcBef>
              <a:spcAft>
                <a:spcPts val="0"/>
              </a:spcAft>
              <a:buClr>
                <a:schemeClr val="lt1"/>
              </a:buClr>
              <a:buSzPts val="2800"/>
              <a:buNone/>
              <a:defRPr>
                <a:solidFill>
                  <a:schemeClr val="lt1"/>
                </a:solidFill>
              </a:defRPr>
            </a:lvl9pPr>
          </a:lstStyle>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title and description 2">
  <p:cSld name="SECTION_TITLE_AND_DESCRIPTION_2">
    <p:spTree>
      <p:nvGrpSpPr>
        <p:cNvPr id="253" name="Shape 253"/>
        <p:cNvGrpSpPr/>
        <p:nvPr/>
      </p:nvGrpSpPr>
      <p:grpSpPr>
        <a:xfrm>
          <a:off x="0" y="0"/>
          <a:ext cx="0" cy="0"/>
          <a:chOff x="0" y="0"/>
          <a:chExt cx="0" cy="0"/>
        </a:xfrm>
      </p:grpSpPr>
      <p:sp>
        <p:nvSpPr>
          <p:cNvPr id="254" name="Google Shape;254;p42"/>
          <p:cNvSpPr txBox="1"/>
          <p:nvPr>
            <p:ph type="title"/>
          </p:nvPr>
        </p:nvSpPr>
        <p:spPr>
          <a:xfrm>
            <a:off x="265500" y="1233175"/>
            <a:ext cx="4045200" cy="1482300"/>
          </a:xfrm>
          <a:prstGeom prst="rect">
            <a:avLst/>
          </a:prstGeom>
        </p:spPr>
        <p:txBody>
          <a:bodyPr anchorCtr="0" anchor="b" bIns="91425" lIns="91425" spcFirstLastPara="1" rIns="91425" wrap="square" tIns="91425"/>
          <a:lstStyle>
            <a:lvl1pPr lvl="0" rtl="0" algn="ctr">
              <a:spcBef>
                <a:spcPts val="0"/>
              </a:spcBef>
              <a:spcAft>
                <a:spcPts val="0"/>
              </a:spcAft>
              <a:buClr>
                <a:srgbClr val="253446"/>
              </a:buClr>
              <a:buSzPts val="3600"/>
              <a:buFont typeface="Proxima Nova"/>
              <a:buNone/>
              <a:defRPr b="1" sz="3600">
                <a:solidFill>
                  <a:srgbClr val="253446"/>
                </a:solidFill>
                <a:latin typeface="Proxima Nova"/>
                <a:ea typeface="Proxima Nova"/>
                <a:cs typeface="Proxima Nova"/>
                <a:sym typeface="Proxima Nova"/>
              </a:defRPr>
            </a:lvl1pPr>
            <a:lvl2pPr lvl="1" rtl="0" algn="ctr">
              <a:spcBef>
                <a:spcPts val="0"/>
              </a:spcBef>
              <a:spcAft>
                <a:spcPts val="0"/>
              </a:spcAft>
              <a:buSzPts val="4200"/>
              <a:buNone/>
              <a:defRPr sz="4200"/>
            </a:lvl2pPr>
            <a:lvl3pPr lvl="2" rtl="0" algn="ctr">
              <a:spcBef>
                <a:spcPts val="0"/>
              </a:spcBef>
              <a:spcAft>
                <a:spcPts val="0"/>
              </a:spcAft>
              <a:buSzPts val="4200"/>
              <a:buNone/>
              <a:defRPr sz="4200"/>
            </a:lvl3pPr>
            <a:lvl4pPr lvl="3" rtl="0" algn="ctr">
              <a:spcBef>
                <a:spcPts val="0"/>
              </a:spcBef>
              <a:spcAft>
                <a:spcPts val="0"/>
              </a:spcAft>
              <a:buSzPts val="4200"/>
              <a:buNone/>
              <a:defRPr sz="4200"/>
            </a:lvl4pPr>
            <a:lvl5pPr lvl="4" rtl="0" algn="ctr">
              <a:spcBef>
                <a:spcPts val="0"/>
              </a:spcBef>
              <a:spcAft>
                <a:spcPts val="0"/>
              </a:spcAft>
              <a:buSzPts val="4200"/>
              <a:buNone/>
              <a:defRPr sz="4200"/>
            </a:lvl5pPr>
            <a:lvl6pPr lvl="5" rtl="0" algn="ctr">
              <a:spcBef>
                <a:spcPts val="0"/>
              </a:spcBef>
              <a:spcAft>
                <a:spcPts val="0"/>
              </a:spcAft>
              <a:buSzPts val="4200"/>
              <a:buNone/>
              <a:defRPr sz="4200"/>
            </a:lvl6pPr>
            <a:lvl7pPr lvl="6" rtl="0" algn="ctr">
              <a:spcBef>
                <a:spcPts val="0"/>
              </a:spcBef>
              <a:spcAft>
                <a:spcPts val="0"/>
              </a:spcAft>
              <a:buSzPts val="4200"/>
              <a:buNone/>
              <a:defRPr sz="4200"/>
            </a:lvl7pPr>
            <a:lvl8pPr lvl="7" rtl="0" algn="ctr">
              <a:spcBef>
                <a:spcPts val="0"/>
              </a:spcBef>
              <a:spcAft>
                <a:spcPts val="0"/>
              </a:spcAft>
              <a:buSzPts val="4200"/>
              <a:buNone/>
              <a:defRPr sz="4200"/>
            </a:lvl8pPr>
            <a:lvl9pPr lvl="8" rtl="0" algn="ctr">
              <a:spcBef>
                <a:spcPts val="0"/>
              </a:spcBef>
              <a:spcAft>
                <a:spcPts val="0"/>
              </a:spcAft>
              <a:buSzPts val="4200"/>
              <a:buNone/>
              <a:defRPr sz="4200"/>
            </a:lvl9pPr>
          </a:lstStyle>
          <a:p/>
        </p:txBody>
      </p:sp>
      <p:sp>
        <p:nvSpPr>
          <p:cNvPr id="255" name="Google Shape;255;p42"/>
          <p:cNvSpPr txBox="1"/>
          <p:nvPr>
            <p:ph idx="1" type="subTitle"/>
          </p:nvPr>
        </p:nvSpPr>
        <p:spPr>
          <a:xfrm>
            <a:off x="265500" y="2803075"/>
            <a:ext cx="4045200" cy="1235100"/>
          </a:xfrm>
          <a:prstGeom prst="rect">
            <a:avLst/>
          </a:prstGeom>
        </p:spPr>
        <p:txBody>
          <a:bodyPr anchorCtr="0" anchor="t" bIns="91425" lIns="91425" spcFirstLastPara="1" rIns="91425" wrap="square" tIns="91425"/>
          <a:lstStyle>
            <a:lvl1pPr lvl="0" rtl="0" algn="ctr">
              <a:lnSpc>
                <a:spcPct val="100000"/>
              </a:lnSpc>
              <a:spcBef>
                <a:spcPts val="0"/>
              </a:spcBef>
              <a:spcAft>
                <a:spcPts val="0"/>
              </a:spcAft>
              <a:buClr>
                <a:srgbClr val="253446"/>
              </a:buClr>
              <a:buSzPts val="2100"/>
              <a:buFont typeface="Proxima Nova"/>
              <a:buNone/>
              <a:defRPr sz="2100">
                <a:solidFill>
                  <a:srgbClr val="253446"/>
                </a:solidFill>
                <a:latin typeface="Proxima Nova"/>
                <a:ea typeface="Proxima Nova"/>
                <a:cs typeface="Proxima Nova"/>
                <a:sym typeface="Proxima Nova"/>
              </a:defRPr>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
        <p:nvSpPr>
          <p:cNvPr id="256" name="Google Shape;256;p42"/>
          <p:cNvSpPr txBox="1"/>
          <p:nvPr>
            <p:ph idx="2" type="body"/>
          </p:nvPr>
        </p:nvSpPr>
        <p:spPr>
          <a:xfrm>
            <a:off x="4939500" y="724075"/>
            <a:ext cx="3837000" cy="3695100"/>
          </a:xfrm>
          <a:prstGeom prst="rect">
            <a:avLst/>
          </a:prstGeom>
        </p:spPr>
        <p:txBody>
          <a:bodyPr anchorCtr="0" anchor="ctr" bIns="91425" lIns="91425" spcFirstLastPara="1" rIns="91425" wrap="square" tIns="91425"/>
          <a:lstStyle>
            <a:lvl1pPr indent="-342900" lvl="0" marL="457200" rtl="0">
              <a:spcBef>
                <a:spcPts val="0"/>
              </a:spcBef>
              <a:spcAft>
                <a:spcPts val="0"/>
              </a:spcAft>
              <a:buSzPts val="1800"/>
              <a:buChar char="●"/>
              <a:defRPr/>
            </a:lvl1pPr>
            <a:lvl2pPr indent="-317500" lvl="1" marL="914400" rtl="0">
              <a:spcBef>
                <a:spcPts val="1600"/>
              </a:spcBef>
              <a:spcAft>
                <a:spcPts val="0"/>
              </a:spcAft>
              <a:buSzPts val="1400"/>
              <a:buChar char="○"/>
              <a:defRPr/>
            </a:lvl2pPr>
            <a:lvl3pPr indent="-317500" lvl="2" marL="1371600" rtl="0">
              <a:spcBef>
                <a:spcPts val="1600"/>
              </a:spcBef>
              <a:spcAft>
                <a:spcPts val="0"/>
              </a:spcAft>
              <a:buSzPts val="1400"/>
              <a:buChar char="■"/>
              <a:defRPr/>
            </a:lvl3pPr>
            <a:lvl4pPr indent="-317500" lvl="3" marL="1828800" rtl="0">
              <a:spcBef>
                <a:spcPts val="1600"/>
              </a:spcBef>
              <a:spcAft>
                <a:spcPts val="0"/>
              </a:spcAft>
              <a:buSzPts val="1400"/>
              <a:buChar char="●"/>
              <a:defRPr/>
            </a:lvl4pPr>
            <a:lvl5pPr indent="-317500" lvl="4" marL="2286000" rtl="0">
              <a:spcBef>
                <a:spcPts val="1600"/>
              </a:spcBef>
              <a:spcAft>
                <a:spcPts val="0"/>
              </a:spcAft>
              <a:buSzPts val="1400"/>
              <a:buChar char="○"/>
              <a:defRPr/>
            </a:lvl5pPr>
            <a:lvl6pPr indent="-317500" lvl="5" marL="2743200" rtl="0">
              <a:spcBef>
                <a:spcPts val="1600"/>
              </a:spcBef>
              <a:spcAft>
                <a:spcPts val="0"/>
              </a:spcAft>
              <a:buSzPts val="1400"/>
              <a:buChar char="■"/>
              <a:defRPr/>
            </a:lvl6pPr>
            <a:lvl7pPr indent="-317500" lvl="6" marL="3200400" rtl="0">
              <a:spcBef>
                <a:spcPts val="1600"/>
              </a:spcBef>
              <a:spcAft>
                <a:spcPts val="0"/>
              </a:spcAft>
              <a:buSzPts val="1400"/>
              <a:buChar char="●"/>
              <a:defRPr/>
            </a:lvl7pPr>
            <a:lvl8pPr indent="-317500" lvl="7" marL="3657600" rtl="0">
              <a:spcBef>
                <a:spcPts val="1600"/>
              </a:spcBef>
              <a:spcAft>
                <a:spcPts val="0"/>
              </a:spcAft>
              <a:buSzPts val="1400"/>
              <a:buChar char="○"/>
              <a:defRPr/>
            </a:lvl8pPr>
            <a:lvl9pPr indent="-317500" lvl="8" marL="4114800" rtl="0">
              <a:spcBef>
                <a:spcPts val="1600"/>
              </a:spcBef>
              <a:spcAft>
                <a:spcPts val="1600"/>
              </a:spcAft>
              <a:buSzPts val="1400"/>
              <a:buChar char="■"/>
              <a:defRPr/>
            </a:lvl9pPr>
          </a:lstStyle>
          <a:p/>
        </p:txBody>
      </p:sp>
      <p:sp>
        <p:nvSpPr>
          <p:cNvPr id="257" name="Google Shape;257;p4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a:spcBef>
                <a:spcPts val="0"/>
              </a:spcBef>
              <a:spcAft>
                <a:spcPts val="0"/>
              </a:spcAft>
              <a:buNone/>
            </a:pPr>
            <a:fld id="{00000000-1234-1234-1234-123412341234}" type="slidenum">
              <a:rPr lang="en"/>
              <a:t>‹#›</a:t>
            </a:fld>
            <a:endParaRPr/>
          </a:p>
        </p:txBody>
      </p:sp>
      <p:pic>
        <p:nvPicPr>
          <p:cNvPr descr="logo horizon.png" id="258" name="Google Shape;258;p42"/>
          <p:cNvPicPr preferRelativeResize="0"/>
          <p:nvPr/>
        </p:nvPicPr>
        <p:blipFill rotWithShape="1">
          <a:blip r:embed="rId2">
            <a:alphaModFix/>
          </a:blip>
          <a:srcRect b="-7227" l="0" r="0" t="0"/>
          <a:stretch/>
        </p:blipFill>
        <p:spPr>
          <a:xfrm>
            <a:off x="7846696" y="244875"/>
            <a:ext cx="886357" cy="243300"/>
          </a:xfrm>
          <a:prstGeom prst="rect">
            <a:avLst/>
          </a:prstGeom>
          <a:noFill/>
          <a:ln>
            <a:noFill/>
          </a:ln>
        </p:spPr>
      </p:pic>
      <p:pic>
        <p:nvPicPr>
          <p:cNvPr descr="PPT cover3-title.png" id="259" name="Google Shape;259;p42"/>
          <p:cNvPicPr preferRelativeResize="0"/>
          <p:nvPr/>
        </p:nvPicPr>
        <p:blipFill rotWithShape="1">
          <a:blip r:embed="rId3">
            <a:alphaModFix/>
          </a:blip>
          <a:srcRect b="-10" l="32203" r="0" t="10"/>
          <a:stretch/>
        </p:blipFill>
        <p:spPr>
          <a:xfrm flipH="1">
            <a:off x="8803913" y="270500"/>
            <a:ext cx="352500" cy="172200"/>
          </a:xfrm>
          <a:prstGeom prst="rect">
            <a:avLst/>
          </a:prstGeom>
          <a:noFill/>
          <a:ln>
            <a:noFill/>
          </a:ln>
        </p:spPr>
      </p:pic>
      <p:pic>
        <p:nvPicPr>
          <p:cNvPr descr="PPT cover3- section.png" id="260" name="Google Shape;260;p42"/>
          <p:cNvPicPr preferRelativeResize="0"/>
          <p:nvPr/>
        </p:nvPicPr>
        <p:blipFill>
          <a:blip r:embed="rId4">
            <a:alphaModFix/>
          </a:blip>
          <a:stretch>
            <a:fillRect/>
          </a:stretch>
        </p:blipFill>
        <p:spPr>
          <a:xfrm>
            <a:off x="0" y="-1"/>
            <a:ext cx="4572000" cy="1163000"/>
          </a:xfrm>
          <a:prstGeom prst="rect">
            <a:avLst/>
          </a:prstGeom>
          <a:noFill/>
          <a:ln>
            <a:noFill/>
          </a:ln>
        </p:spPr>
      </p:pic>
      <p:pic>
        <p:nvPicPr>
          <p:cNvPr descr="PPT cover3- section.png" id="261" name="Google Shape;261;p42"/>
          <p:cNvPicPr preferRelativeResize="0"/>
          <p:nvPr/>
        </p:nvPicPr>
        <p:blipFill>
          <a:blip r:embed="rId4">
            <a:alphaModFix/>
          </a:blip>
          <a:stretch>
            <a:fillRect/>
          </a:stretch>
        </p:blipFill>
        <p:spPr>
          <a:xfrm flipH="1" rot="10800000">
            <a:off x="0" y="3757677"/>
            <a:ext cx="4572000" cy="1391113"/>
          </a:xfrm>
          <a:prstGeom prst="rect">
            <a:avLst/>
          </a:prstGeom>
          <a:noFill/>
          <a:ln>
            <a:noFill/>
          </a:ln>
        </p:spPr>
      </p:pic>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aption">
  <p:cSld name="CAPTION_ONLY">
    <p:spTree>
      <p:nvGrpSpPr>
        <p:cNvPr id="262" name="Shape 262"/>
        <p:cNvGrpSpPr/>
        <p:nvPr/>
      </p:nvGrpSpPr>
      <p:grpSpPr>
        <a:xfrm>
          <a:off x="0" y="0"/>
          <a:ext cx="0" cy="0"/>
          <a:chOff x="0" y="0"/>
          <a:chExt cx="0" cy="0"/>
        </a:xfrm>
      </p:grpSpPr>
      <p:sp>
        <p:nvSpPr>
          <p:cNvPr id="263" name="Google Shape;263;p43"/>
          <p:cNvSpPr txBox="1"/>
          <p:nvPr>
            <p:ph idx="1" type="body"/>
          </p:nvPr>
        </p:nvSpPr>
        <p:spPr>
          <a:xfrm>
            <a:off x="311700" y="4230575"/>
            <a:ext cx="5998800" cy="605100"/>
          </a:xfrm>
          <a:prstGeom prst="rect">
            <a:avLst/>
          </a:prstGeom>
        </p:spPr>
        <p:txBody>
          <a:bodyPr anchorCtr="0" anchor="ctr" bIns="91425" lIns="91425" spcFirstLastPara="1" rIns="91425" wrap="square" tIns="91425"/>
          <a:lstStyle>
            <a:lvl1pPr indent="-228600" lvl="0" marL="457200" rtl="0">
              <a:lnSpc>
                <a:spcPct val="100000"/>
              </a:lnSpc>
              <a:spcBef>
                <a:spcPts val="0"/>
              </a:spcBef>
              <a:spcAft>
                <a:spcPts val="0"/>
              </a:spcAft>
              <a:buSzPts val="1800"/>
              <a:buFont typeface="Proxima Nova"/>
              <a:buNone/>
              <a:defRPr>
                <a:latin typeface="Proxima Nova"/>
                <a:ea typeface="Proxima Nova"/>
                <a:cs typeface="Proxima Nova"/>
                <a:sym typeface="Proxima Nova"/>
              </a:defRPr>
            </a:lvl1pPr>
          </a:lstStyle>
          <a:p/>
        </p:txBody>
      </p:sp>
      <p:sp>
        <p:nvSpPr>
          <p:cNvPr id="264" name="Google Shape;264;p4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a:spcBef>
                <a:spcPts val="0"/>
              </a:spcBef>
              <a:spcAft>
                <a:spcPts val="0"/>
              </a:spcAft>
              <a:buNone/>
            </a:pPr>
            <a:fld id="{00000000-1234-1234-1234-123412341234}" type="slidenum">
              <a:rPr lang="en"/>
              <a:t>‹#›</a:t>
            </a:fld>
            <a:endParaRPr/>
          </a:p>
        </p:txBody>
      </p:sp>
      <p:pic>
        <p:nvPicPr>
          <p:cNvPr descr="Alice_Logo_horizontal-02.jpg" id="265" name="Google Shape;265;p43"/>
          <p:cNvPicPr preferRelativeResize="0"/>
          <p:nvPr/>
        </p:nvPicPr>
        <p:blipFill rotWithShape="1">
          <a:blip r:embed="rId2">
            <a:alphaModFix/>
          </a:blip>
          <a:srcRect b="0" l="69" r="79" t="0"/>
          <a:stretch/>
        </p:blipFill>
        <p:spPr>
          <a:xfrm>
            <a:off x="7531250" y="203275"/>
            <a:ext cx="1388999" cy="435225"/>
          </a:xfrm>
          <a:prstGeom prst="rect">
            <a:avLst/>
          </a:prstGeom>
          <a:noFill/>
          <a:ln>
            <a:noFill/>
          </a:ln>
        </p:spPr>
      </p:pic>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ig number">
  <p:cSld name="BIG_NUMBER">
    <p:spTree>
      <p:nvGrpSpPr>
        <p:cNvPr id="266" name="Shape 266"/>
        <p:cNvGrpSpPr/>
        <p:nvPr/>
      </p:nvGrpSpPr>
      <p:grpSpPr>
        <a:xfrm>
          <a:off x="0" y="0"/>
          <a:ext cx="0" cy="0"/>
          <a:chOff x="0" y="0"/>
          <a:chExt cx="0" cy="0"/>
        </a:xfrm>
      </p:grpSpPr>
      <p:sp>
        <p:nvSpPr>
          <p:cNvPr id="267" name="Google Shape;267;p44"/>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lstStyle>
            <a:lvl1pPr lvl="0" rtl="0" algn="ctr">
              <a:spcBef>
                <a:spcPts val="0"/>
              </a:spcBef>
              <a:spcAft>
                <a:spcPts val="0"/>
              </a:spcAft>
              <a:buClr>
                <a:srgbClr val="253446"/>
              </a:buClr>
              <a:buSzPts val="12000"/>
              <a:buFont typeface="Proxima Nova"/>
              <a:buNone/>
              <a:defRPr sz="12000">
                <a:solidFill>
                  <a:srgbClr val="253446"/>
                </a:solidFill>
                <a:latin typeface="Proxima Nova"/>
                <a:ea typeface="Proxima Nova"/>
                <a:cs typeface="Proxima Nova"/>
                <a:sym typeface="Proxima Nova"/>
              </a:defRPr>
            </a:lvl1pPr>
            <a:lvl2pPr lvl="1" rtl="0" algn="ctr">
              <a:spcBef>
                <a:spcPts val="0"/>
              </a:spcBef>
              <a:spcAft>
                <a:spcPts val="0"/>
              </a:spcAft>
              <a:buSzPts val="12000"/>
              <a:buNone/>
              <a:defRPr sz="12000"/>
            </a:lvl2pPr>
            <a:lvl3pPr lvl="2" rtl="0" algn="ctr">
              <a:spcBef>
                <a:spcPts val="0"/>
              </a:spcBef>
              <a:spcAft>
                <a:spcPts val="0"/>
              </a:spcAft>
              <a:buSzPts val="12000"/>
              <a:buNone/>
              <a:defRPr sz="12000"/>
            </a:lvl3pPr>
            <a:lvl4pPr lvl="3" rtl="0" algn="ctr">
              <a:spcBef>
                <a:spcPts val="0"/>
              </a:spcBef>
              <a:spcAft>
                <a:spcPts val="0"/>
              </a:spcAft>
              <a:buSzPts val="12000"/>
              <a:buNone/>
              <a:defRPr sz="12000"/>
            </a:lvl4pPr>
            <a:lvl5pPr lvl="4" rtl="0" algn="ctr">
              <a:spcBef>
                <a:spcPts val="0"/>
              </a:spcBef>
              <a:spcAft>
                <a:spcPts val="0"/>
              </a:spcAft>
              <a:buSzPts val="12000"/>
              <a:buNone/>
              <a:defRPr sz="12000"/>
            </a:lvl5pPr>
            <a:lvl6pPr lvl="5" rtl="0" algn="ctr">
              <a:spcBef>
                <a:spcPts val="0"/>
              </a:spcBef>
              <a:spcAft>
                <a:spcPts val="0"/>
              </a:spcAft>
              <a:buSzPts val="12000"/>
              <a:buNone/>
              <a:defRPr sz="12000"/>
            </a:lvl6pPr>
            <a:lvl7pPr lvl="6" rtl="0" algn="ctr">
              <a:spcBef>
                <a:spcPts val="0"/>
              </a:spcBef>
              <a:spcAft>
                <a:spcPts val="0"/>
              </a:spcAft>
              <a:buSzPts val="12000"/>
              <a:buNone/>
              <a:defRPr sz="12000"/>
            </a:lvl7pPr>
            <a:lvl8pPr lvl="7" rtl="0" algn="ctr">
              <a:spcBef>
                <a:spcPts val="0"/>
              </a:spcBef>
              <a:spcAft>
                <a:spcPts val="0"/>
              </a:spcAft>
              <a:buSzPts val="12000"/>
              <a:buNone/>
              <a:defRPr sz="12000"/>
            </a:lvl8pPr>
            <a:lvl9pPr lvl="8" rtl="0" algn="ctr">
              <a:spcBef>
                <a:spcPts val="0"/>
              </a:spcBef>
              <a:spcAft>
                <a:spcPts val="0"/>
              </a:spcAft>
              <a:buSzPts val="12000"/>
              <a:buNone/>
              <a:defRPr sz="12000"/>
            </a:lvl9pPr>
          </a:lstStyle>
          <a:p>
            <a:r>
              <a:t>xx%</a:t>
            </a:r>
          </a:p>
        </p:txBody>
      </p:sp>
      <p:sp>
        <p:nvSpPr>
          <p:cNvPr id="268" name="Google Shape;268;p44"/>
          <p:cNvSpPr txBox="1"/>
          <p:nvPr>
            <p:ph idx="1" type="body"/>
          </p:nvPr>
        </p:nvSpPr>
        <p:spPr>
          <a:xfrm>
            <a:off x="311700" y="3152225"/>
            <a:ext cx="8520600" cy="1300800"/>
          </a:xfrm>
          <a:prstGeom prst="rect">
            <a:avLst/>
          </a:prstGeom>
        </p:spPr>
        <p:txBody>
          <a:bodyPr anchorCtr="0" anchor="t" bIns="91425" lIns="91425" spcFirstLastPara="1" rIns="91425" wrap="square" tIns="91425"/>
          <a:lstStyle>
            <a:lvl1pPr indent="-342900" lvl="0" marL="457200" rtl="0" algn="ctr">
              <a:spcBef>
                <a:spcPts val="0"/>
              </a:spcBef>
              <a:spcAft>
                <a:spcPts val="0"/>
              </a:spcAft>
              <a:buSzPts val="1800"/>
              <a:buChar char="●"/>
              <a:defRPr/>
            </a:lvl1pPr>
            <a:lvl2pPr indent="-317500" lvl="1" marL="914400" rtl="0" algn="ctr">
              <a:spcBef>
                <a:spcPts val="1600"/>
              </a:spcBef>
              <a:spcAft>
                <a:spcPts val="0"/>
              </a:spcAft>
              <a:buSzPts val="1400"/>
              <a:buChar char="○"/>
              <a:defRPr/>
            </a:lvl2pPr>
            <a:lvl3pPr indent="-317500" lvl="2" marL="1371600" rtl="0" algn="ctr">
              <a:spcBef>
                <a:spcPts val="1600"/>
              </a:spcBef>
              <a:spcAft>
                <a:spcPts val="0"/>
              </a:spcAft>
              <a:buSzPts val="1400"/>
              <a:buChar char="■"/>
              <a:defRPr/>
            </a:lvl3pPr>
            <a:lvl4pPr indent="-317500" lvl="3" marL="1828800" rtl="0" algn="ctr">
              <a:spcBef>
                <a:spcPts val="1600"/>
              </a:spcBef>
              <a:spcAft>
                <a:spcPts val="0"/>
              </a:spcAft>
              <a:buSzPts val="1400"/>
              <a:buChar char="●"/>
              <a:defRPr/>
            </a:lvl4pPr>
            <a:lvl5pPr indent="-317500" lvl="4" marL="2286000" rtl="0" algn="ctr">
              <a:spcBef>
                <a:spcPts val="1600"/>
              </a:spcBef>
              <a:spcAft>
                <a:spcPts val="0"/>
              </a:spcAft>
              <a:buSzPts val="1400"/>
              <a:buChar char="○"/>
              <a:defRPr/>
            </a:lvl5pPr>
            <a:lvl6pPr indent="-317500" lvl="5" marL="2743200" rtl="0" algn="ctr">
              <a:spcBef>
                <a:spcPts val="1600"/>
              </a:spcBef>
              <a:spcAft>
                <a:spcPts val="0"/>
              </a:spcAft>
              <a:buSzPts val="1400"/>
              <a:buChar char="■"/>
              <a:defRPr/>
            </a:lvl6pPr>
            <a:lvl7pPr indent="-317500" lvl="6" marL="3200400" rtl="0" algn="ctr">
              <a:spcBef>
                <a:spcPts val="1600"/>
              </a:spcBef>
              <a:spcAft>
                <a:spcPts val="0"/>
              </a:spcAft>
              <a:buSzPts val="1400"/>
              <a:buChar char="●"/>
              <a:defRPr/>
            </a:lvl7pPr>
            <a:lvl8pPr indent="-317500" lvl="7" marL="3657600" rtl="0" algn="ctr">
              <a:spcBef>
                <a:spcPts val="1600"/>
              </a:spcBef>
              <a:spcAft>
                <a:spcPts val="0"/>
              </a:spcAft>
              <a:buSzPts val="1400"/>
              <a:buChar char="○"/>
              <a:defRPr/>
            </a:lvl8pPr>
            <a:lvl9pPr indent="-317500" lvl="8" marL="4114800" rtl="0" algn="ctr">
              <a:spcBef>
                <a:spcPts val="1600"/>
              </a:spcBef>
              <a:spcAft>
                <a:spcPts val="1600"/>
              </a:spcAft>
              <a:buSzPts val="1400"/>
              <a:buChar char="■"/>
              <a:defRPr/>
            </a:lvl9pPr>
          </a:lstStyle>
          <a:p/>
        </p:txBody>
      </p:sp>
      <p:sp>
        <p:nvSpPr>
          <p:cNvPr id="269" name="Google Shape;269;p4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a:spcBef>
                <a:spcPts val="0"/>
              </a:spcBef>
              <a:spcAft>
                <a:spcPts val="0"/>
              </a:spcAft>
              <a:buNone/>
            </a:pPr>
            <a:fld id="{00000000-1234-1234-1234-123412341234}" type="slidenum">
              <a:rPr lang="en"/>
              <a:t>‹#›</a:t>
            </a:fld>
            <a:endParaRPr/>
          </a:p>
        </p:txBody>
      </p:sp>
      <p:pic>
        <p:nvPicPr>
          <p:cNvPr descr="Alice_Logo_horizontal-02.jpg" id="270" name="Google Shape;270;p44"/>
          <p:cNvPicPr preferRelativeResize="0"/>
          <p:nvPr/>
        </p:nvPicPr>
        <p:blipFill rotWithShape="1">
          <a:blip r:embed="rId2">
            <a:alphaModFix/>
          </a:blip>
          <a:srcRect b="0" l="69" r="79" t="0"/>
          <a:stretch/>
        </p:blipFill>
        <p:spPr>
          <a:xfrm>
            <a:off x="7531250" y="203275"/>
            <a:ext cx="1388999" cy="435225"/>
          </a:xfrm>
          <a:prstGeom prst="rect">
            <a:avLst/>
          </a:prstGeom>
          <a:noFill/>
          <a:ln>
            <a:noFill/>
          </a:ln>
        </p:spPr>
      </p:pic>
    </p:spTree>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lank" type="blank">
  <p:cSld name="BLANK">
    <p:spTree>
      <p:nvGrpSpPr>
        <p:cNvPr id="271" name="Shape 271"/>
        <p:cNvGrpSpPr/>
        <p:nvPr/>
      </p:nvGrpSpPr>
      <p:grpSpPr>
        <a:xfrm>
          <a:off x="0" y="0"/>
          <a:ext cx="0" cy="0"/>
          <a:chOff x="0" y="0"/>
          <a:chExt cx="0" cy="0"/>
        </a:xfrm>
      </p:grpSpPr>
      <p:sp>
        <p:nvSpPr>
          <p:cNvPr id="272" name="Google Shape;272;p4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end slide">
  <p:cSld name="TITLE_1">
    <p:bg>
      <p:bgPr>
        <a:blipFill>
          <a:blip r:embed="rId2">
            <a:alphaModFix/>
          </a:blip>
          <a:stretch>
            <a:fillRect/>
          </a:stretch>
        </a:blipFill>
      </p:bgPr>
    </p:bg>
    <p:spTree>
      <p:nvGrpSpPr>
        <p:cNvPr id="273" name="Shape 273"/>
        <p:cNvGrpSpPr/>
        <p:nvPr/>
      </p:nvGrpSpPr>
      <p:grpSpPr>
        <a:xfrm>
          <a:off x="0" y="0"/>
          <a:ext cx="0" cy="0"/>
          <a:chOff x="0" y="0"/>
          <a:chExt cx="0" cy="0"/>
        </a:xfrm>
      </p:grpSpPr>
      <p:sp>
        <p:nvSpPr>
          <p:cNvPr id="274" name="Google Shape;274;p4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a:spcBef>
                <a:spcPts val="0"/>
              </a:spcBef>
              <a:spcAft>
                <a:spcPts val="0"/>
              </a:spcAft>
              <a:buNone/>
            </a:pPr>
            <a:fld id="{00000000-1234-1234-1234-123412341234}" type="slidenum">
              <a:rPr lang="en"/>
              <a:t>‹#›</a:t>
            </a:fld>
            <a:endParaRPr/>
          </a:p>
        </p:txBody>
      </p:sp>
      <p:pic>
        <p:nvPicPr>
          <p:cNvPr descr="Alice_Logo KO_5.png" id="275" name="Google Shape;275;p46"/>
          <p:cNvPicPr preferRelativeResize="0"/>
          <p:nvPr/>
        </p:nvPicPr>
        <p:blipFill rotWithShape="1">
          <a:blip r:embed="rId3">
            <a:alphaModFix/>
          </a:blip>
          <a:srcRect b="28535" l="0" r="0" t="0"/>
          <a:stretch/>
        </p:blipFill>
        <p:spPr>
          <a:xfrm>
            <a:off x="3302425" y="678150"/>
            <a:ext cx="2539125" cy="1814599"/>
          </a:xfrm>
          <a:prstGeom prst="rect">
            <a:avLst/>
          </a:prstGeom>
          <a:noFill/>
          <a:ln>
            <a:noFill/>
          </a:ln>
        </p:spPr>
      </p:pic>
      <p:sp>
        <p:nvSpPr>
          <p:cNvPr id="276" name="Google Shape;276;p46"/>
          <p:cNvSpPr txBox="1"/>
          <p:nvPr/>
        </p:nvSpPr>
        <p:spPr>
          <a:xfrm>
            <a:off x="3400600" y="2546450"/>
            <a:ext cx="2342700" cy="524100"/>
          </a:xfrm>
          <a:prstGeom prst="rect">
            <a:avLst/>
          </a:prstGeom>
          <a:solidFill>
            <a:srgbClr val="FFFFFF">
              <a:alpha val="8540"/>
            </a:srgbClr>
          </a:solid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chemeClr val="lt1"/>
              </a:buClr>
              <a:buSzPts val="2600"/>
              <a:buFont typeface="Proxima Nova"/>
              <a:buNone/>
            </a:pPr>
            <a:r>
              <a:rPr b="1" lang="en" sz="2600">
                <a:solidFill>
                  <a:schemeClr val="lt1"/>
                </a:solidFill>
                <a:latin typeface="Proxima Nova"/>
                <a:ea typeface="Proxima Nova"/>
                <a:cs typeface="Proxima Nova"/>
                <a:sym typeface="Proxima Nova"/>
              </a:rPr>
              <a:t>Thank You</a:t>
            </a:r>
            <a:endParaRPr sz="1400"/>
          </a:p>
        </p:txBody>
      </p:sp>
      <p:sp>
        <p:nvSpPr>
          <p:cNvPr id="277" name="Google Shape;277;p46"/>
          <p:cNvSpPr txBox="1"/>
          <p:nvPr/>
        </p:nvSpPr>
        <p:spPr>
          <a:xfrm>
            <a:off x="2882300" y="3089836"/>
            <a:ext cx="3395400" cy="2697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chemeClr val="lt1"/>
              </a:buClr>
              <a:buSzPts val="900"/>
              <a:buFont typeface="Proxima Nova"/>
              <a:buNone/>
            </a:pPr>
            <a:r>
              <a:rPr lang="en" sz="900">
                <a:solidFill>
                  <a:schemeClr val="lt1"/>
                </a:solidFill>
                <a:latin typeface="Proxima Nova"/>
                <a:ea typeface="Proxima Nova"/>
                <a:cs typeface="Proxima Nova"/>
                <a:sym typeface="Proxima Nova"/>
              </a:rPr>
              <a:t>For more information go to www.alice.org</a:t>
            </a:r>
            <a:endParaRPr sz="900">
              <a:solidFill>
                <a:schemeClr val="lt1"/>
              </a:solidFill>
              <a:latin typeface="Proxima Nova"/>
              <a:ea typeface="Proxima Nova"/>
              <a:cs typeface="Proxima Nova"/>
              <a:sym typeface="Proxima Nova"/>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End ">
  <p:cSld name="TITLE_1_1">
    <p:bg>
      <p:bgPr>
        <a:blipFill>
          <a:blip r:embed="rId2">
            <a:alphaModFix/>
          </a:blip>
          <a:stretch>
            <a:fillRect/>
          </a:stretch>
        </a:blipFill>
      </p:bgPr>
    </p:bg>
    <p:spTree>
      <p:nvGrpSpPr>
        <p:cNvPr id="278" name="Shape 278"/>
        <p:cNvGrpSpPr/>
        <p:nvPr/>
      </p:nvGrpSpPr>
      <p:grpSpPr>
        <a:xfrm>
          <a:off x="0" y="0"/>
          <a:ext cx="0" cy="0"/>
          <a:chOff x="0" y="0"/>
          <a:chExt cx="0" cy="0"/>
        </a:xfrm>
      </p:grpSpPr>
      <p:sp>
        <p:nvSpPr>
          <p:cNvPr id="279" name="Google Shape;279;p4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a:spcBef>
                <a:spcPts val="0"/>
              </a:spcBef>
              <a:spcAft>
                <a:spcPts val="0"/>
              </a:spcAft>
              <a:buNone/>
            </a:pPr>
            <a:fld id="{00000000-1234-1234-1234-123412341234}" type="slidenum">
              <a:rPr lang="en"/>
              <a:t>‹#›</a:t>
            </a:fld>
            <a:endParaRPr/>
          </a:p>
        </p:txBody>
      </p:sp>
      <p:pic>
        <p:nvPicPr>
          <p:cNvPr descr="Alice_Logo KO_5.png" id="280" name="Google Shape;280;p47"/>
          <p:cNvPicPr preferRelativeResize="0"/>
          <p:nvPr/>
        </p:nvPicPr>
        <p:blipFill>
          <a:blip r:embed="rId3">
            <a:alphaModFix/>
          </a:blip>
          <a:stretch>
            <a:fillRect/>
          </a:stretch>
        </p:blipFill>
        <p:spPr>
          <a:xfrm>
            <a:off x="370950" y="1316542"/>
            <a:ext cx="2051175" cy="2051149"/>
          </a:xfrm>
          <a:prstGeom prst="rect">
            <a:avLst/>
          </a:prstGeom>
          <a:noFill/>
          <a:ln>
            <a:noFill/>
          </a:ln>
        </p:spPr>
      </p:pic>
      <p:sp>
        <p:nvSpPr>
          <p:cNvPr id="281" name="Google Shape;281;p47"/>
          <p:cNvSpPr txBox="1"/>
          <p:nvPr/>
        </p:nvSpPr>
        <p:spPr>
          <a:xfrm>
            <a:off x="429050" y="2716278"/>
            <a:ext cx="3918900" cy="685500"/>
          </a:xfrm>
          <a:prstGeom prst="rect">
            <a:avLst/>
          </a:prstGeom>
          <a:noFill/>
          <a:ln>
            <a:noFill/>
          </a:ln>
        </p:spPr>
        <p:txBody>
          <a:bodyPr anchorCtr="0" anchor="t" bIns="91425" lIns="91425" spcFirstLastPara="1" rIns="91425" wrap="square" tIns="91425">
            <a:noAutofit/>
          </a:bodyPr>
          <a:lstStyle/>
          <a:p>
            <a:pPr indent="0" lvl="0" marL="0" rtl="0">
              <a:spcBef>
                <a:spcPts val="0"/>
              </a:spcBef>
              <a:spcAft>
                <a:spcPts val="0"/>
              </a:spcAft>
              <a:buNone/>
            </a:pPr>
            <a:r>
              <a:rPr b="1" lang="en" sz="3600">
                <a:solidFill>
                  <a:schemeClr val="lt1"/>
                </a:solidFill>
                <a:latin typeface="Proxima Nova"/>
                <a:ea typeface="Proxima Nova"/>
                <a:cs typeface="Proxima Nova"/>
                <a:sym typeface="Proxima Nova"/>
              </a:rPr>
              <a:t>Thank You !</a:t>
            </a:r>
            <a:endParaRPr b="1" sz="3600">
              <a:solidFill>
                <a:schemeClr val="lt1"/>
              </a:solidFill>
              <a:latin typeface="Proxima Nova"/>
              <a:ea typeface="Proxima Nova"/>
              <a:cs typeface="Proxima Nova"/>
              <a:sym typeface="Proxima Nova"/>
            </a:endParaRPr>
          </a:p>
        </p:txBody>
      </p:sp>
      <p:sp>
        <p:nvSpPr>
          <p:cNvPr id="282" name="Google Shape;282;p47"/>
          <p:cNvSpPr txBox="1"/>
          <p:nvPr/>
        </p:nvSpPr>
        <p:spPr>
          <a:xfrm>
            <a:off x="480280" y="3318512"/>
            <a:ext cx="4956300" cy="512400"/>
          </a:xfrm>
          <a:prstGeom prst="rect">
            <a:avLst/>
          </a:prstGeom>
          <a:noFill/>
          <a:ln>
            <a:noFill/>
          </a:ln>
        </p:spPr>
        <p:txBody>
          <a:bodyPr anchorCtr="0" anchor="t" bIns="91425" lIns="91425" spcFirstLastPara="1" rIns="91425" wrap="square" tIns="91425">
            <a:noAutofit/>
          </a:bodyPr>
          <a:lstStyle/>
          <a:p>
            <a:pPr indent="0" lvl="0" marL="0" rtl="0">
              <a:spcBef>
                <a:spcPts val="0"/>
              </a:spcBef>
              <a:spcAft>
                <a:spcPts val="0"/>
              </a:spcAft>
              <a:buNone/>
            </a:pPr>
            <a:r>
              <a:rPr lang="en" sz="1000">
                <a:solidFill>
                  <a:srgbClr val="FFFFFF"/>
                </a:solidFill>
                <a:latin typeface="Proxima Nova"/>
                <a:ea typeface="Proxima Nova"/>
                <a:cs typeface="Proxima Nova"/>
                <a:sym typeface="Proxima Nova"/>
              </a:rPr>
              <a:t>For more information go to www.alice.org</a:t>
            </a:r>
            <a:endParaRPr sz="1000">
              <a:solidFill>
                <a:srgbClr val="FFFFFF"/>
              </a:solidFill>
              <a:latin typeface="Proxima Nova"/>
              <a:ea typeface="Proxima Nova"/>
              <a:cs typeface="Proxima Nova"/>
              <a:sym typeface="Proxima Nova"/>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end slide 1">
  <p:cSld name="TITLE_1_2">
    <p:bg>
      <p:bgPr>
        <a:blipFill>
          <a:blip r:embed="rId2">
            <a:alphaModFix/>
          </a:blip>
          <a:stretch>
            <a:fillRect/>
          </a:stretch>
        </a:blipFill>
      </p:bgPr>
    </p:bg>
    <p:spTree>
      <p:nvGrpSpPr>
        <p:cNvPr id="283" name="Shape 283"/>
        <p:cNvGrpSpPr/>
        <p:nvPr/>
      </p:nvGrpSpPr>
      <p:grpSpPr>
        <a:xfrm>
          <a:off x="0" y="0"/>
          <a:ext cx="0" cy="0"/>
          <a:chOff x="0" y="0"/>
          <a:chExt cx="0" cy="0"/>
        </a:xfrm>
      </p:grpSpPr>
      <p:sp>
        <p:nvSpPr>
          <p:cNvPr id="284" name="Google Shape;284;p48"/>
          <p:cNvSpPr txBox="1"/>
          <p:nvPr/>
        </p:nvSpPr>
        <p:spPr>
          <a:xfrm>
            <a:off x="2117800" y="3001466"/>
            <a:ext cx="4752600" cy="4674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FFFFFF"/>
              </a:buClr>
              <a:buSzPts val="3000"/>
              <a:buFont typeface="Proxima Nova"/>
              <a:buNone/>
            </a:pPr>
            <a:r>
              <a:rPr b="1" lang="en" sz="3000">
                <a:solidFill>
                  <a:srgbClr val="FFFFFF"/>
                </a:solidFill>
                <a:latin typeface="Proxima Nova"/>
                <a:ea typeface="Proxima Nova"/>
                <a:cs typeface="Proxima Nova"/>
                <a:sym typeface="Proxima Nova"/>
              </a:rPr>
              <a:t>Thank You</a:t>
            </a:r>
            <a:endParaRPr sz="1400"/>
          </a:p>
        </p:txBody>
      </p:sp>
      <p:sp>
        <p:nvSpPr>
          <p:cNvPr id="285" name="Google Shape;285;p4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a:spcBef>
                <a:spcPts val="0"/>
              </a:spcBef>
              <a:spcAft>
                <a:spcPts val="0"/>
              </a:spcAft>
              <a:buNone/>
            </a:pPr>
            <a:fld id="{00000000-1234-1234-1234-123412341234}" type="slidenum">
              <a:rPr lang="en"/>
              <a:t>‹#›</a:t>
            </a:fld>
            <a:endParaRPr/>
          </a:p>
        </p:txBody>
      </p:sp>
      <p:pic>
        <p:nvPicPr>
          <p:cNvPr descr="Alice_Logo KO_5.png" id="286" name="Google Shape;286;p48"/>
          <p:cNvPicPr preferRelativeResize="0"/>
          <p:nvPr/>
        </p:nvPicPr>
        <p:blipFill rotWithShape="1">
          <a:blip r:embed="rId3">
            <a:alphaModFix/>
          </a:blip>
          <a:srcRect b="30396" l="0" r="0" t="0"/>
          <a:stretch/>
        </p:blipFill>
        <p:spPr>
          <a:xfrm>
            <a:off x="2783250" y="263625"/>
            <a:ext cx="3588450" cy="2497774"/>
          </a:xfrm>
          <a:prstGeom prst="rect">
            <a:avLst/>
          </a:prstGeom>
          <a:noFill/>
          <a:ln>
            <a:noFill/>
          </a:ln>
        </p:spPr>
      </p:pic>
      <p:cxnSp>
        <p:nvCxnSpPr>
          <p:cNvPr id="287" name="Google Shape;287;p48"/>
          <p:cNvCxnSpPr/>
          <p:nvPr/>
        </p:nvCxnSpPr>
        <p:spPr>
          <a:xfrm>
            <a:off x="2117924" y="2921100"/>
            <a:ext cx="4752600" cy="0"/>
          </a:xfrm>
          <a:prstGeom prst="straightConnector1">
            <a:avLst/>
          </a:prstGeom>
          <a:noFill/>
          <a:ln cap="flat" cmpd="sng" w="9525">
            <a:solidFill>
              <a:srgbClr val="FFFFFF"/>
            </a:solidFill>
            <a:prstDash val="solid"/>
            <a:round/>
            <a:headEnd len="med" w="med" type="none"/>
            <a:tailEnd len="med" w="med" type="none"/>
          </a:ln>
        </p:spPr>
      </p:cxnSp>
      <p:sp>
        <p:nvSpPr>
          <p:cNvPr id="288" name="Google Shape;288;p48"/>
          <p:cNvSpPr txBox="1"/>
          <p:nvPr/>
        </p:nvSpPr>
        <p:spPr>
          <a:xfrm>
            <a:off x="2112511" y="3532323"/>
            <a:ext cx="4778700" cy="1716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FFFFFF"/>
              </a:buClr>
              <a:buSzPts val="900"/>
              <a:buFont typeface="Proxima Nova"/>
              <a:buNone/>
            </a:pPr>
            <a:r>
              <a:rPr lang="en" sz="900">
                <a:solidFill>
                  <a:srgbClr val="FFFFFF"/>
                </a:solidFill>
                <a:latin typeface="Proxima Nova"/>
                <a:ea typeface="Proxima Nova"/>
                <a:cs typeface="Proxima Nova"/>
                <a:sym typeface="Proxima Nova"/>
              </a:rPr>
              <a:t>For more information go to www.alice.org</a:t>
            </a:r>
            <a:endParaRPr sz="900">
              <a:solidFill>
                <a:srgbClr val="FFFFFF"/>
              </a:solidFill>
              <a:latin typeface="Proxima Nova"/>
              <a:ea typeface="Proxima Nova"/>
              <a:cs typeface="Proxima Nova"/>
              <a:sym typeface="Proxima Nova"/>
            </a:endParaRP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Content" type="obj">
  <p:cSld name="OBJECT">
    <p:spTree>
      <p:nvGrpSpPr>
        <p:cNvPr id="289" name="Shape 289"/>
        <p:cNvGrpSpPr/>
        <p:nvPr/>
      </p:nvGrpSpPr>
      <p:grpSpPr>
        <a:xfrm>
          <a:off x="0" y="0"/>
          <a:ext cx="0" cy="0"/>
          <a:chOff x="0" y="0"/>
          <a:chExt cx="0" cy="0"/>
        </a:xfrm>
      </p:grpSpPr>
      <p:sp>
        <p:nvSpPr>
          <p:cNvPr id="290" name="Google Shape;290;p49"/>
          <p:cNvSpPr txBox="1"/>
          <p:nvPr>
            <p:ph idx="1" type="body"/>
          </p:nvPr>
        </p:nvSpPr>
        <p:spPr>
          <a:xfrm>
            <a:off x="457200" y="1110853"/>
            <a:ext cx="8229600" cy="3394500"/>
          </a:xfrm>
          <a:prstGeom prst="rect">
            <a:avLst/>
          </a:prstGeom>
          <a:noFill/>
          <a:ln>
            <a:noFill/>
          </a:ln>
        </p:spPr>
        <p:txBody>
          <a:bodyPr anchorCtr="0" anchor="t" bIns="91425" lIns="91425" spcFirstLastPara="1" rIns="91425" wrap="square" tIns="91425"/>
          <a:lstStyle>
            <a:lvl1pPr indent="-317500" lvl="0" marL="457200" marR="0" rtl="0" algn="l">
              <a:spcBef>
                <a:spcPts val="300"/>
              </a:spcBef>
              <a:spcAft>
                <a:spcPts val="0"/>
              </a:spcAft>
              <a:buClr>
                <a:schemeClr val="accent1"/>
              </a:buClr>
              <a:buSzPts val="1400"/>
              <a:buFont typeface="Noto Sans Symbols"/>
              <a:buChar char="▶"/>
              <a:defRPr b="0" i="0" sz="2000" u="none" cap="none" strike="noStrike">
                <a:solidFill>
                  <a:schemeClr val="dk1"/>
                </a:solidFill>
                <a:latin typeface="Rambla"/>
                <a:ea typeface="Rambla"/>
                <a:cs typeface="Rambla"/>
                <a:sym typeface="Rambla"/>
              </a:defRPr>
            </a:lvl1pPr>
            <a:lvl2pPr indent="-336550" lvl="1" marL="914400" marR="0" rtl="0" algn="l">
              <a:spcBef>
                <a:spcPts val="200"/>
              </a:spcBef>
              <a:spcAft>
                <a:spcPts val="0"/>
              </a:spcAft>
              <a:buClr>
                <a:schemeClr val="accent1"/>
              </a:buClr>
              <a:buSzPts val="1700"/>
              <a:buFont typeface="Verdana"/>
              <a:buChar char="◦"/>
              <a:defRPr b="0" i="0" sz="1700" u="none" cap="none" strike="noStrike">
                <a:solidFill>
                  <a:schemeClr val="dk1"/>
                </a:solidFill>
                <a:latin typeface="Rambla"/>
                <a:ea typeface="Rambla"/>
                <a:cs typeface="Rambla"/>
                <a:sym typeface="Rambla"/>
              </a:defRPr>
            </a:lvl2pPr>
            <a:lvl3pPr indent="-330200" lvl="2" marL="1371600" marR="0" rtl="0" algn="l">
              <a:spcBef>
                <a:spcPts val="300"/>
              </a:spcBef>
              <a:spcAft>
                <a:spcPts val="0"/>
              </a:spcAft>
              <a:buClr>
                <a:schemeClr val="accent2"/>
              </a:buClr>
              <a:buSzPts val="1600"/>
              <a:buFont typeface="Noto Sans Symbols"/>
              <a:buChar char="⚫"/>
              <a:defRPr b="0" i="0" sz="1600" u="none" cap="none" strike="noStrike">
                <a:solidFill>
                  <a:schemeClr val="dk1"/>
                </a:solidFill>
                <a:latin typeface="Rambla"/>
                <a:ea typeface="Rambla"/>
                <a:cs typeface="Rambla"/>
                <a:sym typeface="Rambla"/>
              </a:defRPr>
            </a:lvl3pPr>
            <a:lvl4pPr indent="-317500" lvl="3" marL="1828800" marR="0" rtl="0" algn="l">
              <a:spcBef>
                <a:spcPts val="300"/>
              </a:spcBef>
              <a:spcAft>
                <a:spcPts val="0"/>
              </a:spcAft>
              <a:buClr>
                <a:schemeClr val="accent2"/>
              </a:buClr>
              <a:buSzPts val="1400"/>
              <a:buFont typeface="Noto Sans Symbols"/>
              <a:buChar char="⚫"/>
              <a:defRPr b="0" i="0" sz="1400" u="none" cap="none" strike="noStrike">
                <a:solidFill>
                  <a:schemeClr val="dk1"/>
                </a:solidFill>
                <a:latin typeface="Rambla"/>
                <a:ea typeface="Rambla"/>
                <a:cs typeface="Rambla"/>
                <a:sym typeface="Rambla"/>
              </a:defRPr>
            </a:lvl4pPr>
            <a:lvl5pPr indent="-317500" lvl="4" marL="2286000" marR="0" rtl="0" algn="l">
              <a:spcBef>
                <a:spcPts val="300"/>
              </a:spcBef>
              <a:spcAft>
                <a:spcPts val="0"/>
              </a:spcAft>
              <a:buClr>
                <a:schemeClr val="accent2"/>
              </a:buClr>
              <a:buSzPts val="1400"/>
              <a:buFont typeface="Noto Sans Symbols"/>
              <a:buChar char="⚫"/>
              <a:defRPr b="0" i="0" sz="1400" u="none" cap="none" strike="noStrike">
                <a:solidFill>
                  <a:schemeClr val="dk1"/>
                </a:solidFill>
                <a:latin typeface="Rambla"/>
                <a:ea typeface="Rambla"/>
                <a:cs typeface="Rambla"/>
                <a:sym typeface="Rambla"/>
              </a:defRPr>
            </a:lvl5pPr>
            <a:lvl6pPr indent="-317500" lvl="5" marL="2743200" marR="0" rtl="0" algn="l">
              <a:spcBef>
                <a:spcPts val="300"/>
              </a:spcBef>
              <a:spcAft>
                <a:spcPts val="0"/>
              </a:spcAft>
              <a:buClr>
                <a:schemeClr val="accent3"/>
              </a:buClr>
              <a:buSzPts val="1400"/>
              <a:buFont typeface="Noto Sans Symbols"/>
              <a:buChar char="◾"/>
              <a:defRPr b="0" i="0" sz="1400" u="none" cap="none" strike="noStrike">
                <a:solidFill>
                  <a:schemeClr val="dk1"/>
                </a:solidFill>
                <a:latin typeface="Rambla"/>
                <a:ea typeface="Rambla"/>
                <a:cs typeface="Rambla"/>
                <a:sym typeface="Rambla"/>
              </a:defRPr>
            </a:lvl6pPr>
            <a:lvl7pPr indent="-304800" lvl="6" marL="3200400" marR="0" rtl="0" algn="l">
              <a:spcBef>
                <a:spcPts val="1600"/>
              </a:spcBef>
              <a:spcAft>
                <a:spcPts val="0"/>
              </a:spcAft>
              <a:buClr>
                <a:schemeClr val="accent3"/>
              </a:buClr>
              <a:buSzPts val="1200"/>
              <a:buFont typeface="Noto Sans Symbols"/>
              <a:buChar char="◾"/>
              <a:defRPr b="0" i="0" sz="1200" u="none" cap="none" strike="noStrike">
                <a:solidFill>
                  <a:schemeClr val="dk1"/>
                </a:solidFill>
                <a:latin typeface="Rambla"/>
                <a:ea typeface="Rambla"/>
                <a:cs typeface="Rambla"/>
                <a:sym typeface="Rambla"/>
              </a:defRPr>
            </a:lvl7pPr>
            <a:lvl8pPr indent="-304800" lvl="7" marL="3657600" marR="0" rtl="0" algn="l">
              <a:spcBef>
                <a:spcPts val="1600"/>
              </a:spcBef>
              <a:spcAft>
                <a:spcPts val="0"/>
              </a:spcAft>
              <a:buClr>
                <a:schemeClr val="accent3"/>
              </a:buClr>
              <a:buSzPts val="1200"/>
              <a:buFont typeface="Noto Sans Symbols"/>
              <a:buChar char="◾"/>
              <a:defRPr b="0" i="0" sz="1200" u="none" cap="none" strike="noStrike">
                <a:solidFill>
                  <a:schemeClr val="dk1"/>
                </a:solidFill>
                <a:latin typeface="Rambla"/>
                <a:ea typeface="Rambla"/>
                <a:cs typeface="Rambla"/>
                <a:sym typeface="Rambla"/>
              </a:defRPr>
            </a:lvl8pPr>
            <a:lvl9pPr indent="-304800" lvl="8" marL="4114800" marR="0" rtl="0" algn="l">
              <a:spcBef>
                <a:spcPts val="1600"/>
              </a:spcBef>
              <a:spcAft>
                <a:spcPts val="1600"/>
              </a:spcAft>
              <a:buClr>
                <a:schemeClr val="accent3"/>
              </a:buClr>
              <a:buSzPts val="1200"/>
              <a:buFont typeface="Noto Sans Symbols"/>
              <a:buChar char="◾"/>
              <a:defRPr b="0" i="0" sz="1200" u="none" cap="none" strike="noStrike">
                <a:solidFill>
                  <a:schemeClr val="dk1"/>
                </a:solidFill>
                <a:latin typeface="Rambla"/>
                <a:ea typeface="Rambla"/>
                <a:cs typeface="Rambla"/>
                <a:sym typeface="Rambla"/>
              </a:defRPr>
            </a:lvl9pPr>
          </a:lstStyle>
          <a:p/>
        </p:txBody>
      </p:sp>
      <p:sp>
        <p:nvSpPr>
          <p:cNvPr id="291" name="Google Shape;291;p49"/>
          <p:cNvSpPr txBox="1"/>
          <p:nvPr>
            <p:ph type="title"/>
          </p:nvPr>
        </p:nvSpPr>
        <p:spPr>
          <a:xfrm>
            <a:off x="457200" y="205978"/>
            <a:ext cx="8229600" cy="857400"/>
          </a:xfrm>
          <a:prstGeom prst="rect">
            <a:avLst/>
          </a:prstGeom>
          <a:noFill/>
          <a:ln>
            <a:noFill/>
          </a:ln>
        </p:spPr>
        <p:txBody>
          <a:bodyPr anchorCtr="0" anchor="ctr" bIns="91425" lIns="91425" spcFirstLastPara="1" rIns="91425" wrap="square" tIns="91425"/>
          <a:lstStyle>
            <a:lvl1pPr indent="0" lvl="0" marL="0" marR="0" rtl="0" algn="l">
              <a:spcBef>
                <a:spcPts val="0"/>
              </a:spcBef>
              <a:spcAft>
                <a:spcPts val="0"/>
              </a:spcAft>
              <a:buSzPts val="3000"/>
              <a:buNone/>
              <a:defRPr b="1" i="0" sz="3100" u="none" cap="none" strike="noStrike">
                <a:solidFill>
                  <a:schemeClr val="dk2"/>
                </a:solidFill>
                <a:latin typeface="Rambla"/>
                <a:ea typeface="Rambla"/>
                <a:cs typeface="Rambla"/>
                <a:sym typeface="Rambla"/>
              </a:defRPr>
            </a:lvl1pPr>
            <a:lvl2pPr indent="0" lvl="1" marL="0" marR="0" rtl="0" algn="l">
              <a:spcBef>
                <a:spcPts val="0"/>
              </a:spcBef>
              <a:spcAft>
                <a:spcPts val="0"/>
              </a:spcAft>
              <a:buSzPts val="2800"/>
              <a:buNone/>
              <a:defRPr b="1" i="0" sz="3100" u="none" cap="none" strike="noStrike">
                <a:solidFill>
                  <a:schemeClr val="dk2"/>
                </a:solidFill>
                <a:latin typeface="Rambla"/>
                <a:ea typeface="Rambla"/>
                <a:cs typeface="Rambla"/>
                <a:sym typeface="Rambla"/>
              </a:defRPr>
            </a:lvl2pPr>
            <a:lvl3pPr indent="0" lvl="2" marL="0" marR="0" rtl="0" algn="l">
              <a:spcBef>
                <a:spcPts val="0"/>
              </a:spcBef>
              <a:spcAft>
                <a:spcPts val="0"/>
              </a:spcAft>
              <a:buSzPts val="2800"/>
              <a:buNone/>
              <a:defRPr b="1" i="0" sz="3100" u="none" cap="none" strike="noStrike">
                <a:solidFill>
                  <a:schemeClr val="dk2"/>
                </a:solidFill>
                <a:latin typeface="Rambla"/>
                <a:ea typeface="Rambla"/>
                <a:cs typeface="Rambla"/>
                <a:sym typeface="Rambla"/>
              </a:defRPr>
            </a:lvl3pPr>
            <a:lvl4pPr indent="0" lvl="3" marL="0" marR="0" rtl="0" algn="l">
              <a:spcBef>
                <a:spcPts val="0"/>
              </a:spcBef>
              <a:spcAft>
                <a:spcPts val="0"/>
              </a:spcAft>
              <a:buSzPts val="2800"/>
              <a:buNone/>
              <a:defRPr b="1" i="0" sz="3100" u="none" cap="none" strike="noStrike">
                <a:solidFill>
                  <a:schemeClr val="dk2"/>
                </a:solidFill>
                <a:latin typeface="Rambla"/>
                <a:ea typeface="Rambla"/>
                <a:cs typeface="Rambla"/>
                <a:sym typeface="Rambla"/>
              </a:defRPr>
            </a:lvl4pPr>
            <a:lvl5pPr indent="0" lvl="4" marL="0" marR="0" rtl="0" algn="l">
              <a:spcBef>
                <a:spcPts val="0"/>
              </a:spcBef>
              <a:spcAft>
                <a:spcPts val="0"/>
              </a:spcAft>
              <a:buSzPts val="2800"/>
              <a:buNone/>
              <a:defRPr b="1" i="0" sz="3100" u="none" cap="none" strike="noStrike">
                <a:solidFill>
                  <a:schemeClr val="dk2"/>
                </a:solidFill>
                <a:latin typeface="Rambla"/>
                <a:ea typeface="Rambla"/>
                <a:cs typeface="Rambla"/>
                <a:sym typeface="Rambla"/>
              </a:defRPr>
            </a:lvl5pPr>
            <a:lvl6pPr indent="0" lvl="5" marL="342900" marR="0" rtl="0" algn="l">
              <a:spcBef>
                <a:spcPts val="0"/>
              </a:spcBef>
              <a:spcAft>
                <a:spcPts val="0"/>
              </a:spcAft>
              <a:buSzPts val="2800"/>
              <a:buNone/>
              <a:defRPr b="1" i="0" sz="3100" u="none" cap="none" strike="noStrike">
                <a:solidFill>
                  <a:schemeClr val="dk2"/>
                </a:solidFill>
                <a:latin typeface="Rambla"/>
                <a:ea typeface="Rambla"/>
                <a:cs typeface="Rambla"/>
                <a:sym typeface="Rambla"/>
              </a:defRPr>
            </a:lvl6pPr>
            <a:lvl7pPr indent="0" lvl="6" marL="685800" marR="0" rtl="0" algn="l">
              <a:spcBef>
                <a:spcPts val="0"/>
              </a:spcBef>
              <a:spcAft>
                <a:spcPts val="0"/>
              </a:spcAft>
              <a:buSzPts val="2800"/>
              <a:buNone/>
              <a:defRPr b="1" i="0" sz="3100" u="none" cap="none" strike="noStrike">
                <a:solidFill>
                  <a:schemeClr val="dk2"/>
                </a:solidFill>
                <a:latin typeface="Rambla"/>
                <a:ea typeface="Rambla"/>
                <a:cs typeface="Rambla"/>
                <a:sym typeface="Rambla"/>
              </a:defRPr>
            </a:lvl7pPr>
            <a:lvl8pPr indent="0" lvl="7" marL="1028700" marR="0" rtl="0" algn="l">
              <a:spcBef>
                <a:spcPts val="0"/>
              </a:spcBef>
              <a:spcAft>
                <a:spcPts val="0"/>
              </a:spcAft>
              <a:buSzPts val="2800"/>
              <a:buNone/>
              <a:defRPr b="1" i="0" sz="3100" u="none" cap="none" strike="noStrike">
                <a:solidFill>
                  <a:schemeClr val="dk2"/>
                </a:solidFill>
                <a:latin typeface="Rambla"/>
                <a:ea typeface="Rambla"/>
                <a:cs typeface="Rambla"/>
                <a:sym typeface="Rambla"/>
              </a:defRPr>
            </a:lvl8pPr>
            <a:lvl9pPr indent="0" lvl="8" marL="1371600" marR="0" rtl="0" algn="l">
              <a:spcBef>
                <a:spcPts val="0"/>
              </a:spcBef>
              <a:spcAft>
                <a:spcPts val="0"/>
              </a:spcAft>
              <a:buSzPts val="2800"/>
              <a:buNone/>
              <a:defRPr b="1" i="0" sz="3100" u="none" cap="none" strike="noStrike">
                <a:solidFill>
                  <a:schemeClr val="dk2"/>
                </a:solidFill>
                <a:latin typeface="Rambla"/>
                <a:ea typeface="Rambla"/>
                <a:cs typeface="Rambla"/>
                <a:sym typeface="Rambla"/>
              </a:defRPr>
            </a:lvl9pPr>
          </a:lstStyle>
          <a:p/>
        </p:txBody>
      </p:sp>
      <p:sp>
        <p:nvSpPr>
          <p:cNvPr id="292" name="Google Shape;292;p49"/>
          <p:cNvSpPr txBox="1"/>
          <p:nvPr>
            <p:ph idx="10" type="dt"/>
          </p:nvPr>
        </p:nvSpPr>
        <p:spPr>
          <a:xfrm>
            <a:off x="6727825" y="4806554"/>
            <a:ext cx="1919400" cy="273900"/>
          </a:xfrm>
          <a:prstGeom prst="rect">
            <a:avLst/>
          </a:prstGeom>
          <a:noFill/>
          <a:ln>
            <a:noFill/>
          </a:ln>
        </p:spPr>
        <p:txBody>
          <a:bodyPr anchorCtr="0" anchor="b" bIns="68575" lIns="68575" spcFirstLastPara="1" rIns="68575" wrap="square" tIns="68575"/>
          <a:lstStyle>
            <a:lvl1pPr indent="0" lvl="0" marL="0" marR="0" rtl="0" algn="l">
              <a:spcBef>
                <a:spcPts val="0"/>
              </a:spcBef>
              <a:spcAft>
                <a:spcPts val="0"/>
              </a:spcAft>
              <a:buClr>
                <a:srgbClr val="000000"/>
              </a:buClr>
              <a:buSzPts val="1100"/>
              <a:buFont typeface="Times New Roman"/>
              <a:buNone/>
              <a:defRPr sz="800">
                <a:solidFill>
                  <a:schemeClr val="dk1"/>
                </a:solidFill>
                <a:latin typeface="Arial"/>
                <a:ea typeface="Arial"/>
                <a:cs typeface="Arial"/>
                <a:sym typeface="Arial"/>
              </a:defRPr>
            </a:lvl1pPr>
            <a:lvl2pPr indent="-215900" lvl="1" marL="558800" marR="0" rtl="0" algn="l">
              <a:spcBef>
                <a:spcPts val="0"/>
              </a:spcBef>
              <a:spcAft>
                <a:spcPts val="0"/>
              </a:spcAft>
              <a:buSzPts val="1100"/>
              <a:buNone/>
              <a:defRPr b="0" i="0" sz="1800" u="none" cap="none" strike="noStrike">
                <a:solidFill>
                  <a:schemeClr val="lt1"/>
                </a:solidFill>
                <a:latin typeface="Arial"/>
                <a:ea typeface="Arial"/>
                <a:cs typeface="Arial"/>
                <a:sym typeface="Arial"/>
              </a:defRPr>
            </a:lvl2pPr>
            <a:lvl3pPr indent="-177800" lvl="2" marL="863600" marR="0" rtl="0" algn="l">
              <a:spcBef>
                <a:spcPts val="0"/>
              </a:spcBef>
              <a:spcAft>
                <a:spcPts val="0"/>
              </a:spcAft>
              <a:buSzPts val="1100"/>
              <a:buNone/>
              <a:defRPr b="0" i="0" sz="1800" u="none" cap="none" strike="noStrike">
                <a:solidFill>
                  <a:schemeClr val="lt1"/>
                </a:solidFill>
                <a:latin typeface="Arial"/>
                <a:ea typeface="Arial"/>
                <a:cs typeface="Arial"/>
                <a:sym typeface="Arial"/>
              </a:defRPr>
            </a:lvl3pPr>
            <a:lvl4pPr indent="-177800" lvl="3" marL="1206500" marR="0" rtl="0" algn="l">
              <a:spcBef>
                <a:spcPts val="0"/>
              </a:spcBef>
              <a:spcAft>
                <a:spcPts val="0"/>
              </a:spcAft>
              <a:buSzPts val="1100"/>
              <a:buNone/>
              <a:defRPr b="0" i="0" sz="1800" u="none" cap="none" strike="noStrike">
                <a:solidFill>
                  <a:schemeClr val="lt1"/>
                </a:solidFill>
                <a:latin typeface="Arial"/>
                <a:ea typeface="Arial"/>
                <a:cs typeface="Arial"/>
                <a:sym typeface="Arial"/>
              </a:defRPr>
            </a:lvl4pPr>
            <a:lvl5pPr indent="-177800" lvl="4" marL="1549400" marR="0" rtl="0" algn="l">
              <a:spcBef>
                <a:spcPts val="0"/>
              </a:spcBef>
              <a:spcAft>
                <a:spcPts val="0"/>
              </a:spcAft>
              <a:buSzPts val="1100"/>
              <a:buNone/>
              <a:defRPr b="0" i="0" sz="1800" u="none" cap="none" strike="noStrike">
                <a:solidFill>
                  <a:schemeClr val="lt1"/>
                </a:solidFill>
                <a:latin typeface="Arial"/>
                <a:ea typeface="Arial"/>
                <a:cs typeface="Arial"/>
                <a:sym typeface="Arial"/>
              </a:defRPr>
            </a:lvl5pPr>
            <a:lvl6pPr indent="0" lvl="5" marL="1714500" marR="0" rtl="0" algn="l">
              <a:spcBef>
                <a:spcPts val="0"/>
              </a:spcBef>
              <a:spcAft>
                <a:spcPts val="0"/>
              </a:spcAft>
              <a:buSzPts val="1100"/>
              <a:buNone/>
              <a:defRPr b="0" i="0" sz="1800" u="none" cap="none" strike="noStrike">
                <a:solidFill>
                  <a:schemeClr val="lt1"/>
                </a:solidFill>
                <a:latin typeface="Arial"/>
                <a:ea typeface="Arial"/>
                <a:cs typeface="Arial"/>
                <a:sym typeface="Arial"/>
              </a:defRPr>
            </a:lvl6pPr>
            <a:lvl7pPr indent="0" lvl="6" marL="2057400" marR="0" rtl="0" algn="l">
              <a:spcBef>
                <a:spcPts val="0"/>
              </a:spcBef>
              <a:spcAft>
                <a:spcPts val="0"/>
              </a:spcAft>
              <a:buSzPts val="1100"/>
              <a:buNone/>
              <a:defRPr b="0" i="0" sz="1800" u="none" cap="none" strike="noStrike">
                <a:solidFill>
                  <a:schemeClr val="lt1"/>
                </a:solidFill>
                <a:latin typeface="Arial"/>
                <a:ea typeface="Arial"/>
                <a:cs typeface="Arial"/>
                <a:sym typeface="Arial"/>
              </a:defRPr>
            </a:lvl7pPr>
            <a:lvl8pPr indent="0" lvl="7" marL="2400300" marR="0" rtl="0" algn="l">
              <a:spcBef>
                <a:spcPts val="0"/>
              </a:spcBef>
              <a:spcAft>
                <a:spcPts val="0"/>
              </a:spcAft>
              <a:buSzPts val="1100"/>
              <a:buNone/>
              <a:defRPr b="0" i="0" sz="1800" u="none" cap="none" strike="noStrike">
                <a:solidFill>
                  <a:schemeClr val="lt1"/>
                </a:solidFill>
                <a:latin typeface="Arial"/>
                <a:ea typeface="Arial"/>
                <a:cs typeface="Arial"/>
                <a:sym typeface="Arial"/>
              </a:defRPr>
            </a:lvl8pPr>
            <a:lvl9pPr indent="0" lvl="8" marL="2743200" marR="0" rtl="0" algn="l">
              <a:spcBef>
                <a:spcPts val="0"/>
              </a:spcBef>
              <a:spcAft>
                <a:spcPts val="0"/>
              </a:spcAft>
              <a:buSzPts val="1100"/>
              <a:buNone/>
              <a:defRPr b="0" i="0" sz="1800" u="none" cap="none" strike="noStrike">
                <a:solidFill>
                  <a:schemeClr val="lt1"/>
                </a:solidFill>
                <a:latin typeface="Arial"/>
                <a:ea typeface="Arial"/>
                <a:cs typeface="Arial"/>
                <a:sym typeface="Arial"/>
              </a:defRPr>
            </a:lvl9pPr>
          </a:lstStyle>
          <a:p/>
        </p:txBody>
      </p:sp>
      <p:sp>
        <p:nvSpPr>
          <p:cNvPr id="293" name="Google Shape;293;p49"/>
          <p:cNvSpPr txBox="1"/>
          <p:nvPr>
            <p:ph idx="11" type="ftr"/>
          </p:nvPr>
        </p:nvSpPr>
        <p:spPr>
          <a:xfrm>
            <a:off x="4379913" y="4806554"/>
            <a:ext cx="2351100" cy="273900"/>
          </a:xfrm>
          <a:prstGeom prst="rect">
            <a:avLst/>
          </a:prstGeom>
          <a:noFill/>
          <a:ln>
            <a:noFill/>
          </a:ln>
        </p:spPr>
        <p:txBody>
          <a:bodyPr anchorCtr="0" anchor="b" bIns="68575" lIns="68575" spcFirstLastPara="1" rIns="68575" wrap="square" tIns="68575"/>
          <a:lstStyle>
            <a:lvl1pPr indent="0" lvl="0" marL="0" marR="0" rtl="0" algn="r">
              <a:spcBef>
                <a:spcPts val="0"/>
              </a:spcBef>
              <a:spcAft>
                <a:spcPts val="0"/>
              </a:spcAft>
              <a:buClr>
                <a:srgbClr val="000000"/>
              </a:buClr>
              <a:buSzPts val="1100"/>
              <a:buFont typeface="Times New Roman"/>
              <a:buNone/>
              <a:defRPr sz="800">
                <a:solidFill>
                  <a:schemeClr val="dk1"/>
                </a:solidFill>
                <a:latin typeface="Arial"/>
                <a:ea typeface="Arial"/>
                <a:cs typeface="Arial"/>
                <a:sym typeface="Arial"/>
              </a:defRPr>
            </a:lvl1pPr>
            <a:lvl2pPr indent="-215900" lvl="1" marL="558800" marR="0" rtl="0" algn="l">
              <a:spcBef>
                <a:spcPts val="0"/>
              </a:spcBef>
              <a:spcAft>
                <a:spcPts val="0"/>
              </a:spcAft>
              <a:buSzPts val="1100"/>
              <a:buNone/>
              <a:defRPr b="0" i="0" sz="1800" u="none" cap="none" strike="noStrike">
                <a:solidFill>
                  <a:schemeClr val="lt1"/>
                </a:solidFill>
                <a:latin typeface="Arial"/>
                <a:ea typeface="Arial"/>
                <a:cs typeface="Arial"/>
                <a:sym typeface="Arial"/>
              </a:defRPr>
            </a:lvl2pPr>
            <a:lvl3pPr indent="-177800" lvl="2" marL="863600" marR="0" rtl="0" algn="l">
              <a:spcBef>
                <a:spcPts val="0"/>
              </a:spcBef>
              <a:spcAft>
                <a:spcPts val="0"/>
              </a:spcAft>
              <a:buSzPts val="1100"/>
              <a:buNone/>
              <a:defRPr b="0" i="0" sz="1800" u="none" cap="none" strike="noStrike">
                <a:solidFill>
                  <a:schemeClr val="lt1"/>
                </a:solidFill>
                <a:latin typeface="Arial"/>
                <a:ea typeface="Arial"/>
                <a:cs typeface="Arial"/>
                <a:sym typeface="Arial"/>
              </a:defRPr>
            </a:lvl3pPr>
            <a:lvl4pPr indent="-177800" lvl="3" marL="1206500" marR="0" rtl="0" algn="l">
              <a:spcBef>
                <a:spcPts val="0"/>
              </a:spcBef>
              <a:spcAft>
                <a:spcPts val="0"/>
              </a:spcAft>
              <a:buSzPts val="1100"/>
              <a:buNone/>
              <a:defRPr b="0" i="0" sz="1800" u="none" cap="none" strike="noStrike">
                <a:solidFill>
                  <a:schemeClr val="lt1"/>
                </a:solidFill>
                <a:latin typeface="Arial"/>
                <a:ea typeface="Arial"/>
                <a:cs typeface="Arial"/>
                <a:sym typeface="Arial"/>
              </a:defRPr>
            </a:lvl4pPr>
            <a:lvl5pPr indent="-177800" lvl="4" marL="1549400" marR="0" rtl="0" algn="l">
              <a:spcBef>
                <a:spcPts val="0"/>
              </a:spcBef>
              <a:spcAft>
                <a:spcPts val="0"/>
              </a:spcAft>
              <a:buSzPts val="1100"/>
              <a:buNone/>
              <a:defRPr b="0" i="0" sz="1800" u="none" cap="none" strike="noStrike">
                <a:solidFill>
                  <a:schemeClr val="lt1"/>
                </a:solidFill>
                <a:latin typeface="Arial"/>
                <a:ea typeface="Arial"/>
                <a:cs typeface="Arial"/>
                <a:sym typeface="Arial"/>
              </a:defRPr>
            </a:lvl5pPr>
            <a:lvl6pPr indent="0" lvl="5" marL="1714500" marR="0" rtl="0" algn="l">
              <a:spcBef>
                <a:spcPts val="0"/>
              </a:spcBef>
              <a:spcAft>
                <a:spcPts val="0"/>
              </a:spcAft>
              <a:buSzPts val="1100"/>
              <a:buNone/>
              <a:defRPr b="0" i="0" sz="1800" u="none" cap="none" strike="noStrike">
                <a:solidFill>
                  <a:schemeClr val="lt1"/>
                </a:solidFill>
                <a:latin typeface="Arial"/>
                <a:ea typeface="Arial"/>
                <a:cs typeface="Arial"/>
                <a:sym typeface="Arial"/>
              </a:defRPr>
            </a:lvl6pPr>
            <a:lvl7pPr indent="0" lvl="6" marL="2057400" marR="0" rtl="0" algn="l">
              <a:spcBef>
                <a:spcPts val="0"/>
              </a:spcBef>
              <a:spcAft>
                <a:spcPts val="0"/>
              </a:spcAft>
              <a:buSzPts val="1100"/>
              <a:buNone/>
              <a:defRPr b="0" i="0" sz="1800" u="none" cap="none" strike="noStrike">
                <a:solidFill>
                  <a:schemeClr val="lt1"/>
                </a:solidFill>
                <a:latin typeface="Arial"/>
                <a:ea typeface="Arial"/>
                <a:cs typeface="Arial"/>
                <a:sym typeface="Arial"/>
              </a:defRPr>
            </a:lvl7pPr>
            <a:lvl8pPr indent="0" lvl="7" marL="2400300" marR="0" rtl="0" algn="l">
              <a:spcBef>
                <a:spcPts val="0"/>
              </a:spcBef>
              <a:spcAft>
                <a:spcPts val="0"/>
              </a:spcAft>
              <a:buSzPts val="1100"/>
              <a:buNone/>
              <a:defRPr b="0" i="0" sz="1800" u="none" cap="none" strike="noStrike">
                <a:solidFill>
                  <a:schemeClr val="lt1"/>
                </a:solidFill>
                <a:latin typeface="Arial"/>
                <a:ea typeface="Arial"/>
                <a:cs typeface="Arial"/>
                <a:sym typeface="Arial"/>
              </a:defRPr>
            </a:lvl8pPr>
            <a:lvl9pPr indent="0" lvl="8" marL="2743200" marR="0" rtl="0" algn="l">
              <a:spcBef>
                <a:spcPts val="0"/>
              </a:spcBef>
              <a:spcAft>
                <a:spcPts val="0"/>
              </a:spcAft>
              <a:buSzPts val="1100"/>
              <a:buNone/>
              <a:defRPr b="0" i="0" sz="1800" u="none" cap="none" strike="noStrike">
                <a:solidFill>
                  <a:schemeClr val="lt1"/>
                </a:solidFill>
                <a:latin typeface="Arial"/>
                <a:ea typeface="Arial"/>
                <a:cs typeface="Arial"/>
                <a:sym typeface="Arial"/>
              </a:defRPr>
            </a:lvl9pPr>
          </a:lstStyle>
          <a:p/>
        </p:txBody>
      </p:sp>
      <p:sp>
        <p:nvSpPr>
          <p:cNvPr id="294" name="Google Shape;294;p49"/>
          <p:cNvSpPr txBox="1"/>
          <p:nvPr>
            <p:ph idx="12" type="sldNum"/>
          </p:nvPr>
        </p:nvSpPr>
        <p:spPr>
          <a:xfrm>
            <a:off x="8647113" y="4806554"/>
            <a:ext cx="366600" cy="273900"/>
          </a:xfrm>
          <a:prstGeom prst="rect">
            <a:avLst/>
          </a:prstGeom>
          <a:noFill/>
          <a:ln>
            <a:noFill/>
          </a:ln>
        </p:spPr>
        <p:txBody>
          <a:bodyPr anchorCtr="0" anchor="b" bIns="34275" lIns="68575" spcFirstLastPara="1" rIns="68575" wrap="square" tIns="34275">
            <a:noAutofit/>
          </a:bodyPr>
          <a:lstStyle>
            <a:lvl1pPr indent="0" lvl="0" marL="0" marR="0" rtl="0" algn="r">
              <a:spcBef>
                <a:spcPts val="0"/>
              </a:spcBef>
              <a:spcAft>
                <a:spcPts val="0"/>
              </a:spcAft>
              <a:buNone/>
              <a:defRPr sz="800">
                <a:solidFill>
                  <a:schemeClr val="dk1"/>
                </a:solidFill>
                <a:latin typeface="Arial"/>
                <a:ea typeface="Arial"/>
                <a:cs typeface="Arial"/>
                <a:sym typeface="Arial"/>
              </a:defRPr>
            </a:lvl1pPr>
            <a:lvl2pPr indent="0" lvl="1" marL="0" marR="0" rtl="0" algn="r">
              <a:spcBef>
                <a:spcPts val="0"/>
              </a:spcBef>
              <a:spcAft>
                <a:spcPts val="0"/>
              </a:spcAft>
              <a:buNone/>
              <a:defRPr sz="800">
                <a:solidFill>
                  <a:schemeClr val="dk1"/>
                </a:solidFill>
                <a:latin typeface="Arial"/>
                <a:ea typeface="Arial"/>
                <a:cs typeface="Arial"/>
                <a:sym typeface="Arial"/>
              </a:defRPr>
            </a:lvl2pPr>
            <a:lvl3pPr indent="0" lvl="2" marL="0" marR="0" rtl="0" algn="r">
              <a:spcBef>
                <a:spcPts val="0"/>
              </a:spcBef>
              <a:spcAft>
                <a:spcPts val="0"/>
              </a:spcAft>
              <a:buNone/>
              <a:defRPr sz="800">
                <a:solidFill>
                  <a:schemeClr val="dk1"/>
                </a:solidFill>
                <a:latin typeface="Arial"/>
                <a:ea typeface="Arial"/>
                <a:cs typeface="Arial"/>
                <a:sym typeface="Arial"/>
              </a:defRPr>
            </a:lvl3pPr>
            <a:lvl4pPr indent="0" lvl="3" marL="0" marR="0" rtl="0" algn="r">
              <a:spcBef>
                <a:spcPts val="0"/>
              </a:spcBef>
              <a:spcAft>
                <a:spcPts val="0"/>
              </a:spcAft>
              <a:buNone/>
              <a:defRPr sz="800">
                <a:solidFill>
                  <a:schemeClr val="dk1"/>
                </a:solidFill>
                <a:latin typeface="Arial"/>
                <a:ea typeface="Arial"/>
                <a:cs typeface="Arial"/>
                <a:sym typeface="Arial"/>
              </a:defRPr>
            </a:lvl4pPr>
            <a:lvl5pPr indent="0" lvl="4" marL="0" marR="0" rtl="0" algn="r">
              <a:spcBef>
                <a:spcPts val="0"/>
              </a:spcBef>
              <a:spcAft>
                <a:spcPts val="0"/>
              </a:spcAft>
              <a:buNone/>
              <a:defRPr sz="800">
                <a:solidFill>
                  <a:schemeClr val="dk1"/>
                </a:solidFill>
                <a:latin typeface="Arial"/>
                <a:ea typeface="Arial"/>
                <a:cs typeface="Arial"/>
                <a:sym typeface="Arial"/>
              </a:defRPr>
            </a:lvl5pPr>
            <a:lvl6pPr indent="0" lvl="5" marL="0" marR="0" rtl="0" algn="r">
              <a:spcBef>
                <a:spcPts val="0"/>
              </a:spcBef>
              <a:spcAft>
                <a:spcPts val="0"/>
              </a:spcAft>
              <a:buNone/>
              <a:defRPr sz="800">
                <a:solidFill>
                  <a:schemeClr val="dk1"/>
                </a:solidFill>
                <a:latin typeface="Arial"/>
                <a:ea typeface="Arial"/>
                <a:cs typeface="Arial"/>
                <a:sym typeface="Arial"/>
              </a:defRPr>
            </a:lvl6pPr>
            <a:lvl7pPr indent="0" lvl="6" marL="0" marR="0" rtl="0" algn="r">
              <a:spcBef>
                <a:spcPts val="0"/>
              </a:spcBef>
              <a:spcAft>
                <a:spcPts val="0"/>
              </a:spcAft>
              <a:buNone/>
              <a:defRPr sz="800">
                <a:solidFill>
                  <a:schemeClr val="dk1"/>
                </a:solidFill>
                <a:latin typeface="Arial"/>
                <a:ea typeface="Arial"/>
                <a:cs typeface="Arial"/>
                <a:sym typeface="Arial"/>
              </a:defRPr>
            </a:lvl7pPr>
            <a:lvl8pPr indent="0" lvl="7" marL="0" marR="0" rtl="0" algn="r">
              <a:spcBef>
                <a:spcPts val="0"/>
              </a:spcBef>
              <a:spcAft>
                <a:spcPts val="0"/>
              </a:spcAft>
              <a:buNone/>
              <a:defRPr sz="800">
                <a:solidFill>
                  <a:schemeClr val="dk1"/>
                </a:solidFill>
                <a:latin typeface="Arial"/>
                <a:ea typeface="Arial"/>
                <a:cs typeface="Arial"/>
                <a:sym typeface="Arial"/>
              </a:defRPr>
            </a:lvl8pPr>
            <a:lvl9pPr indent="0" lvl="8" marL="0" marR="0" rtl="0" algn="r">
              <a:spcBef>
                <a:spcPts val="0"/>
              </a:spcBef>
              <a:spcAft>
                <a:spcPts val="0"/>
              </a:spcAft>
              <a:buNone/>
              <a:defRPr sz="800">
                <a:solidFill>
                  <a:schemeClr val="dk1"/>
                </a:solidFill>
                <a:latin typeface="Arial"/>
                <a:ea typeface="Arial"/>
                <a:cs typeface="Arial"/>
                <a:sym typeface="Arial"/>
              </a:defRPr>
            </a:lvl9pPr>
          </a:lstStyle>
          <a:p>
            <a:pPr indent="0" lvl="0" mar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slide" type="title">
  <p:cSld name="TITLE">
    <p:bg>
      <p:bgPr>
        <a:blipFill>
          <a:blip r:embed="rId2">
            <a:alphaModFix/>
          </a:blip>
          <a:stretch>
            <a:fillRect/>
          </a:stretch>
        </a:blipFill>
      </p:bgPr>
    </p:bg>
    <p:spTree>
      <p:nvGrpSpPr>
        <p:cNvPr id="299" name="Shape 299"/>
        <p:cNvGrpSpPr/>
        <p:nvPr/>
      </p:nvGrpSpPr>
      <p:grpSpPr>
        <a:xfrm>
          <a:off x="0" y="0"/>
          <a:ext cx="0" cy="0"/>
          <a:chOff x="0" y="0"/>
          <a:chExt cx="0" cy="0"/>
        </a:xfrm>
      </p:grpSpPr>
      <p:sp>
        <p:nvSpPr>
          <p:cNvPr id="300" name="Google Shape;300;p51"/>
          <p:cNvSpPr txBox="1"/>
          <p:nvPr>
            <p:ph type="ctrTitle"/>
          </p:nvPr>
        </p:nvSpPr>
        <p:spPr>
          <a:xfrm>
            <a:off x="2163061" y="2605438"/>
            <a:ext cx="4807500" cy="524100"/>
          </a:xfrm>
          <a:prstGeom prst="rect">
            <a:avLst/>
          </a:prstGeom>
          <a:solidFill>
            <a:srgbClr val="FFFFFF">
              <a:alpha val="8540"/>
            </a:srgbClr>
          </a:solidFill>
        </p:spPr>
        <p:txBody>
          <a:bodyPr anchorCtr="0" anchor="b" bIns="91425" lIns="91425" spcFirstLastPara="1" rIns="91425" wrap="square" tIns="91425"/>
          <a:lstStyle>
            <a:lvl1pPr lvl="0" rtl="0" algn="ctr">
              <a:spcBef>
                <a:spcPts val="0"/>
              </a:spcBef>
              <a:spcAft>
                <a:spcPts val="0"/>
              </a:spcAft>
              <a:buClr>
                <a:schemeClr val="lt1"/>
              </a:buClr>
              <a:buSzPts val="2600"/>
              <a:buFont typeface="Proxima Nova"/>
              <a:buNone/>
              <a:defRPr b="1" sz="2600">
                <a:solidFill>
                  <a:schemeClr val="lt1"/>
                </a:solidFill>
                <a:latin typeface="Proxima Nova"/>
                <a:ea typeface="Proxima Nova"/>
                <a:cs typeface="Proxima Nova"/>
                <a:sym typeface="Proxima Nova"/>
              </a:defRPr>
            </a:lvl1pPr>
            <a:lvl2pPr lvl="1" rtl="0" algn="ctr">
              <a:spcBef>
                <a:spcPts val="0"/>
              </a:spcBef>
              <a:spcAft>
                <a:spcPts val="0"/>
              </a:spcAft>
              <a:buSzPts val="5200"/>
              <a:buNone/>
              <a:defRPr sz="5200"/>
            </a:lvl2pPr>
            <a:lvl3pPr lvl="2" rtl="0" algn="ctr">
              <a:spcBef>
                <a:spcPts val="0"/>
              </a:spcBef>
              <a:spcAft>
                <a:spcPts val="0"/>
              </a:spcAft>
              <a:buSzPts val="5200"/>
              <a:buNone/>
              <a:defRPr sz="5200"/>
            </a:lvl3pPr>
            <a:lvl4pPr lvl="3" rtl="0" algn="ctr">
              <a:spcBef>
                <a:spcPts val="0"/>
              </a:spcBef>
              <a:spcAft>
                <a:spcPts val="0"/>
              </a:spcAft>
              <a:buSzPts val="5200"/>
              <a:buNone/>
              <a:defRPr sz="5200"/>
            </a:lvl4pPr>
            <a:lvl5pPr lvl="4" rtl="0" algn="ctr">
              <a:spcBef>
                <a:spcPts val="0"/>
              </a:spcBef>
              <a:spcAft>
                <a:spcPts val="0"/>
              </a:spcAft>
              <a:buSzPts val="5200"/>
              <a:buNone/>
              <a:defRPr sz="5200"/>
            </a:lvl5pPr>
            <a:lvl6pPr lvl="5" rtl="0" algn="ctr">
              <a:spcBef>
                <a:spcPts val="0"/>
              </a:spcBef>
              <a:spcAft>
                <a:spcPts val="0"/>
              </a:spcAft>
              <a:buSzPts val="5200"/>
              <a:buNone/>
              <a:defRPr sz="5200"/>
            </a:lvl6pPr>
            <a:lvl7pPr lvl="6" rtl="0" algn="ctr">
              <a:spcBef>
                <a:spcPts val="0"/>
              </a:spcBef>
              <a:spcAft>
                <a:spcPts val="0"/>
              </a:spcAft>
              <a:buSzPts val="5200"/>
              <a:buNone/>
              <a:defRPr sz="5200"/>
            </a:lvl7pPr>
            <a:lvl8pPr lvl="7" rtl="0" algn="ctr">
              <a:spcBef>
                <a:spcPts val="0"/>
              </a:spcBef>
              <a:spcAft>
                <a:spcPts val="0"/>
              </a:spcAft>
              <a:buSzPts val="5200"/>
              <a:buNone/>
              <a:defRPr sz="5200"/>
            </a:lvl8pPr>
            <a:lvl9pPr lvl="8" rtl="0" algn="ctr">
              <a:spcBef>
                <a:spcPts val="0"/>
              </a:spcBef>
              <a:spcAft>
                <a:spcPts val="0"/>
              </a:spcAft>
              <a:buSzPts val="5200"/>
              <a:buNone/>
              <a:defRPr sz="5200"/>
            </a:lvl9pPr>
          </a:lstStyle>
          <a:p/>
        </p:txBody>
      </p:sp>
      <p:sp>
        <p:nvSpPr>
          <p:cNvPr id="301" name="Google Shape;301;p51"/>
          <p:cNvSpPr txBox="1"/>
          <p:nvPr>
            <p:ph idx="1" type="subTitle"/>
          </p:nvPr>
        </p:nvSpPr>
        <p:spPr>
          <a:xfrm>
            <a:off x="2168350" y="3124250"/>
            <a:ext cx="4807500" cy="248100"/>
          </a:xfrm>
          <a:prstGeom prst="rect">
            <a:avLst/>
          </a:prstGeom>
        </p:spPr>
        <p:txBody>
          <a:bodyPr anchorCtr="0" anchor="t" bIns="91425" lIns="91425" spcFirstLastPara="1" rIns="91425" wrap="square" tIns="91425"/>
          <a:lstStyle>
            <a:lvl1pPr lvl="0" rtl="0" algn="ctr">
              <a:lnSpc>
                <a:spcPct val="100000"/>
              </a:lnSpc>
              <a:spcBef>
                <a:spcPts val="0"/>
              </a:spcBef>
              <a:spcAft>
                <a:spcPts val="0"/>
              </a:spcAft>
              <a:buClr>
                <a:schemeClr val="lt1"/>
              </a:buClr>
              <a:buSzPts val="900"/>
              <a:buFont typeface="Proxima Nova"/>
              <a:buNone/>
              <a:defRPr sz="900">
                <a:solidFill>
                  <a:schemeClr val="lt1"/>
                </a:solidFill>
                <a:latin typeface="Proxima Nova"/>
                <a:ea typeface="Proxima Nova"/>
                <a:cs typeface="Proxima Nova"/>
                <a:sym typeface="Proxima Nova"/>
              </a:defRPr>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302" name="Google Shape;302;p5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a:spcBef>
                <a:spcPts val="0"/>
              </a:spcBef>
              <a:spcAft>
                <a:spcPts val="0"/>
              </a:spcAft>
              <a:buNone/>
            </a:pPr>
            <a:fld id="{00000000-1234-1234-1234-123412341234}" type="slidenum">
              <a:rPr lang="en"/>
              <a:t>‹#›</a:t>
            </a:fld>
            <a:endParaRPr/>
          </a:p>
        </p:txBody>
      </p:sp>
      <p:pic>
        <p:nvPicPr>
          <p:cNvPr descr="Alice_Logo KO_5.png" id="303" name="Google Shape;303;p51"/>
          <p:cNvPicPr preferRelativeResize="0"/>
          <p:nvPr/>
        </p:nvPicPr>
        <p:blipFill rotWithShape="1">
          <a:blip r:embed="rId3">
            <a:alphaModFix/>
          </a:blip>
          <a:srcRect b="28535" l="0" r="0" t="0"/>
          <a:stretch/>
        </p:blipFill>
        <p:spPr>
          <a:xfrm>
            <a:off x="3302425" y="678150"/>
            <a:ext cx="2539125" cy="1814599"/>
          </a:xfrm>
          <a:prstGeom prst="rect">
            <a:avLst/>
          </a:prstGeom>
          <a:noFill/>
          <a:ln>
            <a:noFill/>
          </a:ln>
        </p:spPr>
      </p:pic>
    </p:spTree>
  </p:cSld>
  <p:clrMapOvr>
    <a:masterClrMapping/>
  </p:clrMapOvr>
</p:sldLayout>
</file>

<file path=ppt/slideLayouts/slideLayout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slide 1">
  <p:cSld name="TITLE_2">
    <p:bg>
      <p:bgPr>
        <a:blipFill>
          <a:blip r:embed="rId2">
            <a:alphaModFix/>
          </a:blip>
          <a:stretch>
            <a:fillRect/>
          </a:stretch>
        </a:blipFill>
      </p:bgPr>
    </p:bg>
    <p:spTree>
      <p:nvGrpSpPr>
        <p:cNvPr id="304" name="Shape 304"/>
        <p:cNvGrpSpPr/>
        <p:nvPr/>
      </p:nvGrpSpPr>
      <p:grpSpPr>
        <a:xfrm>
          <a:off x="0" y="0"/>
          <a:ext cx="0" cy="0"/>
          <a:chOff x="0" y="0"/>
          <a:chExt cx="0" cy="0"/>
        </a:xfrm>
      </p:grpSpPr>
      <p:sp>
        <p:nvSpPr>
          <p:cNvPr id="305" name="Google Shape;305;p52"/>
          <p:cNvSpPr txBox="1"/>
          <p:nvPr>
            <p:ph type="ctrTitle"/>
          </p:nvPr>
        </p:nvSpPr>
        <p:spPr>
          <a:xfrm>
            <a:off x="410876" y="2838242"/>
            <a:ext cx="6908100" cy="607800"/>
          </a:xfrm>
          <a:prstGeom prst="rect">
            <a:avLst/>
          </a:prstGeom>
        </p:spPr>
        <p:txBody>
          <a:bodyPr anchorCtr="0" anchor="b" bIns="91425" lIns="91425" spcFirstLastPara="1" rIns="91425" wrap="square" tIns="91425"/>
          <a:lstStyle>
            <a:lvl1pPr lvl="0" rtl="0" algn="l">
              <a:spcBef>
                <a:spcPts val="0"/>
              </a:spcBef>
              <a:spcAft>
                <a:spcPts val="0"/>
              </a:spcAft>
              <a:buClr>
                <a:schemeClr val="lt1"/>
              </a:buClr>
              <a:buSzPts val="3600"/>
              <a:buFont typeface="Proxima Nova"/>
              <a:buNone/>
              <a:defRPr b="1" sz="3600">
                <a:solidFill>
                  <a:schemeClr val="lt1"/>
                </a:solidFill>
                <a:latin typeface="Proxima Nova"/>
                <a:ea typeface="Proxima Nova"/>
                <a:cs typeface="Proxima Nova"/>
                <a:sym typeface="Proxima Nova"/>
              </a:defRPr>
            </a:lvl1pPr>
            <a:lvl2pPr lvl="1" rtl="0" algn="ctr">
              <a:spcBef>
                <a:spcPts val="0"/>
              </a:spcBef>
              <a:spcAft>
                <a:spcPts val="0"/>
              </a:spcAft>
              <a:buClr>
                <a:schemeClr val="lt1"/>
              </a:buClr>
              <a:buSzPts val="5200"/>
              <a:buNone/>
              <a:defRPr sz="5200">
                <a:solidFill>
                  <a:schemeClr val="lt1"/>
                </a:solidFill>
              </a:defRPr>
            </a:lvl2pPr>
            <a:lvl3pPr lvl="2" rtl="0" algn="ctr">
              <a:spcBef>
                <a:spcPts val="0"/>
              </a:spcBef>
              <a:spcAft>
                <a:spcPts val="0"/>
              </a:spcAft>
              <a:buClr>
                <a:schemeClr val="lt1"/>
              </a:buClr>
              <a:buSzPts val="5200"/>
              <a:buNone/>
              <a:defRPr sz="5200">
                <a:solidFill>
                  <a:schemeClr val="lt1"/>
                </a:solidFill>
              </a:defRPr>
            </a:lvl3pPr>
            <a:lvl4pPr lvl="3" rtl="0" algn="ctr">
              <a:spcBef>
                <a:spcPts val="0"/>
              </a:spcBef>
              <a:spcAft>
                <a:spcPts val="0"/>
              </a:spcAft>
              <a:buClr>
                <a:schemeClr val="lt1"/>
              </a:buClr>
              <a:buSzPts val="5200"/>
              <a:buNone/>
              <a:defRPr sz="5200">
                <a:solidFill>
                  <a:schemeClr val="lt1"/>
                </a:solidFill>
              </a:defRPr>
            </a:lvl4pPr>
            <a:lvl5pPr lvl="4" rtl="0" algn="ctr">
              <a:spcBef>
                <a:spcPts val="0"/>
              </a:spcBef>
              <a:spcAft>
                <a:spcPts val="0"/>
              </a:spcAft>
              <a:buClr>
                <a:schemeClr val="lt1"/>
              </a:buClr>
              <a:buSzPts val="5200"/>
              <a:buNone/>
              <a:defRPr sz="5200">
                <a:solidFill>
                  <a:schemeClr val="lt1"/>
                </a:solidFill>
              </a:defRPr>
            </a:lvl5pPr>
            <a:lvl6pPr lvl="5" rtl="0" algn="ctr">
              <a:spcBef>
                <a:spcPts val="0"/>
              </a:spcBef>
              <a:spcAft>
                <a:spcPts val="0"/>
              </a:spcAft>
              <a:buClr>
                <a:schemeClr val="lt1"/>
              </a:buClr>
              <a:buSzPts val="5200"/>
              <a:buNone/>
              <a:defRPr sz="5200">
                <a:solidFill>
                  <a:schemeClr val="lt1"/>
                </a:solidFill>
              </a:defRPr>
            </a:lvl6pPr>
            <a:lvl7pPr lvl="6" rtl="0" algn="ctr">
              <a:spcBef>
                <a:spcPts val="0"/>
              </a:spcBef>
              <a:spcAft>
                <a:spcPts val="0"/>
              </a:spcAft>
              <a:buClr>
                <a:schemeClr val="lt1"/>
              </a:buClr>
              <a:buSzPts val="5200"/>
              <a:buNone/>
              <a:defRPr sz="5200">
                <a:solidFill>
                  <a:schemeClr val="lt1"/>
                </a:solidFill>
              </a:defRPr>
            </a:lvl7pPr>
            <a:lvl8pPr lvl="7" rtl="0" algn="ctr">
              <a:spcBef>
                <a:spcPts val="0"/>
              </a:spcBef>
              <a:spcAft>
                <a:spcPts val="0"/>
              </a:spcAft>
              <a:buClr>
                <a:schemeClr val="lt1"/>
              </a:buClr>
              <a:buSzPts val="5200"/>
              <a:buNone/>
              <a:defRPr sz="5200">
                <a:solidFill>
                  <a:schemeClr val="lt1"/>
                </a:solidFill>
              </a:defRPr>
            </a:lvl8pPr>
            <a:lvl9pPr lvl="8" rtl="0" algn="ctr">
              <a:spcBef>
                <a:spcPts val="0"/>
              </a:spcBef>
              <a:spcAft>
                <a:spcPts val="0"/>
              </a:spcAft>
              <a:buClr>
                <a:schemeClr val="lt1"/>
              </a:buClr>
              <a:buSzPts val="5200"/>
              <a:buNone/>
              <a:defRPr sz="5200">
                <a:solidFill>
                  <a:schemeClr val="lt1"/>
                </a:solidFill>
              </a:defRPr>
            </a:lvl9pPr>
          </a:lstStyle>
          <a:p/>
        </p:txBody>
      </p:sp>
      <p:sp>
        <p:nvSpPr>
          <p:cNvPr id="306" name="Google Shape;306;p52"/>
          <p:cNvSpPr txBox="1"/>
          <p:nvPr>
            <p:ph idx="1" type="subTitle"/>
          </p:nvPr>
        </p:nvSpPr>
        <p:spPr>
          <a:xfrm>
            <a:off x="449318" y="3335683"/>
            <a:ext cx="5268900" cy="570300"/>
          </a:xfrm>
          <a:prstGeom prst="rect">
            <a:avLst/>
          </a:prstGeom>
        </p:spPr>
        <p:txBody>
          <a:bodyPr anchorCtr="0" anchor="t" bIns="91425" lIns="91425" spcFirstLastPara="1" rIns="91425" wrap="square" tIns="91425"/>
          <a:lstStyle>
            <a:lvl1pPr lvl="0" rtl="0">
              <a:lnSpc>
                <a:spcPct val="100000"/>
              </a:lnSpc>
              <a:spcBef>
                <a:spcPts val="0"/>
              </a:spcBef>
              <a:spcAft>
                <a:spcPts val="0"/>
              </a:spcAft>
              <a:buClr>
                <a:srgbClr val="FFFFFF"/>
              </a:buClr>
              <a:buSzPts val="1000"/>
              <a:buFont typeface="Proxima Nova"/>
              <a:buNone/>
              <a:defRPr sz="1000">
                <a:solidFill>
                  <a:srgbClr val="FFFFFF"/>
                </a:solidFill>
                <a:latin typeface="Proxima Nova"/>
                <a:ea typeface="Proxima Nova"/>
                <a:cs typeface="Proxima Nova"/>
                <a:sym typeface="Proxima Nova"/>
              </a:defRPr>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307" name="Google Shape;307;p5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a:spcBef>
                <a:spcPts val="0"/>
              </a:spcBef>
              <a:spcAft>
                <a:spcPts val="0"/>
              </a:spcAft>
              <a:buNone/>
            </a:pPr>
            <a:fld id="{00000000-1234-1234-1234-123412341234}" type="slidenum">
              <a:rPr lang="en"/>
              <a:t>‹#›</a:t>
            </a:fld>
            <a:endParaRPr/>
          </a:p>
        </p:txBody>
      </p:sp>
      <p:pic>
        <p:nvPicPr>
          <p:cNvPr descr="Alice_Logo KO_5.png" id="308" name="Google Shape;308;p52"/>
          <p:cNvPicPr preferRelativeResize="0"/>
          <p:nvPr/>
        </p:nvPicPr>
        <p:blipFill>
          <a:blip r:embed="rId3">
            <a:alphaModFix/>
          </a:blip>
          <a:stretch>
            <a:fillRect/>
          </a:stretch>
        </p:blipFill>
        <p:spPr>
          <a:xfrm>
            <a:off x="370950" y="1316542"/>
            <a:ext cx="1538381" cy="1538363"/>
          </a:xfrm>
          <a:prstGeom prst="rect">
            <a:avLst/>
          </a:prstGeom>
          <a:noFill/>
          <a:ln>
            <a:noFill/>
          </a:ln>
        </p:spPr>
      </p:pic>
    </p:spTree>
  </p:cSld>
  <p:clrMapOvr>
    <a:masterClrMapping/>
  </p:clrMapOvr>
</p:sldLayout>
</file>

<file path=ppt/slideLayouts/slideLayout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slide 2">
  <p:cSld name="TITLE_3">
    <p:bg>
      <p:bgPr>
        <a:blipFill>
          <a:blip r:embed="rId2">
            <a:alphaModFix/>
          </a:blip>
          <a:stretch>
            <a:fillRect/>
          </a:stretch>
        </a:blipFill>
      </p:bgPr>
    </p:bg>
    <p:spTree>
      <p:nvGrpSpPr>
        <p:cNvPr id="309" name="Shape 309"/>
        <p:cNvGrpSpPr/>
        <p:nvPr/>
      </p:nvGrpSpPr>
      <p:grpSpPr>
        <a:xfrm>
          <a:off x="0" y="0"/>
          <a:ext cx="0" cy="0"/>
          <a:chOff x="0" y="0"/>
          <a:chExt cx="0" cy="0"/>
        </a:xfrm>
      </p:grpSpPr>
      <p:sp>
        <p:nvSpPr>
          <p:cNvPr id="310" name="Google Shape;310;p53"/>
          <p:cNvSpPr txBox="1"/>
          <p:nvPr>
            <p:ph type="ctrTitle"/>
          </p:nvPr>
        </p:nvSpPr>
        <p:spPr>
          <a:xfrm>
            <a:off x="1837775" y="3007763"/>
            <a:ext cx="5404500" cy="467400"/>
          </a:xfrm>
          <a:prstGeom prst="rect">
            <a:avLst/>
          </a:prstGeom>
        </p:spPr>
        <p:txBody>
          <a:bodyPr anchorCtr="0" anchor="ctr" bIns="91425" lIns="91425" spcFirstLastPara="1" rIns="91425" wrap="square" tIns="91425"/>
          <a:lstStyle>
            <a:lvl1pPr lvl="0" rtl="0" algn="ctr">
              <a:spcBef>
                <a:spcPts val="0"/>
              </a:spcBef>
              <a:spcAft>
                <a:spcPts val="0"/>
              </a:spcAft>
              <a:buClr>
                <a:srgbClr val="FFFFFF"/>
              </a:buClr>
              <a:buSzPts val="3000"/>
              <a:buFont typeface="Proxima Nova"/>
              <a:buNone/>
              <a:defRPr b="1" sz="3000">
                <a:solidFill>
                  <a:srgbClr val="FFFFFF"/>
                </a:solidFill>
                <a:latin typeface="Proxima Nova"/>
                <a:ea typeface="Proxima Nova"/>
                <a:cs typeface="Proxima Nova"/>
                <a:sym typeface="Proxima Nova"/>
              </a:defRPr>
            </a:lvl1pPr>
            <a:lvl2pPr lvl="1" rtl="0" algn="ctr">
              <a:spcBef>
                <a:spcPts val="0"/>
              </a:spcBef>
              <a:spcAft>
                <a:spcPts val="0"/>
              </a:spcAft>
              <a:buSzPts val="5200"/>
              <a:buNone/>
              <a:defRPr sz="5200"/>
            </a:lvl2pPr>
            <a:lvl3pPr lvl="2" rtl="0" algn="ctr">
              <a:spcBef>
                <a:spcPts val="0"/>
              </a:spcBef>
              <a:spcAft>
                <a:spcPts val="0"/>
              </a:spcAft>
              <a:buSzPts val="5200"/>
              <a:buNone/>
              <a:defRPr sz="5200"/>
            </a:lvl3pPr>
            <a:lvl4pPr lvl="3" rtl="0" algn="ctr">
              <a:spcBef>
                <a:spcPts val="0"/>
              </a:spcBef>
              <a:spcAft>
                <a:spcPts val="0"/>
              </a:spcAft>
              <a:buSzPts val="5200"/>
              <a:buNone/>
              <a:defRPr sz="5200"/>
            </a:lvl4pPr>
            <a:lvl5pPr lvl="4" rtl="0" algn="ctr">
              <a:spcBef>
                <a:spcPts val="0"/>
              </a:spcBef>
              <a:spcAft>
                <a:spcPts val="0"/>
              </a:spcAft>
              <a:buSzPts val="5200"/>
              <a:buNone/>
              <a:defRPr sz="5200"/>
            </a:lvl5pPr>
            <a:lvl6pPr lvl="5" rtl="0" algn="ctr">
              <a:spcBef>
                <a:spcPts val="0"/>
              </a:spcBef>
              <a:spcAft>
                <a:spcPts val="0"/>
              </a:spcAft>
              <a:buSzPts val="5200"/>
              <a:buNone/>
              <a:defRPr sz="5200"/>
            </a:lvl6pPr>
            <a:lvl7pPr lvl="6" rtl="0" algn="ctr">
              <a:spcBef>
                <a:spcPts val="0"/>
              </a:spcBef>
              <a:spcAft>
                <a:spcPts val="0"/>
              </a:spcAft>
              <a:buSzPts val="5200"/>
              <a:buNone/>
              <a:defRPr sz="5200"/>
            </a:lvl7pPr>
            <a:lvl8pPr lvl="7" rtl="0" algn="ctr">
              <a:spcBef>
                <a:spcPts val="0"/>
              </a:spcBef>
              <a:spcAft>
                <a:spcPts val="0"/>
              </a:spcAft>
              <a:buSzPts val="5200"/>
              <a:buNone/>
              <a:defRPr sz="5200"/>
            </a:lvl8pPr>
            <a:lvl9pPr lvl="8" rtl="0" algn="ctr">
              <a:spcBef>
                <a:spcPts val="0"/>
              </a:spcBef>
              <a:spcAft>
                <a:spcPts val="0"/>
              </a:spcAft>
              <a:buSzPts val="5200"/>
              <a:buNone/>
              <a:defRPr sz="5200"/>
            </a:lvl9pPr>
          </a:lstStyle>
          <a:p/>
        </p:txBody>
      </p:sp>
      <p:sp>
        <p:nvSpPr>
          <p:cNvPr id="311" name="Google Shape;311;p53"/>
          <p:cNvSpPr txBox="1"/>
          <p:nvPr>
            <p:ph idx="1" type="subTitle"/>
          </p:nvPr>
        </p:nvSpPr>
        <p:spPr>
          <a:xfrm>
            <a:off x="2010675" y="3530100"/>
            <a:ext cx="5001000" cy="217800"/>
          </a:xfrm>
          <a:prstGeom prst="rect">
            <a:avLst/>
          </a:prstGeom>
        </p:spPr>
        <p:txBody>
          <a:bodyPr anchorCtr="0" anchor="ctr" bIns="91425" lIns="91425" spcFirstLastPara="1" rIns="91425" wrap="square" tIns="91425"/>
          <a:lstStyle>
            <a:lvl1pPr lvl="0" rtl="0" algn="ctr">
              <a:lnSpc>
                <a:spcPct val="100000"/>
              </a:lnSpc>
              <a:spcBef>
                <a:spcPts val="0"/>
              </a:spcBef>
              <a:spcAft>
                <a:spcPts val="0"/>
              </a:spcAft>
              <a:buClr>
                <a:srgbClr val="FFFFFF"/>
              </a:buClr>
              <a:buSzPts val="1000"/>
              <a:buFont typeface="Proxima Nova"/>
              <a:buNone/>
              <a:defRPr sz="1000">
                <a:solidFill>
                  <a:srgbClr val="FFFFFF"/>
                </a:solidFill>
                <a:latin typeface="Proxima Nova"/>
                <a:ea typeface="Proxima Nova"/>
                <a:cs typeface="Proxima Nova"/>
                <a:sym typeface="Proxima Nova"/>
              </a:defRPr>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312" name="Google Shape;312;p5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a:spcBef>
                <a:spcPts val="0"/>
              </a:spcBef>
              <a:spcAft>
                <a:spcPts val="0"/>
              </a:spcAft>
              <a:buNone/>
            </a:pPr>
            <a:fld id="{00000000-1234-1234-1234-123412341234}" type="slidenum">
              <a:rPr lang="en"/>
              <a:t>‹#›</a:t>
            </a:fld>
            <a:endParaRPr/>
          </a:p>
        </p:txBody>
      </p:sp>
      <p:pic>
        <p:nvPicPr>
          <p:cNvPr descr="Alice_Logo KO_5.png" id="313" name="Google Shape;313;p53"/>
          <p:cNvPicPr preferRelativeResize="0"/>
          <p:nvPr/>
        </p:nvPicPr>
        <p:blipFill rotWithShape="1">
          <a:blip r:embed="rId3">
            <a:alphaModFix/>
          </a:blip>
          <a:srcRect b="30396" l="0" r="0" t="0"/>
          <a:stretch/>
        </p:blipFill>
        <p:spPr>
          <a:xfrm>
            <a:off x="2783250" y="263625"/>
            <a:ext cx="3588450" cy="2497774"/>
          </a:xfrm>
          <a:prstGeom prst="rect">
            <a:avLst/>
          </a:prstGeom>
          <a:noFill/>
          <a:ln>
            <a:noFill/>
          </a:ln>
        </p:spPr>
      </p:pic>
      <p:cxnSp>
        <p:nvCxnSpPr>
          <p:cNvPr id="314" name="Google Shape;314;p53"/>
          <p:cNvCxnSpPr/>
          <p:nvPr/>
        </p:nvCxnSpPr>
        <p:spPr>
          <a:xfrm>
            <a:off x="2117924" y="2921100"/>
            <a:ext cx="4752600" cy="0"/>
          </a:xfrm>
          <a:prstGeom prst="straightConnector1">
            <a:avLst/>
          </a:prstGeom>
          <a:noFill/>
          <a:ln cap="flat" cmpd="sng" w="9525">
            <a:solidFill>
              <a:srgbClr val="FFFFFF"/>
            </a:solidFill>
            <a:prstDash val="solid"/>
            <a:round/>
            <a:headEnd len="med" w="med" type="none"/>
            <a:tailEnd len="med" w="med" type="none"/>
          </a:ln>
        </p:spPr>
      </p:cxnSp>
    </p:spTree>
  </p:cSld>
  <p:clrMapOvr>
    <a:masterClrMapping/>
  </p:clrMapOvr>
</p:sldLayout>
</file>

<file path=ppt/slideLayouts/slideLayout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header" type="secHead">
  <p:cSld name="SECTION_HEADER">
    <p:bg>
      <p:bgPr>
        <a:blipFill>
          <a:blip r:embed="rId2">
            <a:alphaModFix/>
          </a:blip>
          <a:stretch>
            <a:fillRect/>
          </a:stretch>
        </a:blipFill>
      </p:bgPr>
    </p:bg>
    <p:spTree>
      <p:nvGrpSpPr>
        <p:cNvPr id="315" name="Shape 315"/>
        <p:cNvGrpSpPr/>
        <p:nvPr/>
      </p:nvGrpSpPr>
      <p:grpSpPr>
        <a:xfrm>
          <a:off x="0" y="0"/>
          <a:ext cx="0" cy="0"/>
          <a:chOff x="0" y="0"/>
          <a:chExt cx="0" cy="0"/>
        </a:xfrm>
      </p:grpSpPr>
      <p:sp>
        <p:nvSpPr>
          <p:cNvPr id="316" name="Google Shape;316;p54"/>
          <p:cNvSpPr txBox="1"/>
          <p:nvPr>
            <p:ph type="title"/>
          </p:nvPr>
        </p:nvSpPr>
        <p:spPr>
          <a:xfrm>
            <a:off x="2279400" y="2465777"/>
            <a:ext cx="4696200" cy="534000"/>
          </a:xfrm>
          <a:prstGeom prst="rect">
            <a:avLst/>
          </a:prstGeom>
          <a:solidFill>
            <a:srgbClr val="FFFFFF">
              <a:alpha val="8540"/>
            </a:srgbClr>
          </a:solidFill>
        </p:spPr>
        <p:txBody>
          <a:bodyPr anchorCtr="0" anchor="ctr" bIns="91425" lIns="91425" spcFirstLastPara="1" rIns="91425" wrap="square" tIns="91425"/>
          <a:lstStyle>
            <a:lvl1pPr lvl="0" rtl="0" algn="ctr">
              <a:spcBef>
                <a:spcPts val="0"/>
              </a:spcBef>
              <a:spcAft>
                <a:spcPts val="0"/>
              </a:spcAft>
              <a:buClr>
                <a:srgbClr val="FFFFFF"/>
              </a:buClr>
              <a:buSzPts val="2000"/>
              <a:buFont typeface="Proxima Nova"/>
              <a:buNone/>
              <a:defRPr sz="2000">
                <a:solidFill>
                  <a:srgbClr val="FFFFFF"/>
                </a:solidFill>
                <a:latin typeface="Proxima Nova"/>
                <a:ea typeface="Proxima Nova"/>
                <a:cs typeface="Proxima Nova"/>
                <a:sym typeface="Proxima Nova"/>
              </a:defRPr>
            </a:lvl1pPr>
            <a:lvl2pPr lvl="1" rtl="0" algn="ctr">
              <a:spcBef>
                <a:spcPts val="0"/>
              </a:spcBef>
              <a:spcAft>
                <a:spcPts val="0"/>
              </a:spcAft>
              <a:buClr>
                <a:srgbClr val="FFFFFF"/>
              </a:buClr>
              <a:buSzPts val="3600"/>
              <a:buFont typeface="Proxima Nova"/>
              <a:buNone/>
              <a:defRPr sz="3600">
                <a:solidFill>
                  <a:srgbClr val="FFFFFF"/>
                </a:solidFill>
                <a:latin typeface="Proxima Nova"/>
                <a:ea typeface="Proxima Nova"/>
                <a:cs typeface="Proxima Nova"/>
                <a:sym typeface="Proxima Nova"/>
              </a:defRPr>
            </a:lvl2pPr>
            <a:lvl3pPr lvl="2" rtl="0" algn="ctr">
              <a:spcBef>
                <a:spcPts val="0"/>
              </a:spcBef>
              <a:spcAft>
                <a:spcPts val="0"/>
              </a:spcAft>
              <a:buClr>
                <a:srgbClr val="FFFFFF"/>
              </a:buClr>
              <a:buSzPts val="3600"/>
              <a:buFont typeface="Proxima Nova"/>
              <a:buNone/>
              <a:defRPr sz="3600">
                <a:solidFill>
                  <a:srgbClr val="FFFFFF"/>
                </a:solidFill>
                <a:latin typeface="Proxima Nova"/>
                <a:ea typeface="Proxima Nova"/>
                <a:cs typeface="Proxima Nova"/>
                <a:sym typeface="Proxima Nova"/>
              </a:defRPr>
            </a:lvl3pPr>
            <a:lvl4pPr lvl="3" rtl="0" algn="ctr">
              <a:spcBef>
                <a:spcPts val="0"/>
              </a:spcBef>
              <a:spcAft>
                <a:spcPts val="0"/>
              </a:spcAft>
              <a:buClr>
                <a:srgbClr val="FFFFFF"/>
              </a:buClr>
              <a:buSzPts val="3600"/>
              <a:buFont typeface="Proxima Nova"/>
              <a:buNone/>
              <a:defRPr sz="3600">
                <a:solidFill>
                  <a:srgbClr val="FFFFFF"/>
                </a:solidFill>
                <a:latin typeface="Proxima Nova"/>
                <a:ea typeface="Proxima Nova"/>
                <a:cs typeface="Proxima Nova"/>
                <a:sym typeface="Proxima Nova"/>
              </a:defRPr>
            </a:lvl4pPr>
            <a:lvl5pPr lvl="4" rtl="0" algn="ctr">
              <a:spcBef>
                <a:spcPts val="0"/>
              </a:spcBef>
              <a:spcAft>
                <a:spcPts val="0"/>
              </a:spcAft>
              <a:buClr>
                <a:srgbClr val="FFFFFF"/>
              </a:buClr>
              <a:buSzPts val="3600"/>
              <a:buFont typeface="Proxima Nova"/>
              <a:buNone/>
              <a:defRPr sz="3600">
                <a:solidFill>
                  <a:srgbClr val="FFFFFF"/>
                </a:solidFill>
                <a:latin typeface="Proxima Nova"/>
                <a:ea typeface="Proxima Nova"/>
                <a:cs typeface="Proxima Nova"/>
                <a:sym typeface="Proxima Nova"/>
              </a:defRPr>
            </a:lvl5pPr>
            <a:lvl6pPr lvl="5" rtl="0" algn="ctr">
              <a:spcBef>
                <a:spcPts val="0"/>
              </a:spcBef>
              <a:spcAft>
                <a:spcPts val="0"/>
              </a:spcAft>
              <a:buClr>
                <a:srgbClr val="FFFFFF"/>
              </a:buClr>
              <a:buSzPts val="3600"/>
              <a:buFont typeface="Proxima Nova"/>
              <a:buNone/>
              <a:defRPr sz="3600">
                <a:solidFill>
                  <a:srgbClr val="FFFFFF"/>
                </a:solidFill>
                <a:latin typeface="Proxima Nova"/>
                <a:ea typeface="Proxima Nova"/>
                <a:cs typeface="Proxima Nova"/>
                <a:sym typeface="Proxima Nova"/>
              </a:defRPr>
            </a:lvl6pPr>
            <a:lvl7pPr lvl="6" rtl="0" algn="ctr">
              <a:spcBef>
                <a:spcPts val="0"/>
              </a:spcBef>
              <a:spcAft>
                <a:spcPts val="0"/>
              </a:spcAft>
              <a:buClr>
                <a:srgbClr val="FFFFFF"/>
              </a:buClr>
              <a:buSzPts val="3600"/>
              <a:buFont typeface="Proxima Nova"/>
              <a:buNone/>
              <a:defRPr sz="3600">
                <a:solidFill>
                  <a:srgbClr val="FFFFFF"/>
                </a:solidFill>
                <a:latin typeface="Proxima Nova"/>
                <a:ea typeface="Proxima Nova"/>
                <a:cs typeface="Proxima Nova"/>
                <a:sym typeface="Proxima Nova"/>
              </a:defRPr>
            </a:lvl7pPr>
            <a:lvl8pPr lvl="7" rtl="0" algn="ctr">
              <a:spcBef>
                <a:spcPts val="0"/>
              </a:spcBef>
              <a:spcAft>
                <a:spcPts val="0"/>
              </a:spcAft>
              <a:buClr>
                <a:srgbClr val="FFFFFF"/>
              </a:buClr>
              <a:buSzPts val="3600"/>
              <a:buFont typeface="Proxima Nova"/>
              <a:buNone/>
              <a:defRPr sz="3600">
                <a:solidFill>
                  <a:srgbClr val="FFFFFF"/>
                </a:solidFill>
                <a:latin typeface="Proxima Nova"/>
                <a:ea typeface="Proxima Nova"/>
                <a:cs typeface="Proxima Nova"/>
                <a:sym typeface="Proxima Nova"/>
              </a:defRPr>
            </a:lvl8pPr>
            <a:lvl9pPr lvl="8" rtl="0" algn="ctr">
              <a:spcBef>
                <a:spcPts val="0"/>
              </a:spcBef>
              <a:spcAft>
                <a:spcPts val="0"/>
              </a:spcAft>
              <a:buClr>
                <a:srgbClr val="FFFFFF"/>
              </a:buClr>
              <a:buSzPts val="3600"/>
              <a:buFont typeface="Proxima Nova"/>
              <a:buNone/>
              <a:defRPr sz="3600">
                <a:solidFill>
                  <a:srgbClr val="FFFFFF"/>
                </a:solidFill>
                <a:latin typeface="Proxima Nova"/>
                <a:ea typeface="Proxima Nova"/>
                <a:cs typeface="Proxima Nova"/>
                <a:sym typeface="Proxima Nova"/>
              </a:defRPr>
            </a:lvl9pPr>
          </a:lstStyle>
          <a:p/>
        </p:txBody>
      </p:sp>
      <p:sp>
        <p:nvSpPr>
          <p:cNvPr id="317" name="Google Shape;317;p5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a:spcBef>
                <a:spcPts val="0"/>
              </a:spcBef>
              <a:spcAft>
                <a:spcPts val="0"/>
              </a:spcAft>
              <a:buNone/>
            </a:pPr>
            <a:fld id="{00000000-1234-1234-1234-123412341234}" type="slidenum">
              <a:rPr lang="en"/>
              <a:t>‹#›</a:t>
            </a:fld>
            <a:endParaRPr/>
          </a:p>
        </p:txBody>
      </p:sp>
      <p:pic>
        <p:nvPicPr>
          <p:cNvPr id="318" name="Google Shape;318;p54"/>
          <p:cNvPicPr preferRelativeResize="0"/>
          <p:nvPr/>
        </p:nvPicPr>
        <p:blipFill>
          <a:blip r:embed="rId3">
            <a:alphaModFix/>
          </a:blip>
          <a:stretch>
            <a:fillRect/>
          </a:stretch>
        </p:blipFill>
        <p:spPr>
          <a:xfrm>
            <a:off x="3772316" y="1755731"/>
            <a:ext cx="460481" cy="460481"/>
          </a:xfrm>
          <a:prstGeom prst="rect">
            <a:avLst/>
          </a:prstGeom>
          <a:noFill/>
          <a:ln>
            <a:noFill/>
          </a:ln>
        </p:spPr>
      </p:pic>
      <p:sp>
        <p:nvSpPr>
          <p:cNvPr id="319" name="Google Shape;319;p54"/>
          <p:cNvSpPr txBox="1"/>
          <p:nvPr>
            <p:ph idx="2" type="title"/>
          </p:nvPr>
        </p:nvSpPr>
        <p:spPr>
          <a:xfrm>
            <a:off x="4252073" y="1934579"/>
            <a:ext cx="4584600" cy="393600"/>
          </a:xfrm>
          <a:prstGeom prst="rect">
            <a:avLst/>
          </a:prstGeom>
        </p:spPr>
        <p:txBody>
          <a:bodyPr anchorCtr="0" anchor="ctr" bIns="91425" lIns="91425" spcFirstLastPara="1" rIns="91425" wrap="square" tIns="91425"/>
          <a:lstStyle>
            <a:lvl1pPr lvl="0" rtl="0" algn="l">
              <a:spcBef>
                <a:spcPts val="0"/>
              </a:spcBef>
              <a:spcAft>
                <a:spcPts val="0"/>
              </a:spcAft>
              <a:buClr>
                <a:schemeClr val="lt1"/>
              </a:buClr>
              <a:buSzPts val="2400"/>
              <a:buFont typeface="Proxima Nova"/>
              <a:buNone/>
              <a:defRPr b="1" sz="2400">
                <a:solidFill>
                  <a:schemeClr val="lt1"/>
                </a:solidFill>
                <a:latin typeface="Proxima Nova"/>
                <a:ea typeface="Proxima Nova"/>
                <a:cs typeface="Proxima Nova"/>
                <a:sym typeface="Proxima Nova"/>
              </a:defRPr>
            </a:lvl1pPr>
            <a:lvl2pPr lvl="1" rtl="0">
              <a:spcBef>
                <a:spcPts val="0"/>
              </a:spcBef>
              <a:spcAft>
                <a:spcPts val="0"/>
              </a:spcAft>
              <a:buClr>
                <a:srgbClr val="253446"/>
              </a:buClr>
              <a:buSzPts val="2400"/>
              <a:buFont typeface="Proxima Nova"/>
              <a:buNone/>
              <a:defRPr b="1" sz="2400">
                <a:solidFill>
                  <a:srgbClr val="253446"/>
                </a:solidFill>
                <a:latin typeface="Proxima Nova"/>
                <a:ea typeface="Proxima Nova"/>
                <a:cs typeface="Proxima Nova"/>
                <a:sym typeface="Proxima Nova"/>
              </a:defRPr>
            </a:lvl2pPr>
            <a:lvl3pPr lvl="2" rtl="0">
              <a:spcBef>
                <a:spcPts val="0"/>
              </a:spcBef>
              <a:spcAft>
                <a:spcPts val="0"/>
              </a:spcAft>
              <a:buClr>
                <a:srgbClr val="253446"/>
              </a:buClr>
              <a:buSzPts val="2400"/>
              <a:buFont typeface="Proxima Nova"/>
              <a:buNone/>
              <a:defRPr b="1" sz="2400">
                <a:solidFill>
                  <a:srgbClr val="253446"/>
                </a:solidFill>
                <a:latin typeface="Proxima Nova"/>
                <a:ea typeface="Proxima Nova"/>
                <a:cs typeface="Proxima Nova"/>
                <a:sym typeface="Proxima Nova"/>
              </a:defRPr>
            </a:lvl3pPr>
            <a:lvl4pPr lvl="3" rtl="0">
              <a:spcBef>
                <a:spcPts val="0"/>
              </a:spcBef>
              <a:spcAft>
                <a:spcPts val="0"/>
              </a:spcAft>
              <a:buClr>
                <a:srgbClr val="253446"/>
              </a:buClr>
              <a:buSzPts val="2400"/>
              <a:buFont typeface="Proxima Nova"/>
              <a:buNone/>
              <a:defRPr b="1" sz="2400">
                <a:solidFill>
                  <a:srgbClr val="253446"/>
                </a:solidFill>
                <a:latin typeface="Proxima Nova"/>
                <a:ea typeface="Proxima Nova"/>
                <a:cs typeface="Proxima Nova"/>
                <a:sym typeface="Proxima Nova"/>
              </a:defRPr>
            </a:lvl4pPr>
            <a:lvl5pPr lvl="4" rtl="0">
              <a:spcBef>
                <a:spcPts val="0"/>
              </a:spcBef>
              <a:spcAft>
                <a:spcPts val="0"/>
              </a:spcAft>
              <a:buClr>
                <a:srgbClr val="253446"/>
              </a:buClr>
              <a:buSzPts val="2400"/>
              <a:buFont typeface="Proxima Nova"/>
              <a:buNone/>
              <a:defRPr b="1" sz="2400">
                <a:solidFill>
                  <a:srgbClr val="253446"/>
                </a:solidFill>
                <a:latin typeface="Proxima Nova"/>
                <a:ea typeface="Proxima Nova"/>
                <a:cs typeface="Proxima Nova"/>
                <a:sym typeface="Proxima Nova"/>
              </a:defRPr>
            </a:lvl5pPr>
            <a:lvl6pPr lvl="5" rtl="0">
              <a:spcBef>
                <a:spcPts val="0"/>
              </a:spcBef>
              <a:spcAft>
                <a:spcPts val="0"/>
              </a:spcAft>
              <a:buClr>
                <a:srgbClr val="253446"/>
              </a:buClr>
              <a:buSzPts val="2400"/>
              <a:buFont typeface="Proxima Nova"/>
              <a:buNone/>
              <a:defRPr b="1" sz="2400">
                <a:solidFill>
                  <a:srgbClr val="253446"/>
                </a:solidFill>
                <a:latin typeface="Proxima Nova"/>
                <a:ea typeface="Proxima Nova"/>
                <a:cs typeface="Proxima Nova"/>
                <a:sym typeface="Proxima Nova"/>
              </a:defRPr>
            </a:lvl6pPr>
            <a:lvl7pPr lvl="6" rtl="0">
              <a:spcBef>
                <a:spcPts val="0"/>
              </a:spcBef>
              <a:spcAft>
                <a:spcPts val="0"/>
              </a:spcAft>
              <a:buClr>
                <a:srgbClr val="253446"/>
              </a:buClr>
              <a:buSzPts val="2400"/>
              <a:buFont typeface="Proxima Nova"/>
              <a:buNone/>
              <a:defRPr b="1" sz="2400">
                <a:solidFill>
                  <a:srgbClr val="253446"/>
                </a:solidFill>
                <a:latin typeface="Proxima Nova"/>
                <a:ea typeface="Proxima Nova"/>
                <a:cs typeface="Proxima Nova"/>
                <a:sym typeface="Proxima Nova"/>
              </a:defRPr>
            </a:lvl7pPr>
            <a:lvl8pPr lvl="7" rtl="0">
              <a:spcBef>
                <a:spcPts val="0"/>
              </a:spcBef>
              <a:spcAft>
                <a:spcPts val="0"/>
              </a:spcAft>
              <a:buClr>
                <a:srgbClr val="253446"/>
              </a:buClr>
              <a:buSzPts val="2400"/>
              <a:buFont typeface="Proxima Nova"/>
              <a:buNone/>
              <a:defRPr b="1" sz="2400">
                <a:solidFill>
                  <a:srgbClr val="253446"/>
                </a:solidFill>
                <a:latin typeface="Proxima Nova"/>
                <a:ea typeface="Proxima Nova"/>
                <a:cs typeface="Proxima Nova"/>
                <a:sym typeface="Proxima Nova"/>
              </a:defRPr>
            </a:lvl8pPr>
            <a:lvl9pPr lvl="8" rtl="0">
              <a:spcBef>
                <a:spcPts val="0"/>
              </a:spcBef>
              <a:spcAft>
                <a:spcPts val="0"/>
              </a:spcAft>
              <a:buClr>
                <a:srgbClr val="253446"/>
              </a:buClr>
              <a:buSzPts val="2400"/>
              <a:buFont typeface="Proxima Nova"/>
              <a:buNone/>
              <a:defRPr b="1" sz="2400">
                <a:solidFill>
                  <a:srgbClr val="253446"/>
                </a:solidFill>
                <a:latin typeface="Proxima Nova"/>
                <a:ea typeface="Proxima Nova"/>
                <a:cs typeface="Proxima Nova"/>
                <a:sym typeface="Proxima Nova"/>
              </a:defRPr>
            </a:lvl9pPr>
          </a:lstStyle>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header 1">
  <p:cSld name="SECTION_HEADER_1">
    <p:bg>
      <p:bgPr>
        <a:blipFill>
          <a:blip r:embed="rId2">
            <a:alphaModFix/>
          </a:blip>
          <a:stretch>
            <a:fillRect/>
          </a:stretch>
        </a:blipFill>
      </p:bgPr>
    </p:bg>
    <p:spTree>
      <p:nvGrpSpPr>
        <p:cNvPr id="320" name="Shape 320"/>
        <p:cNvGrpSpPr/>
        <p:nvPr/>
      </p:nvGrpSpPr>
      <p:grpSpPr>
        <a:xfrm>
          <a:off x="0" y="0"/>
          <a:ext cx="0" cy="0"/>
          <a:chOff x="0" y="0"/>
          <a:chExt cx="0" cy="0"/>
        </a:xfrm>
      </p:grpSpPr>
      <p:sp>
        <p:nvSpPr>
          <p:cNvPr id="321" name="Google Shape;321;p55"/>
          <p:cNvSpPr txBox="1"/>
          <p:nvPr>
            <p:ph type="title"/>
          </p:nvPr>
        </p:nvSpPr>
        <p:spPr>
          <a:xfrm>
            <a:off x="3596625" y="2829600"/>
            <a:ext cx="5799300" cy="617100"/>
          </a:xfrm>
          <a:prstGeom prst="rect">
            <a:avLst/>
          </a:prstGeom>
        </p:spPr>
        <p:txBody>
          <a:bodyPr anchorCtr="0" anchor="ctr" bIns="91425" lIns="91425" spcFirstLastPara="1" rIns="91425" wrap="square" tIns="91425"/>
          <a:lstStyle>
            <a:lvl1pPr lvl="0" rtl="0">
              <a:spcBef>
                <a:spcPts val="0"/>
              </a:spcBef>
              <a:spcAft>
                <a:spcPts val="0"/>
              </a:spcAft>
              <a:buClr>
                <a:schemeClr val="lt1"/>
              </a:buClr>
              <a:buSzPts val="3000"/>
              <a:buFont typeface="Proxima Nova"/>
              <a:buNone/>
              <a:defRPr>
                <a:solidFill>
                  <a:schemeClr val="lt1"/>
                </a:solidFill>
                <a:latin typeface="Proxima Nova"/>
                <a:ea typeface="Proxima Nova"/>
                <a:cs typeface="Proxima Nova"/>
                <a:sym typeface="Proxima Nova"/>
              </a:defRPr>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
        <p:nvSpPr>
          <p:cNvPr id="322" name="Google Shape;322;p5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a:spcBef>
                <a:spcPts val="0"/>
              </a:spcBef>
              <a:spcAft>
                <a:spcPts val="0"/>
              </a:spcAft>
              <a:buNone/>
            </a:pPr>
            <a:fld id="{00000000-1234-1234-1234-123412341234}" type="slidenum">
              <a:rPr lang="en"/>
              <a:t>‹#›</a:t>
            </a:fld>
            <a:endParaRPr/>
          </a:p>
        </p:txBody>
      </p:sp>
      <p:sp>
        <p:nvSpPr>
          <p:cNvPr id="323" name="Google Shape;323;p55"/>
          <p:cNvSpPr/>
          <p:nvPr/>
        </p:nvSpPr>
        <p:spPr>
          <a:xfrm rot="-5400000">
            <a:off x="4410332" y="2547258"/>
            <a:ext cx="240300" cy="240300"/>
          </a:xfrm>
          <a:prstGeom prst="rtTriangle">
            <a:avLst/>
          </a:prstGeom>
          <a:solidFill>
            <a:schemeClr val="lt2"/>
          </a:solidFill>
          <a:ln>
            <a:noFill/>
          </a:ln>
        </p:spPr>
        <p:txBody>
          <a:bodyPr anchorCtr="0" anchor="ctr" bIns="91425" lIns="91425" spcFirstLastPara="1" rIns="91425" wrap="square" tIns="91425">
            <a:noAutofit/>
          </a:bodyPr>
          <a:lstStyle/>
          <a:p>
            <a:pPr indent="0" lvl="0" marL="0">
              <a:spcBef>
                <a:spcPts val="0"/>
              </a:spcBef>
              <a:spcAft>
                <a:spcPts val="0"/>
              </a:spcAft>
              <a:buNone/>
            </a:pPr>
            <a:r>
              <a:t/>
            </a:r>
            <a:endParaRPr/>
          </a:p>
        </p:txBody>
      </p:sp>
      <p:pic>
        <p:nvPicPr>
          <p:cNvPr descr="logo.png" id="324" name="Google Shape;324;p55"/>
          <p:cNvPicPr preferRelativeResize="0"/>
          <p:nvPr/>
        </p:nvPicPr>
        <p:blipFill>
          <a:blip r:embed="rId3">
            <a:alphaModFix/>
          </a:blip>
          <a:stretch>
            <a:fillRect/>
          </a:stretch>
        </p:blipFill>
        <p:spPr>
          <a:xfrm>
            <a:off x="3573075" y="1829425"/>
            <a:ext cx="606788" cy="729187"/>
          </a:xfrm>
          <a:prstGeom prst="rect">
            <a:avLst/>
          </a:prstGeom>
          <a:noFill/>
          <a:ln>
            <a:noFill/>
          </a:ln>
        </p:spPr>
      </p:pic>
      <p:sp>
        <p:nvSpPr>
          <p:cNvPr id="325" name="Google Shape;325;p55"/>
          <p:cNvSpPr txBox="1"/>
          <p:nvPr>
            <p:ph idx="2" type="title"/>
          </p:nvPr>
        </p:nvSpPr>
        <p:spPr>
          <a:xfrm>
            <a:off x="4642435" y="2517213"/>
            <a:ext cx="3707700" cy="351600"/>
          </a:xfrm>
          <a:prstGeom prst="rect">
            <a:avLst/>
          </a:prstGeom>
        </p:spPr>
        <p:txBody>
          <a:bodyPr anchorCtr="0" anchor="ctr" bIns="91425" lIns="91425" spcFirstLastPara="1" rIns="91425" wrap="square" tIns="91425"/>
          <a:lstStyle>
            <a:lvl1pPr lvl="0" rtl="0">
              <a:spcBef>
                <a:spcPts val="0"/>
              </a:spcBef>
              <a:spcAft>
                <a:spcPts val="0"/>
              </a:spcAft>
              <a:buClr>
                <a:schemeClr val="lt1"/>
              </a:buClr>
              <a:buSzPts val="2000"/>
              <a:buFont typeface="Proxima Nova"/>
              <a:buNone/>
              <a:defRPr b="1" sz="2000">
                <a:solidFill>
                  <a:schemeClr val="lt1"/>
                </a:solidFill>
                <a:latin typeface="Proxima Nova"/>
                <a:ea typeface="Proxima Nova"/>
                <a:cs typeface="Proxima Nova"/>
                <a:sym typeface="Proxima Nova"/>
              </a:defRPr>
            </a:lvl1pPr>
            <a:lvl2pPr lvl="1" rtl="0">
              <a:spcBef>
                <a:spcPts val="0"/>
              </a:spcBef>
              <a:spcAft>
                <a:spcPts val="0"/>
              </a:spcAft>
              <a:buClr>
                <a:schemeClr val="lt1"/>
              </a:buClr>
              <a:buSzPts val="2000"/>
              <a:buFont typeface="Proxima Nova"/>
              <a:buNone/>
              <a:defRPr b="1" sz="2000">
                <a:solidFill>
                  <a:schemeClr val="lt1"/>
                </a:solidFill>
                <a:latin typeface="Proxima Nova"/>
                <a:ea typeface="Proxima Nova"/>
                <a:cs typeface="Proxima Nova"/>
                <a:sym typeface="Proxima Nova"/>
              </a:defRPr>
            </a:lvl2pPr>
            <a:lvl3pPr lvl="2" rtl="0">
              <a:spcBef>
                <a:spcPts val="0"/>
              </a:spcBef>
              <a:spcAft>
                <a:spcPts val="0"/>
              </a:spcAft>
              <a:buClr>
                <a:schemeClr val="lt1"/>
              </a:buClr>
              <a:buSzPts val="2000"/>
              <a:buFont typeface="Proxima Nova"/>
              <a:buNone/>
              <a:defRPr b="1" sz="2000">
                <a:solidFill>
                  <a:schemeClr val="lt1"/>
                </a:solidFill>
                <a:latin typeface="Proxima Nova"/>
                <a:ea typeface="Proxima Nova"/>
                <a:cs typeface="Proxima Nova"/>
                <a:sym typeface="Proxima Nova"/>
              </a:defRPr>
            </a:lvl3pPr>
            <a:lvl4pPr lvl="3" rtl="0">
              <a:spcBef>
                <a:spcPts val="0"/>
              </a:spcBef>
              <a:spcAft>
                <a:spcPts val="0"/>
              </a:spcAft>
              <a:buClr>
                <a:schemeClr val="lt1"/>
              </a:buClr>
              <a:buSzPts val="2000"/>
              <a:buFont typeface="Proxima Nova"/>
              <a:buNone/>
              <a:defRPr b="1" sz="2000">
                <a:solidFill>
                  <a:schemeClr val="lt1"/>
                </a:solidFill>
                <a:latin typeface="Proxima Nova"/>
                <a:ea typeface="Proxima Nova"/>
                <a:cs typeface="Proxima Nova"/>
                <a:sym typeface="Proxima Nova"/>
              </a:defRPr>
            </a:lvl4pPr>
            <a:lvl5pPr lvl="4" rtl="0">
              <a:spcBef>
                <a:spcPts val="0"/>
              </a:spcBef>
              <a:spcAft>
                <a:spcPts val="0"/>
              </a:spcAft>
              <a:buClr>
                <a:schemeClr val="lt1"/>
              </a:buClr>
              <a:buSzPts val="2000"/>
              <a:buFont typeface="Proxima Nova"/>
              <a:buNone/>
              <a:defRPr b="1" sz="2000">
                <a:solidFill>
                  <a:schemeClr val="lt1"/>
                </a:solidFill>
                <a:latin typeface="Proxima Nova"/>
                <a:ea typeface="Proxima Nova"/>
                <a:cs typeface="Proxima Nova"/>
                <a:sym typeface="Proxima Nova"/>
              </a:defRPr>
            </a:lvl5pPr>
            <a:lvl6pPr lvl="5" rtl="0">
              <a:spcBef>
                <a:spcPts val="0"/>
              </a:spcBef>
              <a:spcAft>
                <a:spcPts val="0"/>
              </a:spcAft>
              <a:buClr>
                <a:schemeClr val="lt1"/>
              </a:buClr>
              <a:buSzPts val="2000"/>
              <a:buFont typeface="Proxima Nova"/>
              <a:buNone/>
              <a:defRPr b="1" sz="2000">
                <a:solidFill>
                  <a:schemeClr val="lt1"/>
                </a:solidFill>
                <a:latin typeface="Proxima Nova"/>
                <a:ea typeface="Proxima Nova"/>
                <a:cs typeface="Proxima Nova"/>
                <a:sym typeface="Proxima Nova"/>
              </a:defRPr>
            </a:lvl6pPr>
            <a:lvl7pPr lvl="6" rtl="0">
              <a:spcBef>
                <a:spcPts val="0"/>
              </a:spcBef>
              <a:spcAft>
                <a:spcPts val="0"/>
              </a:spcAft>
              <a:buClr>
                <a:schemeClr val="lt1"/>
              </a:buClr>
              <a:buSzPts val="2000"/>
              <a:buFont typeface="Proxima Nova"/>
              <a:buNone/>
              <a:defRPr b="1" sz="2000">
                <a:solidFill>
                  <a:schemeClr val="lt1"/>
                </a:solidFill>
                <a:latin typeface="Proxima Nova"/>
                <a:ea typeface="Proxima Nova"/>
                <a:cs typeface="Proxima Nova"/>
                <a:sym typeface="Proxima Nova"/>
              </a:defRPr>
            </a:lvl7pPr>
            <a:lvl8pPr lvl="7" rtl="0">
              <a:spcBef>
                <a:spcPts val="0"/>
              </a:spcBef>
              <a:spcAft>
                <a:spcPts val="0"/>
              </a:spcAft>
              <a:buClr>
                <a:schemeClr val="lt1"/>
              </a:buClr>
              <a:buSzPts val="2000"/>
              <a:buFont typeface="Proxima Nova"/>
              <a:buNone/>
              <a:defRPr b="1" sz="2000">
                <a:solidFill>
                  <a:schemeClr val="lt1"/>
                </a:solidFill>
                <a:latin typeface="Proxima Nova"/>
                <a:ea typeface="Proxima Nova"/>
                <a:cs typeface="Proxima Nova"/>
                <a:sym typeface="Proxima Nova"/>
              </a:defRPr>
            </a:lvl8pPr>
            <a:lvl9pPr lvl="8" rtl="0">
              <a:spcBef>
                <a:spcPts val="0"/>
              </a:spcBef>
              <a:spcAft>
                <a:spcPts val="0"/>
              </a:spcAft>
              <a:buClr>
                <a:schemeClr val="lt1"/>
              </a:buClr>
              <a:buSzPts val="2000"/>
              <a:buFont typeface="Proxima Nova"/>
              <a:buNone/>
              <a:defRPr b="1" sz="2000">
                <a:solidFill>
                  <a:schemeClr val="lt1"/>
                </a:solidFill>
                <a:latin typeface="Proxima Nova"/>
                <a:ea typeface="Proxima Nova"/>
                <a:cs typeface="Proxima Nova"/>
                <a:sym typeface="Proxima Nova"/>
              </a:defRPr>
            </a:lvl9pPr>
          </a:lstStyle>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header 2">
  <p:cSld name="SECTION_HEADER_2">
    <p:bg>
      <p:bgPr>
        <a:blipFill>
          <a:blip r:embed="rId2">
            <a:alphaModFix/>
          </a:blip>
          <a:stretch>
            <a:fillRect/>
          </a:stretch>
        </a:blipFill>
      </p:bgPr>
    </p:bg>
    <p:spTree>
      <p:nvGrpSpPr>
        <p:cNvPr id="326" name="Shape 326"/>
        <p:cNvGrpSpPr/>
        <p:nvPr/>
      </p:nvGrpSpPr>
      <p:grpSpPr>
        <a:xfrm>
          <a:off x="0" y="0"/>
          <a:ext cx="0" cy="0"/>
          <a:chOff x="0" y="0"/>
          <a:chExt cx="0" cy="0"/>
        </a:xfrm>
      </p:grpSpPr>
      <p:sp>
        <p:nvSpPr>
          <p:cNvPr id="327" name="Google Shape;327;p56"/>
          <p:cNvSpPr txBox="1"/>
          <p:nvPr>
            <p:ph type="title"/>
          </p:nvPr>
        </p:nvSpPr>
        <p:spPr>
          <a:xfrm>
            <a:off x="311700" y="2951275"/>
            <a:ext cx="8520600" cy="582600"/>
          </a:xfrm>
          <a:prstGeom prst="rect">
            <a:avLst/>
          </a:prstGeom>
        </p:spPr>
        <p:txBody>
          <a:bodyPr anchorCtr="0" anchor="ctr" bIns="91425" lIns="91425" spcFirstLastPara="1" rIns="91425" wrap="square" tIns="91425"/>
          <a:lstStyle>
            <a:lvl1pPr lvl="0" rtl="0" algn="ctr">
              <a:spcBef>
                <a:spcPts val="0"/>
              </a:spcBef>
              <a:spcAft>
                <a:spcPts val="0"/>
              </a:spcAft>
              <a:buClr>
                <a:srgbClr val="FFFFFF"/>
              </a:buClr>
              <a:buSzPts val="3000"/>
              <a:buFont typeface="Proxima Nova"/>
              <a:buNone/>
              <a:defRPr sz="3000">
                <a:solidFill>
                  <a:srgbClr val="FFFFFF"/>
                </a:solidFill>
                <a:latin typeface="Proxima Nova"/>
                <a:ea typeface="Proxima Nova"/>
                <a:cs typeface="Proxima Nova"/>
                <a:sym typeface="Proxima Nova"/>
              </a:defRPr>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
        <p:nvSpPr>
          <p:cNvPr id="328" name="Google Shape;328;p5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a:spcBef>
                <a:spcPts val="0"/>
              </a:spcBef>
              <a:spcAft>
                <a:spcPts val="0"/>
              </a:spcAft>
              <a:buNone/>
            </a:pPr>
            <a:fld id="{00000000-1234-1234-1234-123412341234}" type="slidenum">
              <a:rPr lang="en"/>
              <a:t>‹#›</a:t>
            </a:fld>
            <a:endParaRPr/>
          </a:p>
        </p:txBody>
      </p:sp>
      <p:pic>
        <p:nvPicPr>
          <p:cNvPr descr="logo.png" id="329" name="Google Shape;329;p56"/>
          <p:cNvPicPr preferRelativeResize="0"/>
          <p:nvPr/>
        </p:nvPicPr>
        <p:blipFill>
          <a:blip r:embed="rId3">
            <a:alphaModFix/>
          </a:blip>
          <a:stretch>
            <a:fillRect/>
          </a:stretch>
        </p:blipFill>
        <p:spPr>
          <a:xfrm>
            <a:off x="4101559" y="1469900"/>
            <a:ext cx="588998" cy="707831"/>
          </a:xfrm>
          <a:prstGeom prst="rect">
            <a:avLst/>
          </a:prstGeom>
          <a:noFill/>
          <a:ln>
            <a:noFill/>
          </a:ln>
        </p:spPr>
      </p:pic>
      <p:cxnSp>
        <p:nvCxnSpPr>
          <p:cNvPr id="330" name="Google Shape;330;p56"/>
          <p:cNvCxnSpPr/>
          <p:nvPr/>
        </p:nvCxnSpPr>
        <p:spPr>
          <a:xfrm>
            <a:off x="2465325" y="2921100"/>
            <a:ext cx="4219800" cy="0"/>
          </a:xfrm>
          <a:prstGeom prst="straightConnector1">
            <a:avLst/>
          </a:prstGeom>
          <a:noFill/>
          <a:ln cap="flat" cmpd="sng" w="9525">
            <a:solidFill>
              <a:srgbClr val="FFFFFF"/>
            </a:solidFill>
            <a:prstDash val="solid"/>
            <a:round/>
            <a:headEnd len="med" w="med" type="none"/>
            <a:tailEnd len="med" w="med" type="none"/>
          </a:ln>
        </p:spPr>
      </p:cxnSp>
      <p:sp>
        <p:nvSpPr>
          <p:cNvPr id="331" name="Google Shape;331;p56"/>
          <p:cNvSpPr txBox="1"/>
          <p:nvPr>
            <p:ph idx="2" type="title"/>
          </p:nvPr>
        </p:nvSpPr>
        <p:spPr>
          <a:xfrm>
            <a:off x="1299897" y="2338775"/>
            <a:ext cx="6531300" cy="582600"/>
          </a:xfrm>
          <a:prstGeom prst="rect">
            <a:avLst/>
          </a:prstGeom>
        </p:spPr>
        <p:txBody>
          <a:bodyPr anchorCtr="0" anchor="ctr" bIns="91425" lIns="91425" spcFirstLastPara="1" rIns="91425" wrap="square" tIns="91425"/>
          <a:lstStyle>
            <a:lvl1pPr lvl="0" rtl="0" algn="ctr">
              <a:spcBef>
                <a:spcPts val="0"/>
              </a:spcBef>
              <a:spcAft>
                <a:spcPts val="0"/>
              </a:spcAft>
              <a:buClr>
                <a:srgbClr val="FFFFFF"/>
              </a:buClr>
              <a:buSzPts val="3500"/>
              <a:buFont typeface="Proxima Nova Semibold"/>
              <a:buNone/>
              <a:defRPr sz="3500">
                <a:solidFill>
                  <a:srgbClr val="FFFFFF"/>
                </a:solidFill>
                <a:latin typeface="Proxima Nova Semibold"/>
                <a:ea typeface="Proxima Nova Semibold"/>
                <a:cs typeface="Proxima Nova Semibold"/>
                <a:sym typeface="Proxima Nova Semibold"/>
              </a:defRPr>
            </a:lvl1pPr>
            <a:lvl2pPr lvl="1" rtl="0" algn="ctr">
              <a:spcBef>
                <a:spcPts val="0"/>
              </a:spcBef>
              <a:spcAft>
                <a:spcPts val="0"/>
              </a:spcAft>
              <a:buSzPts val="3600"/>
              <a:buFont typeface="Proxima Nova Semibold"/>
              <a:buNone/>
              <a:defRPr sz="3600">
                <a:latin typeface="Proxima Nova Semibold"/>
                <a:ea typeface="Proxima Nova Semibold"/>
                <a:cs typeface="Proxima Nova Semibold"/>
                <a:sym typeface="Proxima Nova Semibold"/>
              </a:defRPr>
            </a:lvl2pPr>
            <a:lvl3pPr lvl="2" rtl="0" algn="ctr">
              <a:spcBef>
                <a:spcPts val="0"/>
              </a:spcBef>
              <a:spcAft>
                <a:spcPts val="0"/>
              </a:spcAft>
              <a:buSzPts val="3600"/>
              <a:buFont typeface="Proxima Nova Semibold"/>
              <a:buNone/>
              <a:defRPr sz="3600">
                <a:latin typeface="Proxima Nova Semibold"/>
                <a:ea typeface="Proxima Nova Semibold"/>
                <a:cs typeface="Proxima Nova Semibold"/>
                <a:sym typeface="Proxima Nova Semibold"/>
              </a:defRPr>
            </a:lvl3pPr>
            <a:lvl4pPr lvl="3" rtl="0" algn="ctr">
              <a:spcBef>
                <a:spcPts val="0"/>
              </a:spcBef>
              <a:spcAft>
                <a:spcPts val="0"/>
              </a:spcAft>
              <a:buSzPts val="3600"/>
              <a:buFont typeface="Proxima Nova Semibold"/>
              <a:buNone/>
              <a:defRPr sz="3600">
                <a:latin typeface="Proxima Nova Semibold"/>
                <a:ea typeface="Proxima Nova Semibold"/>
                <a:cs typeface="Proxima Nova Semibold"/>
                <a:sym typeface="Proxima Nova Semibold"/>
              </a:defRPr>
            </a:lvl4pPr>
            <a:lvl5pPr lvl="4" rtl="0" algn="ctr">
              <a:spcBef>
                <a:spcPts val="0"/>
              </a:spcBef>
              <a:spcAft>
                <a:spcPts val="0"/>
              </a:spcAft>
              <a:buSzPts val="3600"/>
              <a:buFont typeface="Proxima Nova Semibold"/>
              <a:buNone/>
              <a:defRPr sz="3600">
                <a:latin typeface="Proxima Nova Semibold"/>
                <a:ea typeface="Proxima Nova Semibold"/>
                <a:cs typeface="Proxima Nova Semibold"/>
                <a:sym typeface="Proxima Nova Semibold"/>
              </a:defRPr>
            </a:lvl5pPr>
            <a:lvl6pPr lvl="5" rtl="0" algn="ctr">
              <a:spcBef>
                <a:spcPts val="0"/>
              </a:spcBef>
              <a:spcAft>
                <a:spcPts val="0"/>
              </a:spcAft>
              <a:buSzPts val="3600"/>
              <a:buFont typeface="Proxima Nova Semibold"/>
              <a:buNone/>
              <a:defRPr sz="3600">
                <a:latin typeface="Proxima Nova Semibold"/>
                <a:ea typeface="Proxima Nova Semibold"/>
                <a:cs typeface="Proxima Nova Semibold"/>
                <a:sym typeface="Proxima Nova Semibold"/>
              </a:defRPr>
            </a:lvl6pPr>
            <a:lvl7pPr lvl="6" rtl="0" algn="ctr">
              <a:spcBef>
                <a:spcPts val="0"/>
              </a:spcBef>
              <a:spcAft>
                <a:spcPts val="0"/>
              </a:spcAft>
              <a:buSzPts val="3600"/>
              <a:buFont typeface="Proxima Nova Semibold"/>
              <a:buNone/>
              <a:defRPr sz="3600">
                <a:latin typeface="Proxima Nova Semibold"/>
                <a:ea typeface="Proxima Nova Semibold"/>
                <a:cs typeface="Proxima Nova Semibold"/>
                <a:sym typeface="Proxima Nova Semibold"/>
              </a:defRPr>
            </a:lvl7pPr>
            <a:lvl8pPr lvl="7" rtl="0" algn="ctr">
              <a:spcBef>
                <a:spcPts val="0"/>
              </a:spcBef>
              <a:spcAft>
                <a:spcPts val="0"/>
              </a:spcAft>
              <a:buSzPts val="3600"/>
              <a:buFont typeface="Proxima Nova Semibold"/>
              <a:buNone/>
              <a:defRPr sz="3600">
                <a:latin typeface="Proxima Nova Semibold"/>
                <a:ea typeface="Proxima Nova Semibold"/>
                <a:cs typeface="Proxima Nova Semibold"/>
                <a:sym typeface="Proxima Nova Semibold"/>
              </a:defRPr>
            </a:lvl8pPr>
            <a:lvl9pPr lvl="8" rtl="0" algn="ctr">
              <a:spcBef>
                <a:spcPts val="0"/>
              </a:spcBef>
              <a:spcAft>
                <a:spcPts val="0"/>
              </a:spcAft>
              <a:buSzPts val="3600"/>
              <a:buFont typeface="Proxima Nova Semibold"/>
              <a:buNone/>
              <a:defRPr sz="3600">
                <a:latin typeface="Proxima Nova Semibold"/>
                <a:ea typeface="Proxima Nova Semibold"/>
                <a:cs typeface="Proxima Nova Semibold"/>
                <a:sym typeface="Proxima Nova Semibold"/>
              </a:defRPr>
            </a:lvl9pPr>
          </a:lstStyle>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body" type="tx">
  <p:cSld name="TITLE_AND_BODY">
    <p:spTree>
      <p:nvGrpSpPr>
        <p:cNvPr id="332" name="Shape 332"/>
        <p:cNvGrpSpPr/>
        <p:nvPr/>
      </p:nvGrpSpPr>
      <p:grpSpPr>
        <a:xfrm>
          <a:off x="0" y="0"/>
          <a:ext cx="0" cy="0"/>
          <a:chOff x="0" y="0"/>
          <a:chExt cx="0" cy="0"/>
        </a:xfrm>
      </p:grpSpPr>
      <p:sp>
        <p:nvSpPr>
          <p:cNvPr id="333" name="Google Shape;333;p57"/>
          <p:cNvSpPr/>
          <p:nvPr/>
        </p:nvSpPr>
        <p:spPr>
          <a:xfrm>
            <a:off x="0" y="279475"/>
            <a:ext cx="2385300" cy="257400"/>
          </a:xfrm>
          <a:prstGeom prst="rect">
            <a:avLst/>
          </a:prstGeom>
          <a:solidFill>
            <a:srgbClr val="253446"/>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spcBef>
                <a:spcPts val="0"/>
              </a:spcBef>
              <a:spcAft>
                <a:spcPts val="0"/>
              </a:spcAft>
              <a:buNone/>
            </a:pPr>
            <a:r>
              <a:t/>
            </a:r>
            <a:endParaRPr/>
          </a:p>
        </p:txBody>
      </p:sp>
      <p:sp>
        <p:nvSpPr>
          <p:cNvPr id="334" name="Google Shape;334;p57"/>
          <p:cNvSpPr txBox="1"/>
          <p:nvPr>
            <p:ph type="title"/>
          </p:nvPr>
        </p:nvSpPr>
        <p:spPr>
          <a:xfrm>
            <a:off x="0" y="279475"/>
            <a:ext cx="2617800" cy="257400"/>
          </a:xfrm>
          <a:prstGeom prst="rect">
            <a:avLst/>
          </a:prstGeom>
        </p:spPr>
        <p:txBody>
          <a:bodyPr anchorCtr="0" anchor="ctr" bIns="91425" lIns="91425" spcFirstLastPara="1" rIns="91425" wrap="square" tIns="91425"/>
          <a:lstStyle>
            <a:lvl1pPr lvl="0" rtl="0" algn="l">
              <a:spcBef>
                <a:spcPts val="0"/>
              </a:spcBef>
              <a:spcAft>
                <a:spcPts val="0"/>
              </a:spcAft>
              <a:buClr>
                <a:schemeClr val="lt1"/>
              </a:buClr>
              <a:buSzPts val="1400"/>
              <a:buFont typeface="Proxima Nova"/>
              <a:buNone/>
              <a:defRPr sz="1400">
                <a:solidFill>
                  <a:schemeClr val="lt1"/>
                </a:solidFill>
                <a:latin typeface="Proxima Nova"/>
                <a:ea typeface="Proxima Nova"/>
                <a:cs typeface="Proxima Nova"/>
                <a:sym typeface="Proxima Nova"/>
              </a:defRPr>
            </a:lvl1pPr>
            <a:lvl2pPr lvl="1" rtl="0">
              <a:spcBef>
                <a:spcPts val="0"/>
              </a:spcBef>
              <a:spcAft>
                <a:spcPts val="0"/>
              </a:spcAft>
              <a:buClr>
                <a:schemeClr val="lt1"/>
              </a:buClr>
              <a:buSzPts val="2800"/>
              <a:buNone/>
              <a:defRPr>
                <a:solidFill>
                  <a:schemeClr val="lt1"/>
                </a:solidFill>
              </a:defRPr>
            </a:lvl2pPr>
            <a:lvl3pPr lvl="2" rtl="0">
              <a:spcBef>
                <a:spcPts val="0"/>
              </a:spcBef>
              <a:spcAft>
                <a:spcPts val="0"/>
              </a:spcAft>
              <a:buClr>
                <a:schemeClr val="lt1"/>
              </a:buClr>
              <a:buSzPts val="2800"/>
              <a:buNone/>
              <a:defRPr>
                <a:solidFill>
                  <a:schemeClr val="lt1"/>
                </a:solidFill>
              </a:defRPr>
            </a:lvl3pPr>
            <a:lvl4pPr lvl="3" rtl="0">
              <a:spcBef>
                <a:spcPts val="0"/>
              </a:spcBef>
              <a:spcAft>
                <a:spcPts val="0"/>
              </a:spcAft>
              <a:buClr>
                <a:schemeClr val="lt1"/>
              </a:buClr>
              <a:buSzPts val="2800"/>
              <a:buNone/>
              <a:defRPr>
                <a:solidFill>
                  <a:schemeClr val="lt1"/>
                </a:solidFill>
              </a:defRPr>
            </a:lvl4pPr>
            <a:lvl5pPr lvl="4" rtl="0">
              <a:spcBef>
                <a:spcPts val="0"/>
              </a:spcBef>
              <a:spcAft>
                <a:spcPts val="0"/>
              </a:spcAft>
              <a:buClr>
                <a:schemeClr val="lt1"/>
              </a:buClr>
              <a:buSzPts val="2800"/>
              <a:buNone/>
              <a:defRPr>
                <a:solidFill>
                  <a:schemeClr val="lt1"/>
                </a:solidFill>
              </a:defRPr>
            </a:lvl5pPr>
            <a:lvl6pPr lvl="5" rtl="0">
              <a:spcBef>
                <a:spcPts val="0"/>
              </a:spcBef>
              <a:spcAft>
                <a:spcPts val="0"/>
              </a:spcAft>
              <a:buClr>
                <a:schemeClr val="lt1"/>
              </a:buClr>
              <a:buSzPts val="2800"/>
              <a:buNone/>
              <a:defRPr>
                <a:solidFill>
                  <a:schemeClr val="lt1"/>
                </a:solidFill>
              </a:defRPr>
            </a:lvl6pPr>
            <a:lvl7pPr lvl="6" rtl="0">
              <a:spcBef>
                <a:spcPts val="0"/>
              </a:spcBef>
              <a:spcAft>
                <a:spcPts val="0"/>
              </a:spcAft>
              <a:buClr>
                <a:schemeClr val="lt1"/>
              </a:buClr>
              <a:buSzPts val="2800"/>
              <a:buNone/>
              <a:defRPr>
                <a:solidFill>
                  <a:schemeClr val="lt1"/>
                </a:solidFill>
              </a:defRPr>
            </a:lvl7pPr>
            <a:lvl8pPr lvl="7" rtl="0">
              <a:spcBef>
                <a:spcPts val="0"/>
              </a:spcBef>
              <a:spcAft>
                <a:spcPts val="0"/>
              </a:spcAft>
              <a:buClr>
                <a:schemeClr val="lt1"/>
              </a:buClr>
              <a:buSzPts val="2800"/>
              <a:buNone/>
              <a:defRPr>
                <a:solidFill>
                  <a:schemeClr val="lt1"/>
                </a:solidFill>
              </a:defRPr>
            </a:lvl8pPr>
            <a:lvl9pPr lvl="8" rtl="0">
              <a:spcBef>
                <a:spcPts val="0"/>
              </a:spcBef>
              <a:spcAft>
                <a:spcPts val="0"/>
              </a:spcAft>
              <a:buClr>
                <a:schemeClr val="lt1"/>
              </a:buClr>
              <a:buSzPts val="2800"/>
              <a:buNone/>
              <a:defRPr>
                <a:solidFill>
                  <a:schemeClr val="lt1"/>
                </a:solidFill>
              </a:defRPr>
            </a:lvl9pPr>
          </a:lstStyle>
          <a:p/>
        </p:txBody>
      </p:sp>
      <p:sp>
        <p:nvSpPr>
          <p:cNvPr id="335" name="Google Shape;335;p57"/>
          <p:cNvSpPr txBox="1"/>
          <p:nvPr>
            <p:ph idx="2" type="title"/>
          </p:nvPr>
        </p:nvSpPr>
        <p:spPr>
          <a:xfrm>
            <a:off x="269375" y="680825"/>
            <a:ext cx="8520600" cy="572700"/>
          </a:xfrm>
          <a:prstGeom prst="rect">
            <a:avLst/>
          </a:prstGeom>
        </p:spPr>
        <p:txBody>
          <a:bodyPr anchorCtr="0" anchor="ctr" bIns="91425" lIns="91425" spcFirstLastPara="1" rIns="91425" wrap="square" tIns="91425"/>
          <a:lstStyle>
            <a:lvl1pPr lvl="0" rtl="0" algn="ctr">
              <a:spcBef>
                <a:spcPts val="0"/>
              </a:spcBef>
              <a:spcAft>
                <a:spcPts val="0"/>
              </a:spcAft>
              <a:buClr>
                <a:srgbClr val="253446"/>
              </a:buClr>
              <a:buSzPts val="3000"/>
              <a:buFont typeface="Proxima Nova"/>
              <a:buNone/>
              <a:defRPr sz="3000">
                <a:solidFill>
                  <a:srgbClr val="253446"/>
                </a:solidFill>
                <a:latin typeface="Proxima Nova"/>
                <a:ea typeface="Proxima Nova"/>
                <a:cs typeface="Proxima Nova"/>
                <a:sym typeface="Proxima Nova"/>
              </a:defRPr>
            </a:lvl1pPr>
            <a:lvl2pPr lvl="1" rtl="0">
              <a:spcBef>
                <a:spcPts val="0"/>
              </a:spcBef>
              <a:spcAft>
                <a:spcPts val="0"/>
              </a:spcAft>
              <a:buClr>
                <a:srgbClr val="253446"/>
              </a:buClr>
              <a:buSzPts val="2800"/>
              <a:buNone/>
              <a:defRPr>
                <a:solidFill>
                  <a:srgbClr val="253446"/>
                </a:solidFill>
              </a:defRPr>
            </a:lvl2pPr>
            <a:lvl3pPr lvl="2" rtl="0">
              <a:spcBef>
                <a:spcPts val="0"/>
              </a:spcBef>
              <a:spcAft>
                <a:spcPts val="0"/>
              </a:spcAft>
              <a:buClr>
                <a:srgbClr val="253446"/>
              </a:buClr>
              <a:buSzPts val="2800"/>
              <a:buNone/>
              <a:defRPr>
                <a:solidFill>
                  <a:srgbClr val="253446"/>
                </a:solidFill>
              </a:defRPr>
            </a:lvl3pPr>
            <a:lvl4pPr lvl="3" rtl="0">
              <a:spcBef>
                <a:spcPts val="0"/>
              </a:spcBef>
              <a:spcAft>
                <a:spcPts val="0"/>
              </a:spcAft>
              <a:buClr>
                <a:srgbClr val="253446"/>
              </a:buClr>
              <a:buSzPts val="2800"/>
              <a:buNone/>
              <a:defRPr>
                <a:solidFill>
                  <a:srgbClr val="253446"/>
                </a:solidFill>
              </a:defRPr>
            </a:lvl4pPr>
            <a:lvl5pPr lvl="4" rtl="0">
              <a:spcBef>
                <a:spcPts val="0"/>
              </a:spcBef>
              <a:spcAft>
                <a:spcPts val="0"/>
              </a:spcAft>
              <a:buClr>
                <a:srgbClr val="253446"/>
              </a:buClr>
              <a:buSzPts val="2800"/>
              <a:buNone/>
              <a:defRPr>
                <a:solidFill>
                  <a:srgbClr val="253446"/>
                </a:solidFill>
              </a:defRPr>
            </a:lvl5pPr>
            <a:lvl6pPr lvl="5" rtl="0">
              <a:spcBef>
                <a:spcPts val="0"/>
              </a:spcBef>
              <a:spcAft>
                <a:spcPts val="0"/>
              </a:spcAft>
              <a:buClr>
                <a:srgbClr val="253446"/>
              </a:buClr>
              <a:buSzPts val="2800"/>
              <a:buNone/>
              <a:defRPr>
                <a:solidFill>
                  <a:srgbClr val="253446"/>
                </a:solidFill>
              </a:defRPr>
            </a:lvl6pPr>
            <a:lvl7pPr lvl="6" rtl="0">
              <a:spcBef>
                <a:spcPts val="0"/>
              </a:spcBef>
              <a:spcAft>
                <a:spcPts val="0"/>
              </a:spcAft>
              <a:buClr>
                <a:srgbClr val="253446"/>
              </a:buClr>
              <a:buSzPts val="2800"/>
              <a:buNone/>
              <a:defRPr>
                <a:solidFill>
                  <a:srgbClr val="253446"/>
                </a:solidFill>
              </a:defRPr>
            </a:lvl7pPr>
            <a:lvl8pPr lvl="7" rtl="0">
              <a:spcBef>
                <a:spcPts val="0"/>
              </a:spcBef>
              <a:spcAft>
                <a:spcPts val="0"/>
              </a:spcAft>
              <a:buClr>
                <a:srgbClr val="253446"/>
              </a:buClr>
              <a:buSzPts val="2800"/>
              <a:buNone/>
              <a:defRPr>
                <a:solidFill>
                  <a:srgbClr val="253446"/>
                </a:solidFill>
              </a:defRPr>
            </a:lvl8pPr>
            <a:lvl9pPr lvl="8" rtl="0">
              <a:spcBef>
                <a:spcPts val="0"/>
              </a:spcBef>
              <a:spcAft>
                <a:spcPts val="0"/>
              </a:spcAft>
              <a:buClr>
                <a:srgbClr val="253446"/>
              </a:buClr>
              <a:buSzPts val="2800"/>
              <a:buNone/>
              <a:defRPr>
                <a:solidFill>
                  <a:srgbClr val="253446"/>
                </a:solidFill>
              </a:defRPr>
            </a:lvl9pPr>
          </a:lstStyle>
          <a:p/>
        </p:txBody>
      </p:sp>
      <p:sp>
        <p:nvSpPr>
          <p:cNvPr id="336" name="Google Shape;336;p57"/>
          <p:cNvSpPr txBox="1"/>
          <p:nvPr>
            <p:ph idx="1" type="body"/>
          </p:nvPr>
        </p:nvSpPr>
        <p:spPr>
          <a:xfrm>
            <a:off x="311700" y="1397475"/>
            <a:ext cx="8520600" cy="3171300"/>
          </a:xfrm>
          <a:prstGeom prst="rect">
            <a:avLst/>
          </a:prstGeom>
        </p:spPr>
        <p:txBody>
          <a:bodyPr anchorCtr="0" anchor="t" bIns="91425" lIns="91425" spcFirstLastPara="1" rIns="91425" wrap="square" tIns="91425"/>
          <a:lstStyle>
            <a:lvl1pPr indent="-342900" lvl="0" marL="457200" rtl="0">
              <a:spcBef>
                <a:spcPts val="0"/>
              </a:spcBef>
              <a:spcAft>
                <a:spcPts val="0"/>
              </a:spcAft>
              <a:buSzPts val="1800"/>
              <a:buChar char="●"/>
              <a:defRPr/>
            </a:lvl1pPr>
            <a:lvl2pPr indent="-317500" lvl="1" marL="914400" rtl="0">
              <a:spcBef>
                <a:spcPts val="1600"/>
              </a:spcBef>
              <a:spcAft>
                <a:spcPts val="0"/>
              </a:spcAft>
              <a:buSzPts val="1400"/>
              <a:buChar char="○"/>
              <a:defRPr/>
            </a:lvl2pPr>
            <a:lvl3pPr indent="-317500" lvl="2" marL="1371600" rtl="0">
              <a:spcBef>
                <a:spcPts val="1600"/>
              </a:spcBef>
              <a:spcAft>
                <a:spcPts val="0"/>
              </a:spcAft>
              <a:buSzPts val="1400"/>
              <a:buChar char="■"/>
              <a:defRPr/>
            </a:lvl3pPr>
            <a:lvl4pPr indent="-317500" lvl="3" marL="1828800" rtl="0">
              <a:spcBef>
                <a:spcPts val="1600"/>
              </a:spcBef>
              <a:spcAft>
                <a:spcPts val="0"/>
              </a:spcAft>
              <a:buSzPts val="1400"/>
              <a:buChar char="●"/>
              <a:defRPr/>
            </a:lvl4pPr>
            <a:lvl5pPr indent="-317500" lvl="4" marL="2286000" rtl="0">
              <a:spcBef>
                <a:spcPts val="1600"/>
              </a:spcBef>
              <a:spcAft>
                <a:spcPts val="0"/>
              </a:spcAft>
              <a:buSzPts val="1400"/>
              <a:buChar char="○"/>
              <a:defRPr/>
            </a:lvl5pPr>
            <a:lvl6pPr indent="-317500" lvl="5" marL="2743200" rtl="0">
              <a:spcBef>
                <a:spcPts val="1600"/>
              </a:spcBef>
              <a:spcAft>
                <a:spcPts val="0"/>
              </a:spcAft>
              <a:buSzPts val="1400"/>
              <a:buChar char="■"/>
              <a:defRPr/>
            </a:lvl6pPr>
            <a:lvl7pPr indent="-317500" lvl="6" marL="3200400" rtl="0">
              <a:spcBef>
                <a:spcPts val="1600"/>
              </a:spcBef>
              <a:spcAft>
                <a:spcPts val="0"/>
              </a:spcAft>
              <a:buSzPts val="1400"/>
              <a:buChar char="●"/>
              <a:defRPr/>
            </a:lvl7pPr>
            <a:lvl8pPr indent="-317500" lvl="7" marL="3657600" rtl="0">
              <a:spcBef>
                <a:spcPts val="1600"/>
              </a:spcBef>
              <a:spcAft>
                <a:spcPts val="0"/>
              </a:spcAft>
              <a:buSzPts val="1400"/>
              <a:buChar char="○"/>
              <a:defRPr/>
            </a:lvl8pPr>
            <a:lvl9pPr indent="-317500" lvl="8" marL="4114800" rtl="0">
              <a:spcBef>
                <a:spcPts val="1600"/>
              </a:spcBef>
              <a:spcAft>
                <a:spcPts val="1600"/>
              </a:spcAft>
              <a:buSzPts val="1400"/>
              <a:buChar char="■"/>
              <a:defRPr/>
            </a:lvl9pPr>
          </a:lstStyle>
          <a:p/>
        </p:txBody>
      </p:sp>
      <p:sp>
        <p:nvSpPr>
          <p:cNvPr id="337" name="Google Shape;337;p5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a:spcBef>
                <a:spcPts val="0"/>
              </a:spcBef>
              <a:spcAft>
                <a:spcPts val="0"/>
              </a:spcAft>
              <a:buNone/>
            </a:pPr>
            <a:fld id="{00000000-1234-1234-1234-123412341234}" type="slidenum">
              <a:rPr lang="en"/>
              <a:t>‹#›</a:t>
            </a:fld>
            <a:endParaRPr/>
          </a:p>
        </p:txBody>
      </p:sp>
      <p:pic>
        <p:nvPicPr>
          <p:cNvPr descr="Alice_Logo_horizontal-02.jpg" id="338" name="Google Shape;338;p57"/>
          <p:cNvPicPr preferRelativeResize="0"/>
          <p:nvPr/>
        </p:nvPicPr>
        <p:blipFill rotWithShape="1">
          <a:blip r:embed="rId2">
            <a:alphaModFix/>
          </a:blip>
          <a:srcRect b="0" l="69" r="79" t="0"/>
          <a:stretch/>
        </p:blipFill>
        <p:spPr>
          <a:xfrm>
            <a:off x="7531250" y="203275"/>
            <a:ext cx="1041757" cy="326418"/>
          </a:xfrm>
          <a:prstGeom prst="rect">
            <a:avLst/>
          </a:prstGeom>
          <a:noFill/>
          <a:ln>
            <a:noFill/>
          </a:ln>
        </p:spPr>
      </p:pic>
    </p:spTree>
  </p:cSld>
  <p:clrMapOvr>
    <a:masterClrMapping/>
  </p:clrMapOvr>
</p:sldLayout>
</file>

<file path=ppt/slideLayouts/slideLayout5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two columns" type="twoColTx">
  <p:cSld name="TITLE_AND_TWO_COLUMNS">
    <p:spTree>
      <p:nvGrpSpPr>
        <p:cNvPr id="339" name="Shape 339"/>
        <p:cNvGrpSpPr/>
        <p:nvPr/>
      </p:nvGrpSpPr>
      <p:grpSpPr>
        <a:xfrm>
          <a:off x="0" y="0"/>
          <a:ext cx="0" cy="0"/>
          <a:chOff x="0" y="0"/>
          <a:chExt cx="0" cy="0"/>
        </a:xfrm>
      </p:grpSpPr>
      <p:sp>
        <p:nvSpPr>
          <p:cNvPr id="340" name="Google Shape;340;p58"/>
          <p:cNvSpPr txBox="1"/>
          <p:nvPr>
            <p:ph idx="1" type="body"/>
          </p:nvPr>
        </p:nvSpPr>
        <p:spPr>
          <a:xfrm>
            <a:off x="311700" y="1460950"/>
            <a:ext cx="3781800" cy="3108000"/>
          </a:xfrm>
          <a:prstGeom prst="rect">
            <a:avLst/>
          </a:prstGeom>
        </p:spPr>
        <p:txBody>
          <a:bodyPr anchorCtr="0" anchor="t" bIns="91425" lIns="91425" spcFirstLastPara="1" rIns="91425" wrap="square" tIns="91425"/>
          <a:lstStyle>
            <a:lvl1pPr indent="-317500" lvl="0" marL="457200" rtl="0">
              <a:spcBef>
                <a:spcPts val="0"/>
              </a:spcBef>
              <a:spcAft>
                <a:spcPts val="0"/>
              </a:spcAft>
              <a:buSzPts val="1400"/>
              <a:buChar char="●"/>
              <a:defRPr sz="1400"/>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sp>
        <p:nvSpPr>
          <p:cNvPr id="341" name="Google Shape;341;p58"/>
          <p:cNvSpPr txBox="1"/>
          <p:nvPr>
            <p:ph idx="2" type="body"/>
          </p:nvPr>
        </p:nvSpPr>
        <p:spPr>
          <a:xfrm>
            <a:off x="4484750" y="1460975"/>
            <a:ext cx="4305300" cy="3108000"/>
          </a:xfrm>
          <a:prstGeom prst="rect">
            <a:avLst/>
          </a:prstGeom>
        </p:spPr>
        <p:txBody>
          <a:bodyPr anchorCtr="0" anchor="t" bIns="91425" lIns="91425" spcFirstLastPara="1" rIns="91425" wrap="square" tIns="91425"/>
          <a:lstStyle>
            <a:lvl1pPr indent="-317500" lvl="0" marL="457200" rtl="0">
              <a:spcBef>
                <a:spcPts val="0"/>
              </a:spcBef>
              <a:spcAft>
                <a:spcPts val="0"/>
              </a:spcAft>
              <a:buSzPts val="1400"/>
              <a:buChar char="●"/>
              <a:defRPr sz="1400"/>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sp>
        <p:nvSpPr>
          <p:cNvPr id="342" name="Google Shape;342;p5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a:spcBef>
                <a:spcPts val="0"/>
              </a:spcBef>
              <a:spcAft>
                <a:spcPts val="0"/>
              </a:spcAft>
              <a:buNone/>
            </a:pPr>
            <a:fld id="{00000000-1234-1234-1234-123412341234}" type="slidenum">
              <a:rPr lang="en"/>
              <a:t>‹#›</a:t>
            </a:fld>
            <a:endParaRPr/>
          </a:p>
        </p:txBody>
      </p:sp>
      <p:sp>
        <p:nvSpPr>
          <p:cNvPr id="343" name="Google Shape;343;p58"/>
          <p:cNvSpPr/>
          <p:nvPr/>
        </p:nvSpPr>
        <p:spPr>
          <a:xfrm>
            <a:off x="0" y="279475"/>
            <a:ext cx="2385300" cy="257400"/>
          </a:xfrm>
          <a:prstGeom prst="rect">
            <a:avLst/>
          </a:prstGeom>
          <a:solidFill>
            <a:srgbClr val="253446"/>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spcBef>
                <a:spcPts val="0"/>
              </a:spcBef>
              <a:spcAft>
                <a:spcPts val="0"/>
              </a:spcAft>
              <a:buNone/>
            </a:pPr>
            <a:r>
              <a:t/>
            </a:r>
            <a:endParaRPr/>
          </a:p>
        </p:txBody>
      </p:sp>
      <p:sp>
        <p:nvSpPr>
          <p:cNvPr id="344" name="Google Shape;344;p58"/>
          <p:cNvSpPr txBox="1"/>
          <p:nvPr>
            <p:ph type="title"/>
          </p:nvPr>
        </p:nvSpPr>
        <p:spPr>
          <a:xfrm>
            <a:off x="0" y="279475"/>
            <a:ext cx="2744700" cy="257400"/>
          </a:xfrm>
          <a:prstGeom prst="rect">
            <a:avLst/>
          </a:prstGeom>
        </p:spPr>
        <p:txBody>
          <a:bodyPr anchorCtr="0" anchor="ctr" bIns="91425" lIns="91425" spcFirstLastPara="1" rIns="91425" wrap="square" tIns="91425"/>
          <a:lstStyle>
            <a:lvl1pPr lvl="0" rtl="0" algn="l">
              <a:spcBef>
                <a:spcPts val="0"/>
              </a:spcBef>
              <a:spcAft>
                <a:spcPts val="0"/>
              </a:spcAft>
              <a:buClr>
                <a:schemeClr val="lt1"/>
              </a:buClr>
              <a:buSzPts val="1400"/>
              <a:buFont typeface="Proxima Nova"/>
              <a:buNone/>
              <a:defRPr sz="1400">
                <a:solidFill>
                  <a:schemeClr val="lt1"/>
                </a:solidFill>
                <a:latin typeface="Proxima Nova"/>
                <a:ea typeface="Proxima Nova"/>
                <a:cs typeface="Proxima Nova"/>
                <a:sym typeface="Proxima Nova"/>
              </a:defRPr>
            </a:lvl1pPr>
            <a:lvl2pPr lvl="1" rtl="0">
              <a:spcBef>
                <a:spcPts val="0"/>
              </a:spcBef>
              <a:spcAft>
                <a:spcPts val="0"/>
              </a:spcAft>
              <a:buClr>
                <a:schemeClr val="lt1"/>
              </a:buClr>
              <a:buSzPts val="2800"/>
              <a:buNone/>
              <a:defRPr>
                <a:solidFill>
                  <a:schemeClr val="lt1"/>
                </a:solidFill>
              </a:defRPr>
            </a:lvl2pPr>
            <a:lvl3pPr lvl="2" rtl="0">
              <a:spcBef>
                <a:spcPts val="0"/>
              </a:spcBef>
              <a:spcAft>
                <a:spcPts val="0"/>
              </a:spcAft>
              <a:buClr>
                <a:schemeClr val="lt1"/>
              </a:buClr>
              <a:buSzPts val="2800"/>
              <a:buNone/>
              <a:defRPr>
                <a:solidFill>
                  <a:schemeClr val="lt1"/>
                </a:solidFill>
              </a:defRPr>
            </a:lvl3pPr>
            <a:lvl4pPr lvl="3" rtl="0">
              <a:spcBef>
                <a:spcPts val="0"/>
              </a:spcBef>
              <a:spcAft>
                <a:spcPts val="0"/>
              </a:spcAft>
              <a:buClr>
                <a:schemeClr val="lt1"/>
              </a:buClr>
              <a:buSzPts val="2800"/>
              <a:buNone/>
              <a:defRPr>
                <a:solidFill>
                  <a:schemeClr val="lt1"/>
                </a:solidFill>
              </a:defRPr>
            </a:lvl4pPr>
            <a:lvl5pPr lvl="4" rtl="0">
              <a:spcBef>
                <a:spcPts val="0"/>
              </a:spcBef>
              <a:spcAft>
                <a:spcPts val="0"/>
              </a:spcAft>
              <a:buClr>
                <a:schemeClr val="lt1"/>
              </a:buClr>
              <a:buSzPts val="2800"/>
              <a:buNone/>
              <a:defRPr>
                <a:solidFill>
                  <a:schemeClr val="lt1"/>
                </a:solidFill>
              </a:defRPr>
            </a:lvl5pPr>
            <a:lvl6pPr lvl="5" rtl="0">
              <a:spcBef>
                <a:spcPts val="0"/>
              </a:spcBef>
              <a:spcAft>
                <a:spcPts val="0"/>
              </a:spcAft>
              <a:buClr>
                <a:schemeClr val="lt1"/>
              </a:buClr>
              <a:buSzPts val="2800"/>
              <a:buNone/>
              <a:defRPr>
                <a:solidFill>
                  <a:schemeClr val="lt1"/>
                </a:solidFill>
              </a:defRPr>
            </a:lvl6pPr>
            <a:lvl7pPr lvl="6" rtl="0">
              <a:spcBef>
                <a:spcPts val="0"/>
              </a:spcBef>
              <a:spcAft>
                <a:spcPts val="0"/>
              </a:spcAft>
              <a:buClr>
                <a:schemeClr val="lt1"/>
              </a:buClr>
              <a:buSzPts val="2800"/>
              <a:buNone/>
              <a:defRPr>
                <a:solidFill>
                  <a:schemeClr val="lt1"/>
                </a:solidFill>
              </a:defRPr>
            </a:lvl7pPr>
            <a:lvl8pPr lvl="7" rtl="0">
              <a:spcBef>
                <a:spcPts val="0"/>
              </a:spcBef>
              <a:spcAft>
                <a:spcPts val="0"/>
              </a:spcAft>
              <a:buClr>
                <a:schemeClr val="lt1"/>
              </a:buClr>
              <a:buSzPts val="2800"/>
              <a:buNone/>
              <a:defRPr>
                <a:solidFill>
                  <a:schemeClr val="lt1"/>
                </a:solidFill>
              </a:defRPr>
            </a:lvl8pPr>
            <a:lvl9pPr lvl="8" rtl="0">
              <a:spcBef>
                <a:spcPts val="0"/>
              </a:spcBef>
              <a:spcAft>
                <a:spcPts val="0"/>
              </a:spcAft>
              <a:buClr>
                <a:schemeClr val="lt1"/>
              </a:buClr>
              <a:buSzPts val="2800"/>
              <a:buNone/>
              <a:defRPr>
                <a:solidFill>
                  <a:schemeClr val="lt1"/>
                </a:solidFill>
              </a:defRPr>
            </a:lvl9pPr>
          </a:lstStyle>
          <a:p/>
        </p:txBody>
      </p:sp>
      <p:sp>
        <p:nvSpPr>
          <p:cNvPr id="345" name="Google Shape;345;p58"/>
          <p:cNvSpPr txBox="1"/>
          <p:nvPr>
            <p:ph idx="3" type="title"/>
          </p:nvPr>
        </p:nvSpPr>
        <p:spPr>
          <a:xfrm>
            <a:off x="269375" y="680825"/>
            <a:ext cx="8520600" cy="572700"/>
          </a:xfrm>
          <a:prstGeom prst="rect">
            <a:avLst/>
          </a:prstGeom>
        </p:spPr>
        <p:txBody>
          <a:bodyPr anchorCtr="0" anchor="ctr" bIns="91425" lIns="91425" spcFirstLastPara="1" rIns="91425" wrap="square" tIns="91425"/>
          <a:lstStyle>
            <a:lvl1pPr lvl="0" rtl="0" algn="ctr">
              <a:spcBef>
                <a:spcPts val="0"/>
              </a:spcBef>
              <a:spcAft>
                <a:spcPts val="0"/>
              </a:spcAft>
              <a:buClr>
                <a:srgbClr val="253446"/>
              </a:buClr>
              <a:buSzPts val="3000"/>
              <a:buFont typeface="Proxima Nova"/>
              <a:buNone/>
              <a:defRPr sz="3000">
                <a:solidFill>
                  <a:srgbClr val="253446"/>
                </a:solidFill>
                <a:latin typeface="Proxima Nova"/>
                <a:ea typeface="Proxima Nova"/>
                <a:cs typeface="Proxima Nova"/>
                <a:sym typeface="Proxima Nova"/>
              </a:defRPr>
            </a:lvl1pPr>
            <a:lvl2pPr lvl="1" rtl="0">
              <a:spcBef>
                <a:spcPts val="0"/>
              </a:spcBef>
              <a:spcAft>
                <a:spcPts val="0"/>
              </a:spcAft>
              <a:buClr>
                <a:srgbClr val="253446"/>
              </a:buClr>
              <a:buSzPts val="2800"/>
              <a:buNone/>
              <a:defRPr>
                <a:solidFill>
                  <a:srgbClr val="253446"/>
                </a:solidFill>
              </a:defRPr>
            </a:lvl2pPr>
            <a:lvl3pPr lvl="2" rtl="0">
              <a:spcBef>
                <a:spcPts val="0"/>
              </a:spcBef>
              <a:spcAft>
                <a:spcPts val="0"/>
              </a:spcAft>
              <a:buClr>
                <a:srgbClr val="253446"/>
              </a:buClr>
              <a:buSzPts val="2800"/>
              <a:buNone/>
              <a:defRPr>
                <a:solidFill>
                  <a:srgbClr val="253446"/>
                </a:solidFill>
              </a:defRPr>
            </a:lvl3pPr>
            <a:lvl4pPr lvl="3" rtl="0">
              <a:spcBef>
                <a:spcPts val="0"/>
              </a:spcBef>
              <a:spcAft>
                <a:spcPts val="0"/>
              </a:spcAft>
              <a:buClr>
                <a:srgbClr val="253446"/>
              </a:buClr>
              <a:buSzPts val="2800"/>
              <a:buNone/>
              <a:defRPr>
                <a:solidFill>
                  <a:srgbClr val="253446"/>
                </a:solidFill>
              </a:defRPr>
            </a:lvl4pPr>
            <a:lvl5pPr lvl="4" rtl="0">
              <a:spcBef>
                <a:spcPts val="0"/>
              </a:spcBef>
              <a:spcAft>
                <a:spcPts val="0"/>
              </a:spcAft>
              <a:buClr>
                <a:srgbClr val="253446"/>
              </a:buClr>
              <a:buSzPts val="2800"/>
              <a:buNone/>
              <a:defRPr>
                <a:solidFill>
                  <a:srgbClr val="253446"/>
                </a:solidFill>
              </a:defRPr>
            </a:lvl5pPr>
            <a:lvl6pPr lvl="5" rtl="0">
              <a:spcBef>
                <a:spcPts val="0"/>
              </a:spcBef>
              <a:spcAft>
                <a:spcPts val="0"/>
              </a:spcAft>
              <a:buClr>
                <a:srgbClr val="253446"/>
              </a:buClr>
              <a:buSzPts val="2800"/>
              <a:buNone/>
              <a:defRPr>
                <a:solidFill>
                  <a:srgbClr val="253446"/>
                </a:solidFill>
              </a:defRPr>
            </a:lvl6pPr>
            <a:lvl7pPr lvl="6" rtl="0">
              <a:spcBef>
                <a:spcPts val="0"/>
              </a:spcBef>
              <a:spcAft>
                <a:spcPts val="0"/>
              </a:spcAft>
              <a:buClr>
                <a:srgbClr val="253446"/>
              </a:buClr>
              <a:buSzPts val="2800"/>
              <a:buNone/>
              <a:defRPr>
                <a:solidFill>
                  <a:srgbClr val="253446"/>
                </a:solidFill>
              </a:defRPr>
            </a:lvl7pPr>
            <a:lvl8pPr lvl="7" rtl="0">
              <a:spcBef>
                <a:spcPts val="0"/>
              </a:spcBef>
              <a:spcAft>
                <a:spcPts val="0"/>
              </a:spcAft>
              <a:buClr>
                <a:srgbClr val="253446"/>
              </a:buClr>
              <a:buSzPts val="2800"/>
              <a:buNone/>
              <a:defRPr>
                <a:solidFill>
                  <a:srgbClr val="253446"/>
                </a:solidFill>
              </a:defRPr>
            </a:lvl8pPr>
            <a:lvl9pPr lvl="8" rtl="0">
              <a:spcBef>
                <a:spcPts val="0"/>
              </a:spcBef>
              <a:spcAft>
                <a:spcPts val="0"/>
              </a:spcAft>
              <a:buClr>
                <a:srgbClr val="253446"/>
              </a:buClr>
              <a:buSzPts val="2800"/>
              <a:buNone/>
              <a:defRPr>
                <a:solidFill>
                  <a:srgbClr val="253446"/>
                </a:solidFill>
              </a:defRPr>
            </a:lvl9pPr>
          </a:lstStyle>
          <a:p/>
        </p:txBody>
      </p:sp>
      <p:pic>
        <p:nvPicPr>
          <p:cNvPr descr="Alice_Logo_horizontal-02.jpg" id="346" name="Google Shape;346;p58"/>
          <p:cNvPicPr preferRelativeResize="0"/>
          <p:nvPr/>
        </p:nvPicPr>
        <p:blipFill rotWithShape="1">
          <a:blip r:embed="rId2">
            <a:alphaModFix/>
          </a:blip>
          <a:srcRect b="0" l="69" r="79" t="0"/>
          <a:stretch/>
        </p:blipFill>
        <p:spPr>
          <a:xfrm>
            <a:off x="7531250" y="203275"/>
            <a:ext cx="1041757" cy="326418"/>
          </a:xfrm>
          <a:prstGeom prst="rect">
            <a:avLst/>
          </a:prstGeom>
          <a:noFill/>
          <a:ln>
            <a:noFill/>
          </a:ln>
        </p:spPr>
      </p:pic>
      <p:cxnSp>
        <p:nvCxnSpPr>
          <p:cNvPr id="347" name="Google Shape;347;p58"/>
          <p:cNvCxnSpPr/>
          <p:nvPr/>
        </p:nvCxnSpPr>
        <p:spPr>
          <a:xfrm>
            <a:off x="4333638" y="1876450"/>
            <a:ext cx="0" cy="2277000"/>
          </a:xfrm>
          <a:prstGeom prst="straightConnector1">
            <a:avLst/>
          </a:prstGeom>
          <a:noFill/>
          <a:ln cap="flat" cmpd="sng" w="9525">
            <a:solidFill>
              <a:srgbClr val="1C2736"/>
            </a:solidFill>
            <a:prstDash val="solid"/>
            <a:round/>
            <a:headEnd len="med" w="med" type="none"/>
            <a:tailEnd len="med" w="med" type="none"/>
          </a:ln>
        </p:spPr>
      </p:cxnSp>
    </p:spTree>
  </p:cSld>
  <p:clrMapOvr>
    <a:masterClrMapping/>
  </p:clrMapOvr>
</p:sldLayout>
</file>

<file path=ppt/slideLayouts/slideLayout5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one column text 2">
  <p:cSld name="TITLE_AND_TWO_COLUMNS_2">
    <p:spTree>
      <p:nvGrpSpPr>
        <p:cNvPr id="348" name="Shape 348"/>
        <p:cNvGrpSpPr/>
        <p:nvPr/>
      </p:nvGrpSpPr>
      <p:grpSpPr>
        <a:xfrm>
          <a:off x="0" y="0"/>
          <a:ext cx="0" cy="0"/>
          <a:chOff x="0" y="0"/>
          <a:chExt cx="0" cy="0"/>
        </a:xfrm>
      </p:grpSpPr>
      <p:sp>
        <p:nvSpPr>
          <p:cNvPr id="349" name="Google Shape;349;p59"/>
          <p:cNvSpPr txBox="1"/>
          <p:nvPr>
            <p:ph idx="1" type="body"/>
          </p:nvPr>
        </p:nvSpPr>
        <p:spPr>
          <a:xfrm>
            <a:off x="4664225" y="1460950"/>
            <a:ext cx="3845100" cy="3108000"/>
          </a:xfrm>
          <a:prstGeom prst="rect">
            <a:avLst/>
          </a:prstGeom>
        </p:spPr>
        <p:txBody>
          <a:bodyPr anchorCtr="0" anchor="t" bIns="91425" lIns="91425" spcFirstLastPara="1" rIns="91425" wrap="square" tIns="91425"/>
          <a:lstStyle>
            <a:lvl1pPr indent="-317500" lvl="0" marL="457200" rtl="0">
              <a:spcBef>
                <a:spcPts val="0"/>
              </a:spcBef>
              <a:spcAft>
                <a:spcPts val="0"/>
              </a:spcAft>
              <a:buSzPts val="1400"/>
              <a:buChar char="●"/>
              <a:defRPr sz="1400"/>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sp>
        <p:nvSpPr>
          <p:cNvPr id="350" name="Google Shape;350;p5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a:spcBef>
                <a:spcPts val="0"/>
              </a:spcBef>
              <a:spcAft>
                <a:spcPts val="0"/>
              </a:spcAft>
              <a:buNone/>
            </a:pPr>
            <a:fld id="{00000000-1234-1234-1234-123412341234}" type="slidenum">
              <a:rPr lang="en"/>
              <a:t>‹#›</a:t>
            </a:fld>
            <a:endParaRPr/>
          </a:p>
        </p:txBody>
      </p:sp>
      <p:sp>
        <p:nvSpPr>
          <p:cNvPr id="351" name="Google Shape;351;p59"/>
          <p:cNvSpPr/>
          <p:nvPr/>
        </p:nvSpPr>
        <p:spPr>
          <a:xfrm>
            <a:off x="0" y="279475"/>
            <a:ext cx="2385300" cy="257400"/>
          </a:xfrm>
          <a:prstGeom prst="rect">
            <a:avLst/>
          </a:prstGeom>
          <a:solidFill>
            <a:srgbClr val="253446"/>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spcBef>
                <a:spcPts val="0"/>
              </a:spcBef>
              <a:spcAft>
                <a:spcPts val="0"/>
              </a:spcAft>
              <a:buNone/>
            </a:pPr>
            <a:r>
              <a:t/>
            </a:r>
            <a:endParaRPr/>
          </a:p>
        </p:txBody>
      </p:sp>
      <p:sp>
        <p:nvSpPr>
          <p:cNvPr id="352" name="Google Shape;352;p59"/>
          <p:cNvSpPr txBox="1"/>
          <p:nvPr>
            <p:ph type="title"/>
          </p:nvPr>
        </p:nvSpPr>
        <p:spPr>
          <a:xfrm>
            <a:off x="0" y="279475"/>
            <a:ext cx="2845200" cy="257400"/>
          </a:xfrm>
          <a:prstGeom prst="rect">
            <a:avLst/>
          </a:prstGeom>
        </p:spPr>
        <p:txBody>
          <a:bodyPr anchorCtr="0" anchor="ctr" bIns="91425" lIns="91425" spcFirstLastPara="1" rIns="91425" wrap="square" tIns="91425"/>
          <a:lstStyle>
            <a:lvl1pPr lvl="0" rtl="0" algn="l">
              <a:spcBef>
                <a:spcPts val="0"/>
              </a:spcBef>
              <a:spcAft>
                <a:spcPts val="0"/>
              </a:spcAft>
              <a:buClr>
                <a:schemeClr val="lt1"/>
              </a:buClr>
              <a:buSzPts val="1400"/>
              <a:buFont typeface="Proxima Nova"/>
              <a:buNone/>
              <a:defRPr sz="1400">
                <a:solidFill>
                  <a:schemeClr val="lt1"/>
                </a:solidFill>
                <a:latin typeface="Proxima Nova"/>
                <a:ea typeface="Proxima Nova"/>
                <a:cs typeface="Proxima Nova"/>
                <a:sym typeface="Proxima Nova"/>
              </a:defRPr>
            </a:lvl1pPr>
            <a:lvl2pPr lvl="1" rtl="0">
              <a:spcBef>
                <a:spcPts val="0"/>
              </a:spcBef>
              <a:spcAft>
                <a:spcPts val="0"/>
              </a:spcAft>
              <a:buClr>
                <a:schemeClr val="lt1"/>
              </a:buClr>
              <a:buSzPts val="2800"/>
              <a:buNone/>
              <a:defRPr>
                <a:solidFill>
                  <a:schemeClr val="lt1"/>
                </a:solidFill>
              </a:defRPr>
            </a:lvl2pPr>
            <a:lvl3pPr lvl="2" rtl="0">
              <a:spcBef>
                <a:spcPts val="0"/>
              </a:spcBef>
              <a:spcAft>
                <a:spcPts val="0"/>
              </a:spcAft>
              <a:buClr>
                <a:schemeClr val="lt1"/>
              </a:buClr>
              <a:buSzPts val="2800"/>
              <a:buNone/>
              <a:defRPr>
                <a:solidFill>
                  <a:schemeClr val="lt1"/>
                </a:solidFill>
              </a:defRPr>
            </a:lvl3pPr>
            <a:lvl4pPr lvl="3" rtl="0">
              <a:spcBef>
                <a:spcPts val="0"/>
              </a:spcBef>
              <a:spcAft>
                <a:spcPts val="0"/>
              </a:spcAft>
              <a:buClr>
                <a:schemeClr val="lt1"/>
              </a:buClr>
              <a:buSzPts val="2800"/>
              <a:buNone/>
              <a:defRPr>
                <a:solidFill>
                  <a:schemeClr val="lt1"/>
                </a:solidFill>
              </a:defRPr>
            </a:lvl4pPr>
            <a:lvl5pPr lvl="4" rtl="0">
              <a:spcBef>
                <a:spcPts val="0"/>
              </a:spcBef>
              <a:spcAft>
                <a:spcPts val="0"/>
              </a:spcAft>
              <a:buClr>
                <a:schemeClr val="lt1"/>
              </a:buClr>
              <a:buSzPts val="2800"/>
              <a:buNone/>
              <a:defRPr>
                <a:solidFill>
                  <a:schemeClr val="lt1"/>
                </a:solidFill>
              </a:defRPr>
            </a:lvl5pPr>
            <a:lvl6pPr lvl="5" rtl="0">
              <a:spcBef>
                <a:spcPts val="0"/>
              </a:spcBef>
              <a:spcAft>
                <a:spcPts val="0"/>
              </a:spcAft>
              <a:buClr>
                <a:schemeClr val="lt1"/>
              </a:buClr>
              <a:buSzPts val="2800"/>
              <a:buNone/>
              <a:defRPr>
                <a:solidFill>
                  <a:schemeClr val="lt1"/>
                </a:solidFill>
              </a:defRPr>
            </a:lvl6pPr>
            <a:lvl7pPr lvl="6" rtl="0">
              <a:spcBef>
                <a:spcPts val="0"/>
              </a:spcBef>
              <a:spcAft>
                <a:spcPts val="0"/>
              </a:spcAft>
              <a:buClr>
                <a:schemeClr val="lt1"/>
              </a:buClr>
              <a:buSzPts val="2800"/>
              <a:buNone/>
              <a:defRPr>
                <a:solidFill>
                  <a:schemeClr val="lt1"/>
                </a:solidFill>
              </a:defRPr>
            </a:lvl7pPr>
            <a:lvl8pPr lvl="7" rtl="0">
              <a:spcBef>
                <a:spcPts val="0"/>
              </a:spcBef>
              <a:spcAft>
                <a:spcPts val="0"/>
              </a:spcAft>
              <a:buClr>
                <a:schemeClr val="lt1"/>
              </a:buClr>
              <a:buSzPts val="2800"/>
              <a:buNone/>
              <a:defRPr>
                <a:solidFill>
                  <a:schemeClr val="lt1"/>
                </a:solidFill>
              </a:defRPr>
            </a:lvl8pPr>
            <a:lvl9pPr lvl="8" rtl="0">
              <a:spcBef>
                <a:spcPts val="0"/>
              </a:spcBef>
              <a:spcAft>
                <a:spcPts val="0"/>
              </a:spcAft>
              <a:buClr>
                <a:schemeClr val="lt1"/>
              </a:buClr>
              <a:buSzPts val="2800"/>
              <a:buNone/>
              <a:defRPr>
                <a:solidFill>
                  <a:schemeClr val="lt1"/>
                </a:solidFill>
              </a:defRPr>
            </a:lvl9pPr>
          </a:lstStyle>
          <a:p/>
        </p:txBody>
      </p:sp>
      <p:sp>
        <p:nvSpPr>
          <p:cNvPr id="353" name="Google Shape;353;p59"/>
          <p:cNvSpPr txBox="1"/>
          <p:nvPr>
            <p:ph idx="2" type="title"/>
          </p:nvPr>
        </p:nvSpPr>
        <p:spPr>
          <a:xfrm>
            <a:off x="269375" y="680825"/>
            <a:ext cx="8520600" cy="572700"/>
          </a:xfrm>
          <a:prstGeom prst="rect">
            <a:avLst/>
          </a:prstGeom>
        </p:spPr>
        <p:txBody>
          <a:bodyPr anchorCtr="0" anchor="ctr" bIns="91425" lIns="91425" spcFirstLastPara="1" rIns="91425" wrap="square" tIns="91425"/>
          <a:lstStyle>
            <a:lvl1pPr lvl="0" rtl="0" algn="ctr">
              <a:spcBef>
                <a:spcPts val="0"/>
              </a:spcBef>
              <a:spcAft>
                <a:spcPts val="0"/>
              </a:spcAft>
              <a:buClr>
                <a:srgbClr val="253446"/>
              </a:buClr>
              <a:buSzPts val="3000"/>
              <a:buFont typeface="Proxima Nova"/>
              <a:buNone/>
              <a:defRPr sz="3000">
                <a:solidFill>
                  <a:srgbClr val="253446"/>
                </a:solidFill>
                <a:latin typeface="Proxima Nova"/>
                <a:ea typeface="Proxima Nova"/>
                <a:cs typeface="Proxima Nova"/>
                <a:sym typeface="Proxima Nova"/>
              </a:defRPr>
            </a:lvl1pPr>
            <a:lvl2pPr lvl="1" rtl="0">
              <a:spcBef>
                <a:spcPts val="0"/>
              </a:spcBef>
              <a:spcAft>
                <a:spcPts val="0"/>
              </a:spcAft>
              <a:buClr>
                <a:srgbClr val="253446"/>
              </a:buClr>
              <a:buSzPts val="2800"/>
              <a:buNone/>
              <a:defRPr>
                <a:solidFill>
                  <a:srgbClr val="253446"/>
                </a:solidFill>
              </a:defRPr>
            </a:lvl2pPr>
            <a:lvl3pPr lvl="2" rtl="0">
              <a:spcBef>
                <a:spcPts val="0"/>
              </a:spcBef>
              <a:spcAft>
                <a:spcPts val="0"/>
              </a:spcAft>
              <a:buClr>
                <a:srgbClr val="253446"/>
              </a:buClr>
              <a:buSzPts val="2800"/>
              <a:buNone/>
              <a:defRPr>
                <a:solidFill>
                  <a:srgbClr val="253446"/>
                </a:solidFill>
              </a:defRPr>
            </a:lvl3pPr>
            <a:lvl4pPr lvl="3" rtl="0">
              <a:spcBef>
                <a:spcPts val="0"/>
              </a:spcBef>
              <a:spcAft>
                <a:spcPts val="0"/>
              </a:spcAft>
              <a:buClr>
                <a:srgbClr val="253446"/>
              </a:buClr>
              <a:buSzPts val="2800"/>
              <a:buNone/>
              <a:defRPr>
                <a:solidFill>
                  <a:srgbClr val="253446"/>
                </a:solidFill>
              </a:defRPr>
            </a:lvl4pPr>
            <a:lvl5pPr lvl="4" rtl="0">
              <a:spcBef>
                <a:spcPts val="0"/>
              </a:spcBef>
              <a:spcAft>
                <a:spcPts val="0"/>
              </a:spcAft>
              <a:buClr>
                <a:srgbClr val="253446"/>
              </a:buClr>
              <a:buSzPts val="2800"/>
              <a:buNone/>
              <a:defRPr>
                <a:solidFill>
                  <a:srgbClr val="253446"/>
                </a:solidFill>
              </a:defRPr>
            </a:lvl5pPr>
            <a:lvl6pPr lvl="5" rtl="0">
              <a:spcBef>
                <a:spcPts val="0"/>
              </a:spcBef>
              <a:spcAft>
                <a:spcPts val="0"/>
              </a:spcAft>
              <a:buClr>
                <a:srgbClr val="253446"/>
              </a:buClr>
              <a:buSzPts val="2800"/>
              <a:buNone/>
              <a:defRPr>
                <a:solidFill>
                  <a:srgbClr val="253446"/>
                </a:solidFill>
              </a:defRPr>
            </a:lvl6pPr>
            <a:lvl7pPr lvl="6" rtl="0">
              <a:spcBef>
                <a:spcPts val="0"/>
              </a:spcBef>
              <a:spcAft>
                <a:spcPts val="0"/>
              </a:spcAft>
              <a:buClr>
                <a:srgbClr val="253446"/>
              </a:buClr>
              <a:buSzPts val="2800"/>
              <a:buNone/>
              <a:defRPr>
                <a:solidFill>
                  <a:srgbClr val="253446"/>
                </a:solidFill>
              </a:defRPr>
            </a:lvl7pPr>
            <a:lvl8pPr lvl="7" rtl="0">
              <a:spcBef>
                <a:spcPts val="0"/>
              </a:spcBef>
              <a:spcAft>
                <a:spcPts val="0"/>
              </a:spcAft>
              <a:buClr>
                <a:srgbClr val="253446"/>
              </a:buClr>
              <a:buSzPts val="2800"/>
              <a:buNone/>
              <a:defRPr>
                <a:solidFill>
                  <a:srgbClr val="253446"/>
                </a:solidFill>
              </a:defRPr>
            </a:lvl8pPr>
            <a:lvl9pPr lvl="8" rtl="0">
              <a:spcBef>
                <a:spcPts val="0"/>
              </a:spcBef>
              <a:spcAft>
                <a:spcPts val="0"/>
              </a:spcAft>
              <a:buClr>
                <a:srgbClr val="253446"/>
              </a:buClr>
              <a:buSzPts val="2800"/>
              <a:buNone/>
              <a:defRPr>
                <a:solidFill>
                  <a:srgbClr val="253446"/>
                </a:solidFill>
              </a:defRPr>
            </a:lvl9pPr>
          </a:lstStyle>
          <a:p/>
        </p:txBody>
      </p:sp>
      <p:pic>
        <p:nvPicPr>
          <p:cNvPr descr="Alice_Logo_horizontal-02.jpg" id="354" name="Google Shape;354;p59"/>
          <p:cNvPicPr preferRelativeResize="0"/>
          <p:nvPr/>
        </p:nvPicPr>
        <p:blipFill rotWithShape="1">
          <a:blip r:embed="rId2">
            <a:alphaModFix/>
          </a:blip>
          <a:srcRect b="0" l="69" r="79" t="0"/>
          <a:stretch/>
        </p:blipFill>
        <p:spPr>
          <a:xfrm>
            <a:off x="7531250" y="203275"/>
            <a:ext cx="1041757" cy="326418"/>
          </a:xfrm>
          <a:prstGeom prst="rect">
            <a:avLst/>
          </a:prstGeom>
          <a:noFill/>
          <a:ln>
            <a:noFill/>
          </a:ln>
        </p:spPr>
      </p:pic>
      <p:cxnSp>
        <p:nvCxnSpPr>
          <p:cNvPr id="355" name="Google Shape;355;p59"/>
          <p:cNvCxnSpPr/>
          <p:nvPr/>
        </p:nvCxnSpPr>
        <p:spPr>
          <a:xfrm>
            <a:off x="4333638" y="1876450"/>
            <a:ext cx="0" cy="2277000"/>
          </a:xfrm>
          <a:prstGeom prst="straightConnector1">
            <a:avLst/>
          </a:prstGeom>
          <a:noFill/>
          <a:ln cap="flat" cmpd="sng" w="9525">
            <a:solidFill>
              <a:srgbClr val="1C2736"/>
            </a:solidFill>
            <a:prstDash val="solid"/>
            <a:round/>
            <a:headEnd len="med" w="med" type="none"/>
            <a:tailEnd len="med" w="med" type="none"/>
          </a:ln>
        </p:spPr>
      </p:cxnSp>
    </p:spTree>
  </p:cSld>
  <p:clrMapOvr>
    <a:masterClrMapping/>
  </p:clrMapOvr>
</p:sldLayout>
</file>

<file path=ppt/slideLayouts/slideLayout5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top column">
  <p:cSld name="TITLE_AND_TWO_COLUMNS_1">
    <p:spTree>
      <p:nvGrpSpPr>
        <p:cNvPr id="356" name="Shape 356"/>
        <p:cNvGrpSpPr/>
        <p:nvPr/>
      </p:nvGrpSpPr>
      <p:grpSpPr>
        <a:xfrm>
          <a:off x="0" y="0"/>
          <a:ext cx="0" cy="0"/>
          <a:chOff x="0" y="0"/>
          <a:chExt cx="0" cy="0"/>
        </a:xfrm>
      </p:grpSpPr>
      <p:sp>
        <p:nvSpPr>
          <p:cNvPr id="357" name="Google Shape;357;p60"/>
          <p:cNvSpPr txBox="1"/>
          <p:nvPr>
            <p:ph idx="1" type="body"/>
          </p:nvPr>
        </p:nvSpPr>
        <p:spPr>
          <a:xfrm>
            <a:off x="613500" y="1460975"/>
            <a:ext cx="7859100" cy="1618200"/>
          </a:xfrm>
          <a:prstGeom prst="rect">
            <a:avLst/>
          </a:prstGeom>
        </p:spPr>
        <p:txBody>
          <a:bodyPr anchorCtr="0" anchor="t" bIns="91425" lIns="91425" spcFirstLastPara="1" rIns="91425" wrap="square" tIns="91425"/>
          <a:lstStyle>
            <a:lvl1pPr indent="-317500" lvl="0" marL="457200" rtl="0">
              <a:spcBef>
                <a:spcPts val="0"/>
              </a:spcBef>
              <a:spcAft>
                <a:spcPts val="0"/>
              </a:spcAft>
              <a:buSzPts val="1400"/>
              <a:buChar char="●"/>
              <a:defRPr sz="1400"/>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sp>
        <p:nvSpPr>
          <p:cNvPr id="358" name="Google Shape;358;p6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a:spcBef>
                <a:spcPts val="0"/>
              </a:spcBef>
              <a:spcAft>
                <a:spcPts val="0"/>
              </a:spcAft>
              <a:buNone/>
            </a:pPr>
            <a:fld id="{00000000-1234-1234-1234-123412341234}" type="slidenum">
              <a:rPr lang="en"/>
              <a:t>‹#›</a:t>
            </a:fld>
            <a:endParaRPr/>
          </a:p>
        </p:txBody>
      </p:sp>
      <p:sp>
        <p:nvSpPr>
          <p:cNvPr id="359" name="Google Shape;359;p60"/>
          <p:cNvSpPr/>
          <p:nvPr/>
        </p:nvSpPr>
        <p:spPr>
          <a:xfrm>
            <a:off x="0" y="279475"/>
            <a:ext cx="2385300" cy="257400"/>
          </a:xfrm>
          <a:prstGeom prst="rect">
            <a:avLst/>
          </a:prstGeom>
          <a:solidFill>
            <a:srgbClr val="253446"/>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spcBef>
                <a:spcPts val="0"/>
              </a:spcBef>
              <a:spcAft>
                <a:spcPts val="0"/>
              </a:spcAft>
              <a:buNone/>
            </a:pPr>
            <a:r>
              <a:t/>
            </a:r>
            <a:endParaRPr/>
          </a:p>
        </p:txBody>
      </p:sp>
      <p:sp>
        <p:nvSpPr>
          <p:cNvPr id="360" name="Google Shape;360;p60"/>
          <p:cNvSpPr txBox="1"/>
          <p:nvPr>
            <p:ph type="title"/>
          </p:nvPr>
        </p:nvSpPr>
        <p:spPr>
          <a:xfrm>
            <a:off x="0" y="279475"/>
            <a:ext cx="2506800" cy="257400"/>
          </a:xfrm>
          <a:prstGeom prst="rect">
            <a:avLst/>
          </a:prstGeom>
        </p:spPr>
        <p:txBody>
          <a:bodyPr anchorCtr="0" anchor="ctr" bIns="91425" lIns="91425" spcFirstLastPara="1" rIns="91425" wrap="square" tIns="91425"/>
          <a:lstStyle>
            <a:lvl1pPr lvl="0" rtl="0" algn="l">
              <a:spcBef>
                <a:spcPts val="0"/>
              </a:spcBef>
              <a:spcAft>
                <a:spcPts val="0"/>
              </a:spcAft>
              <a:buClr>
                <a:schemeClr val="lt1"/>
              </a:buClr>
              <a:buSzPts val="1400"/>
              <a:buFont typeface="Proxima Nova"/>
              <a:buNone/>
              <a:defRPr sz="1400">
                <a:solidFill>
                  <a:schemeClr val="lt1"/>
                </a:solidFill>
                <a:latin typeface="Proxima Nova"/>
                <a:ea typeface="Proxima Nova"/>
                <a:cs typeface="Proxima Nova"/>
                <a:sym typeface="Proxima Nova"/>
              </a:defRPr>
            </a:lvl1pPr>
            <a:lvl2pPr lvl="1" rtl="0">
              <a:spcBef>
                <a:spcPts val="0"/>
              </a:spcBef>
              <a:spcAft>
                <a:spcPts val="0"/>
              </a:spcAft>
              <a:buClr>
                <a:schemeClr val="lt1"/>
              </a:buClr>
              <a:buSzPts val="2800"/>
              <a:buNone/>
              <a:defRPr>
                <a:solidFill>
                  <a:schemeClr val="lt1"/>
                </a:solidFill>
              </a:defRPr>
            </a:lvl2pPr>
            <a:lvl3pPr lvl="2" rtl="0">
              <a:spcBef>
                <a:spcPts val="0"/>
              </a:spcBef>
              <a:spcAft>
                <a:spcPts val="0"/>
              </a:spcAft>
              <a:buClr>
                <a:schemeClr val="lt1"/>
              </a:buClr>
              <a:buSzPts val="2800"/>
              <a:buNone/>
              <a:defRPr>
                <a:solidFill>
                  <a:schemeClr val="lt1"/>
                </a:solidFill>
              </a:defRPr>
            </a:lvl3pPr>
            <a:lvl4pPr lvl="3" rtl="0">
              <a:spcBef>
                <a:spcPts val="0"/>
              </a:spcBef>
              <a:spcAft>
                <a:spcPts val="0"/>
              </a:spcAft>
              <a:buClr>
                <a:schemeClr val="lt1"/>
              </a:buClr>
              <a:buSzPts val="2800"/>
              <a:buNone/>
              <a:defRPr>
                <a:solidFill>
                  <a:schemeClr val="lt1"/>
                </a:solidFill>
              </a:defRPr>
            </a:lvl4pPr>
            <a:lvl5pPr lvl="4" rtl="0">
              <a:spcBef>
                <a:spcPts val="0"/>
              </a:spcBef>
              <a:spcAft>
                <a:spcPts val="0"/>
              </a:spcAft>
              <a:buClr>
                <a:schemeClr val="lt1"/>
              </a:buClr>
              <a:buSzPts val="2800"/>
              <a:buNone/>
              <a:defRPr>
                <a:solidFill>
                  <a:schemeClr val="lt1"/>
                </a:solidFill>
              </a:defRPr>
            </a:lvl5pPr>
            <a:lvl6pPr lvl="5" rtl="0">
              <a:spcBef>
                <a:spcPts val="0"/>
              </a:spcBef>
              <a:spcAft>
                <a:spcPts val="0"/>
              </a:spcAft>
              <a:buClr>
                <a:schemeClr val="lt1"/>
              </a:buClr>
              <a:buSzPts val="2800"/>
              <a:buNone/>
              <a:defRPr>
                <a:solidFill>
                  <a:schemeClr val="lt1"/>
                </a:solidFill>
              </a:defRPr>
            </a:lvl6pPr>
            <a:lvl7pPr lvl="6" rtl="0">
              <a:spcBef>
                <a:spcPts val="0"/>
              </a:spcBef>
              <a:spcAft>
                <a:spcPts val="0"/>
              </a:spcAft>
              <a:buClr>
                <a:schemeClr val="lt1"/>
              </a:buClr>
              <a:buSzPts val="2800"/>
              <a:buNone/>
              <a:defRPr>
                <a:solidFill>
                  <a:schemeClr val="lt1"/>
                </a:solidFill>
              </a:defRPr>
            </a:lvl7pPr>
            <a:lvl8pPr lvl="7" rtl="0">
              <a:spcBef>
                <a:spcPts val="0"/>
              </a:spcBef>
              <a:spcAft>
                <a:spcPts val="0"/>
              </a:spcAft>
              <a:buClr>
                <a:schemeClr val="lt1"/>
              </a:buClr>
              <a:buSzPts val="2800"/>
              <a:buNone/>
              <a:defRPr>
                <a:solidFill>
                  <a:schemeClr val="lt1"/>
                </a:solidFill>
              </a:defRPr>
            </a:lvl8pPr>
            <a:lvl9pPr lvl="8" rtl="0">
              <a:spcBef>
                <a:spcPts val="0"/>
              </a:spcBef>
              <a:spcAft>
                <a:spcPts val="0"/>
              </a:spcAft>
              <a:buClr>
                <a:schemeClr val="lt1"/>
              </a:buClr>
              <a:buSzPts val="2800"/>
              <a:buNone/>
              <a:defRPr>
                <a:solidFill>
                  <a:schemeClr val="lt1"/>
                </a:solidFill>
              </a:defRPr>
            </a:lvl9pPr>
          </a:lstStyle>
          <a:p/>
        </p:txBody>
      </p:sp>
      <p:sp>
        <p:nvSpPr>
          <p:cNvPr id="361" name="Google Shape;361;p60"/>
          <p:cNvSpPr txBox="1"/>
          <p:nvPr>
            <p:ph idx="2" type="title"/>
          </p:nvPr>
        </p:nvSpPr>
        <p:spPr>
          <a:xfrm>
            <a:off x="269375" y="680825"/>
            <a:ext cx="8520600" cy="572700"/>
          </a:xfrm>
          <a:prstGeom prst="rect">
            <a:avLst/>
          </a:prstGeom>
        </p:spPr>
        <p:txBody>
          <a:bodyPr anchorCtr="0" anchor="ctr" bIns="91425" lIns="91425" spcFirstLastPara="1" rIns="91425" wrap="square" tIns="91425"/>
          <a:lstStyle>
            <a:lvl1pPr lvl="0" rtl="0" algn="ctr">
              <a:spcBef>
                <a:spcPts val="0"/>
              </a:spcBef>
              <a:spcAft>
                <a:spcPts val="0"/>
              </a:spcAft>
              <a:buClr>
                <a:srgbClr val="253446"/>
              </a:buClr>
              <a:buSzPts val="3000"/>
              <a:buFont typeface="Proxima Nova"/>
              <a:buNone/>
              <a:defRPr sz="3000">
                <a:solidFill>
                  <a:srgbClr val="253446"/>
                </a:solidFill>
                <a:latin typeface="Proxima Nova"/>
                <a:ea typeface="Proxima Nova"/>
                <a:cs typeface="Proxima Nova"/>
                <a:sym typeface="Proxima Nova"/>
              </a:defRPr>
            </a:lvl1pPr>
            <a:lvl2pPr lvl="1" rtl="0">
              <a:spcBef>
                <a:spcPts val="0"/>
              </a:spcBef>
              <a:spcAft>
                <a:spcPts val="0"/>
              </a:spcAft>
              <a:buClr>
                <a:srgbClr val="253446"/>
              </a:buClr>
              <a:buSzPts val="2800"/>
              <a:buNone/>
              <a:defRPr>
                <a:solidFill>
                  <a:srgbClr val="253446"/>
                </a:solidFill>
              </a:defRPr>
            </a:lvl2pPr>
            <a:lvl3pPr lvl="2" rtl="0">
              <a:spcBef>
                <a:spcPts val="0"/>
              </a:spcBef>
              <a:spcAft>
                <a:spcPts val="0"/>
              </a:spcAft>
              <a:buClr>
                <a:srgbClr val="253446"/>
              </a:buClr>
              <a:buSzPts val="2800"/>
              <a:buNone/>
              <a:defRPr>
                <a:solidFill>
                  <a:srgbClr val="253446"/>
                </a:solidFill>
              </a:defRPr>
            </a:lvl3pPr>
            <a:lvl4pPr lvl="3" rtl="0">
              <a:spcBef>
                <a:spcPts val="0"/>
              </a:spcBef>
              <a:spcAft>
                <a:spcPts val="0"/>
              </a:spcAft>
              <a:buClr>
                <a:srgbClr val="253446"/>
              </a:buClr>
              <a:buSzPts val="2800"/>
              <a:buNone/>
              <a:defRPr>
                <a:solidFill>
                  <a:srgbClr val="253446"/>
                </a:solidFill>
              </a:defRPr>
            </a:lvl4pPr>
            <a:lvl5pPr lvl="4" rtl="0">
              <a:spcBef>
                <a:spcPts val="0"/>
              </a:spcBef>
              <a:spcAft>
                <a:spcPts val="0"/>
              </a:spcAft>
              <a:buClr>
                <a:srgbClr val="253446"/>
              </a:buClr>
              <a:buSzPts val="2800"/>
              <a:buNone/>
              <a:defRPr>
                <a:solidFill>
                  <a:srgbClr val="253446"/>
                </a:solidFill>
              </a:defRPr>
            </a:lvl5pPr>
            <a:lvl6pPr lvl="5" rtl="0">
              <a:spcBef>
                <a:spcPts val="0"/>
              </a:spcBef>
              <a:spcAft>
                <a:spcPts val="0"/>
              </a:spcAft>
              <a:buClr>
                <a:srgbClr val="253446"/>
              </a:buClr>
              <a:buSzPts val="2800"/>
              <a:buNone/>
              <a:defRPr>
                <a:solidFill>
                  <a:srgbClr val="253446"/>
                </a:solidFill>
              </a:defRPr>
            </a:lvl6pPr>
            <a:lvl7pPr lvl="6" rtl="0">
              <a:spcBef>
                <a:spcPts val="0"/>
              </a:spcBef>
              <a:spcAft>
                <a:spcPts val="0"/>
              </a:spcAft>
              <a:buClr>
                <a:srgbClr val="253446"/>
              </a:buClr>
              <a:buSzPts val="2800"/>
              <a:buNone/>
              <a:defRPr>
                <a:solidFill>
                  <a:srgbClr val="253446"/>
                </a:solidFill>
              </a:defRPr>
            </a:lvl7pPr>
            <a:lvl8pPr lvl="7" rtl="0">
              <a:spcBef>
                <a:spcPts val="0"/>
              </a:spcBef>
              <a:spcAft>
                <a:spcPts val="0"/>
              </a:spcAft>
              <a:buClr>
                <a:srgbClr val="253446"/>
              </a:buClr>
              <a:buSzPts val="2800"/>
              <a:buNone/>
              <a:defRPr>
                <a:solidFill>
                  <a:srgbClr val="253446"/>
                </a:solidFill>
              </a:defRPr>
            </a:lvl8pPr>
            <a:lvl9pPr lvl="8" rtl="0">
              <a:spcBef>
                <a:spcPts val="0"/>
              </a:spcBef>
              <a:spcAft>
                <a:spcPts val="0"/>
              </a:spcAft>
              <a:buClr>
                <a:srgbClr val="253446"/>
              </a:buClr>
              <a:buSzPts val="2800"/>
              <a:buNone/>
              <a:defRPr>
                <a:solidFill>
                  <a:srgbClr val="253446"/>
                </a:solidFill>
              </a:defRPr>
            </a:lvl9pPr>
          </a:lstStyle>
          <a:p/>
        </p:txBody>
      </p:sp>
      <p:pic>
        <p:nvPicPr>
          <p:cNvPr descr="Alice_Logo_horizontal-02.jpg" id="362" name="Google Shape;362;p60"/>
          <p:cNvPicPr preferRelativeResize="0"/>
          <p:nvPr/>
        </p:nvPicPr>
        <p:blipFill rotWithShape="1">
          <a:blip r:embed="rId2">
            <a:alphaModFix/>
          </a:blip>
          <a:srcRect b="0" l="69" r="79" t="0"/>
          <a:stretch/>
        </p:blipFill>
        <p:spPr>
          <a:xfrm>
            <a:off x="7531250" y="203275"/>
            <a:ext cx="1041757" cy="326418"/>
          </a:xfrm>
          <a:prstGeom prst="rect">
            <a:avLst/>
          </a:prstGeom>
          <a:noFill/>
          <a:ln>
            <a:noFill/>
          </a:ln>
        </p:spPr>
      </p:pic>
    </p:spTree>
  </p:cSld>
  <p:clrMapOvr>
    <a:masterClrMapping/>
  </p:clrMapOvr>
</p:sldLayout>
</file>

<file path=ppt/slideLayouts/slideLayout5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only" type="titleOnly">
  <p:cSld name="TITLE_ONLY">
    <p:spTree>
      <p:nvGrpSpPr>
        <p:cNvPr id="363" name="Shape 363"/>
        <p:cNvGrpSpPr/>
        <p:nvPr/>
      </p:nvGrpSpPr>
      <p:grpSpPr>
        <a:xfrm>
          <a:off x="0" y="0"/>
          <a:ext cx="0" cy="0"/>
          <a:chOff x="0" y="0"/>
          <a:chExt cx="0" cy="0"/>
        </a:xfrm>
      </p:grpSpPr>
      <p:sp>
        <p:nvSpPr>
          <p:cNvPr id="364" name="Google Shape;364;p6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a:spcBef>
                <a:spcPts val="0"/>
              </a:spcBef>
              <a:spcAft>
                <a:spcPts val="0"/>
              </a:spcAft>
              <a:buNone/>
            </a:pPr>
            <a:fld id="{00000000-1234-1234-1234-123412341234}" type="slidenum">
              <a:rPr lang="en"/>
              <a:t>‹#›</a:t>
            </a:fld>
            <a:endParaRPr/>
          </a:p>
        </p:txBody>
      </p:sp>
      <p:pic>
        <p:nvPicPr>
          <p:cNvPr descr="Alice_Logo_horizontal-02.jpg" id="365" name="Google Shape;365;p61"/>
          <p:cNvPicPr preferRelativeResize="0"/>
          <p:nvPr/>
        </p:nvPicPr>
        <p:blipFill rotWithShape="1">
          <a:blip r:embed="rId2">
            <a:alphaModFix/>
          </a:blip>
          <a:srcRect b="0" l="69" r="79" t="0"/>
          <a:stretch/>
        </p:blipFill>
        <p:spPr>
          <a:xfrm>
            <a:off x="7531250" y="203275"/>
            <a:ext cx="1041757" cy="326418"/>
          </a:xfrm>
          <a:prstGeom prst="rect">
            <a:avLst/>
          </a:prstGeom>
          <a:noFill/>
          <a:ln>
            <a:noFill/>
          </a:ln>
        </p:spPr>
      </p:pic>
      <p:sp>
        <p:nvSpPr>
          <p:cNvPr id="366" name="Google Shape;366;p61"/>
          <p:cNvSpPr txBox="1"/>
          <p:nvPr>
            <p:ph type="title"/>
          </p:nvPr>
        </p:nvSpPr>
        <p:spPr>
          <a:xfrm>
            <a:off x="279952" y="680825"/>
            <a:ext cx="8520600" cy="572700"/>
          </a:xfrm>
          <a:prstGeom prst="rect">
            <a:avLst/>
          </a:prstGeom>
        </p:spPr>
        <p:txBody>
          <a:bodyPr anchorCtr="0" anchor="ctr" bIns="91425" lIns="91425" spcFirstLastPara="1" rIns="91425" wrap="square" tIns="91425"/>
          <a:lstStyle>
            <a:lvl1pPr lvl="0" rtl="0" algn="ctr">
              <a:spcBef>
                <a:spcPts val="0"/>
              </a:spcBef>
              <a:spcAft>
                <a:spcPts val="0"/>
              </a:spcAft>
              <a:buClr>
                <a:srgbClr val="253446"/>
              </a:buClr>
              <a:buSzPts val="3000"/>
              <a:buFont typeface="Proxima Nova"/>
              <a:buNone/>
              <a:defRPr sz="3000">
                <a:solidFill>
                  <a:srgbClr val="253446"/>
                </a:solidFill>
                <a:latin typeface="Proxima Nova"/>
                <a:ea typeface="Proxima Nova"/>
                <a:cs typeface="Proxima Nova"/>
                <a:sym typeface="Proxima Nova"/>
              </a:defRPr>
            </a:lvl1pPr>
            <a:lvl2pPr lvl="1" rtl="0">
              <a:spcBef>
                <a:spcPts val="0"/>
              </a:spcBef>
              <a:spcAft>
                <a:spcPts val="0"/>
              </a:spcAft>
              <a:buClr>
                <a:srgbClr val="253446"/>
              </a:buClr>
              <a:buSzPts val="2800"/>
              <a:buNone/>
              <a:defRPr>
                <a:solidFill>
                  <a:srgbClr val="253446"/>
                </a:solidFill>
              </a:defRPr>
            </a:lvl2pPr>
            <a:lvl3pPr lvl="2" rtl="0">
              <a:spcBef>
                <a:spcPts val="0"/>
              </a:spcBef>
              <a:spcAft>
                <a:spcPts val="0"/>
              </a:spcAft>
              <a:buClr>
                <a:srgbClr val="253446"/>
              </a:buClr>
              <a:buSzPts val="2800"/>
              <a:buNone/>
              <a:defRPr>
                <a:solidFill>
                  <a:srgbClr val="253446"/>
                </a:solidFill>
              </a:defRPr>
            </a:lvl3pPr>
            <a:lvl4pPr lvl="3" rtl="0">
              <a:spcBef>
                <a:spcPts val="0"/>
              </a:spcBef>
              <a:spcAft>
                <a:spcPts val="0"/>
              </a:spcAft>
              <a:buClr>
                <a:srgbClr val="253446"/>
              </a:buClr>
              <a:buSzPts val="2800"/>
              <a:buNone/>
              <a:defRPr>
                <a:solidFill>
                  <a:srgbClr val="253446"/>
                </a:solidFill>
              </a:defRPr>
            </a:lvl4pPr>
            <a:lvl5pPr lvl="4" rtl="0">
              <a:spcBef>
                <a:spcPts val="0"/>
              </a:spcBef>
              <a:spcAft>
                <a:spcPts val="0"/>
              </a:spcAft>
              <a:buClr>
                <a:srgbClr val="253446"/>
              </a:buClr>
              <a:buSzPts val="2800"/>
              <a:buNone/>
              <a:defRPr>
                <a:solidFill>
                  <a:srgbClr val="253446"/>
                </a:solidFill>
              </a:defRPr>
            </a:lvl5pPr>
            <a:lvl6pPr lvl="5" rtl="0">
              <a:spcBef>
                <a:spcPts val="0"/>
              </a:spcBef>
              <a:spcAft>
                <a:spcPts val="0"/>
              </a:spcAft>
              <a:buClr>
                <a:srgbClr val="253446"/>
              </a:buClr>
              <a:buSzPts val="2800"/>
              <a:buNone/>
              <a:defRPr>
                <a:solidFill>
                  <a:srgbClr val="253446"/>
                </a:solidFill>
              </a:defRPr>
            </a:lvl6pPr>
            <a:lvl7pPr lvl="6" rtl="0">
              <a:spcBef>
                <a:spcPts val="0"/>
              </a:spcBef>
              <a:spcAft>
                <a:spcPts val="0"/>
              </a:spcAft>
              <a:buClr>
                <a:srgbClr val="253446"/>
              </a:buClr>
              <a:buSzPts val="2800"/>
              <a:buNone/>
              <a:defRPr>
                <a:solidFill>
                  <a:srgbClr val="253446"/>
                </a:solidFill>
              </a:defRPr>
            </a:lvl7pPr>
            <a:lvl8pPr lvl="7" rtl="0">
              <a:spcBef>
                <a:spcPts val="0"/>
              </a:spcBef>
              <a:spcAft>
                <a:spcPts val="0"/>
              </a:spcAft>
              <a:buClr>
                <a:srgbClr val="253446"/>
              </a:buClr>
              <a:buSzPts val="2800"/>
              <a:buNone/>
              <a:defRPr>
                <a:solidFill>
                  <a:srgbClr val="253446"/>
                </a:solidFill>
              </a:defRPr>
            </a:lvl8pPr>
            <a:lvl9pPr lvl="8" rtl="0">
              <a:spcBef>
                <a:spcPts val="0"/>
              </a:spcBef>
              <a:spcAft>
                <a:spcPts val="0"/>
              </a:spcAft>
              <a:buClr>
                <a:srgbClr val="253446"/>
              </a:buClr>
              <a:buSzPts val="2800"/>
              <a:buNone/>
              <a:defRPr>
                <a:solidFill>
                  <a:srgbClr val="253446"/>
                </a:solidFill>
              </a:defRPr>
            </a:lvl9pPr>
          </a:lstStyle>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One column text">
  <p:cSld name="ONE_COLUMN_TEXT">
    <p:spTree>
      <p:nvGrpSpPr>
        <p:cNvPr id="367" name="Shape 367"/>
        <p:cNvGrpSpPr/>
        <p:nvPr/>
      </p:nvGrpSpPr>
      <p:grpSpPr>
        <a:xfrm>
          <a:off x="0" y="0"/>
          <a:ext cx="0" cy="0"/>
          <a:chOff x="0" y="0"/>
          <a:chExt cx="0" cy="0"/>
        </a:xfrm>
      </p:grpSpPr>
      <p:sp>
        <p:nvSpPr>
          <p:cNvPr id="368" name="Google Shape;368;p62"/>
          <p:cNvSpPr txBox="1"/>
          <p:nvPr>
            <p:ph idx="1" type="body"/>
          </p:nvPr>
        </p:nvSpPr>
        <p:spPr>
          <a:xfrm>
            <a:off x="311700" y="1389600"/>
            <a:ext cx="3861000" cy="3179400"/>
          </a:xfrm>
          <a:prstGeom prst="rect">
            <a:avLst/>
          </a:prstGeom>
        </p:spPr>
        <p:txBody>
          <a:bodyPr anchorCtr="0" anchor="t" bIns="91425" lIns="91425" spcFirstLastPara="1" rIns="91425" wrap="square" tIns="91425"/>
          <a:lstStyle>
            <a:lvl1pPr indent="-304800" lvl="0" marL="457200" rtl="0">
              <a:spcBef>
                <a:spcPts val="0"/>
              </a:spcBef>
              <a:spcAft>
                <a:spcPts val="0"/>
              </a:spcAft>
              <a:buSzPts val="1200"/>
              <a:buChar char="●"/>
              <a:defRPr sz="1200"/>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sp>
        <p:nvSpPr>
          <p:cNvPr id="369" name="Google Shape;369;p6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a:spcBef>
                <a:spcPts val="0"/>
              </a:spcBef>
              <a:spcAft>
                <a:spcPts val="0"/>
              </a:spcAft>
              <a:buNone/>
            </a:pPr>
            <a:fld id="{00000000-1234-1234-1234-123412341234}" type="slidenum">
              <a:rPr lang="en"/>
              <a:t>‹#›</a:t>
            </a:fld>
            <a:endParaRPr/>
          </a:p>
        </p:txBody>
      </p:sp>
      <p:sp>
        <p:nvSpPr>
          <p:cNvPr id="370" name="Google Shape;370;p62"/>
          <p:cNvSpPr/>
          <p:nvPr/>
        </p:nvSpPr>
        <p:spPr>
          <a:xfrm>
            <a:off x="0" y="279475"/>
            <a:ext cx="2385300" cy="257400"/>
          </a:xfrm>
          <a:prstGeom prst="rect">
            <a:avLst/>
          </a:prstGeom>
          <a:solidFill>
            <a:srgbClr val="253446"/>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spcBef>
                <a:spcPts val="0"/>
              </a:spcBef>
              <a:spcAft>
                <a:spcPts val="0"/>
              </a:spcAft>
              <a:buNone/>
            </a:pPr>
            <a:r>
              <a:t/>
            </a:r>
            <a:endParaRPr/>
          </a:p>
        </p:txBody>
      </p:sp>
      <p:sp>
        <p:nvSpPr>
          <p:cNvPr id="371" name="Google Shape;371;p62"/>
          <p:cNvSpPr txBox="1"/>
          <p:nvPr>
            <p:ph type="title"/>
          </p:nvPr>
        </p:nvSpPr>
        <p:spPr>
          <a:xfrm>
            <a:off x="0" y="279475"/>
            <a:ext cx="8667300" cy="257400"/>
          </a:xfrm>
          <a:prstGeom prst="rect">
            <a:avLst/>
          </a:prstGeom>
        </p:spPr>
        <p:txBody>
          <a:bodyPr anchorCtr="0" anchor="ctr" bIns="91425" lIns="91425" spcFirstLastPara="1" rIns="91425" wrap="square" tIns="91425"/>
          <a:lstStyle>
            <a:lvl1pPr lvl="0" rtl="0" algn="l">
              <a:spcBef>
                <a:spcPts val="0"/>
              </a:spcBef>
              <a:spcAft>
                <a:spcPts val="0"/>
              </a:spcAft>
              <a:buClr>
                <a:schemeClr val="lt1"/>
              </a:buClr>
              <a:buSzPts val="1400"/>
              <a:buFont typeface="Proxima Nova"/>
              <a:buNone/>
              <a:defRPr sz="1400">
                <a:solidFill>
                  <a:schemeClr val="lt1"/>
                </a:solidFill>
                <a:latin typeface="Proxima Nova"/>
                <a:ea typeface="Proxima Nova"/>
                <a:cs typeface="Proxima Nova"/>
                <a:sym typeface="Proxima Nova"/>
              </a:defRPr>
            </a:lvl1pPr>
            <a:lvl2pPr lvl="1" rtl="0">
              <a:spcBef>
                <a:spcPts val="0"/>
              </a:spcBef>
              <a:spcAft>
                <a:spcPts val="0"/>
              </a:spcAft>
              <a:buClr>
                <a:schemeClr val="lt1"/>
              </a:buClr>
              <a:buSzPts val="2800"/>
              <a:buNone/>
              <a:defRPr>
                <a:solidFill>
                  <a:schemeClr val="lt1"/>
                </a:solidFill>
              </a:defRPr>
            </a:lvl2pPr>
            <a:lvl3pPr lvl="2" rtl="0">
              <a:spcBef>
                <a:spcPts val="0"/>
              </a:spcBef>
              <a:spcAft>
                <a:spcPts val="0"/>
              </a:spcAft>
              <a:buClr>
                <a:schemeClr val="lt1"/>
              </a:buClr>
              <a:buSzPts val="2800"/>
              <a:buNone/>
              <a:defRPr>
                <a:solidFill>
                  <a:schemeClr val="lt1"/>
                </a:solidFill>
              </a:defRPr>
            </a:lvl3pPr>
            <a:lvl4pPr lvl="3" rtl="0">
              <a:spcBef>
                <a:spcPts val="0"/>
              </a:spcBef>
              <a:spcAft>
                <a:spcPts val="0"/>
              </a:spcAft>
              <a:buClr>
                <a:schemeClr val="lt1"/>
              </a:buClr>
              <a:buSzPts val="2800"/>
              <a:buNone/>
              <a:defRPr>
                <a:solidFill>
                  <a:schemeClr val="lt1"/>
                </a:solidFill>
              </a:defRPr>
            </a:lvl4pPr>
            <a:lvl5pPr lvl="4" rtl="0">
              <a:spcBef>
                <a:spcPts val="0"/>
              </a:spcBef>
              <a:spcAft>
                <a:spcPts val="0"/>
              </a:spcAft>
              <a:buClr>
                <a:schemeClr val="lt1"/>
              </a:buClr>
              <a:buSzPts val="2800"/>
              <a:buNone/>
              <a:defRPr>
                <a:solidFill>
                  <a:schemeClr val="lt1"/>
                </a:solidFill>
              </a:defRPr>
            </a:lvl5pPr>
            <a:lvl6pPr lvl="5" rtl="0">
              <a:spcBef>
                <a:spcPts val="0"/>
              </a:spcBef>
              <a:spcAft>
                <a:spcPts val="0"/>
              </a:spcAft>
              <a:buClr>
                <a:schemeClr val="lt1"/>
              </a:buClr>
              <a:buSzPts val="2800"/>
              <a:buNone/>
              <a:defRPr>
                <a:solidFill>
                  <a:schemeClr val="lt1"/>
                </a:solidFill>
              </a:defRPr>
            </a:lvl6pPr>
            <a:lvl7pPr lvl="6" rtl="0">
              <a:spcBef>
                <a:spcPts val="0"/>
              </a:spcBef>
              <a:spcAft>
                <a:spcPts val="0"/>
              </a:spcAft>
              <a:buClr>
                <a:schemeClr val="lt1"/>
              </a:buClr>
              <a:buSzPts val="2800"/>
              <a:buNone/>
              <a:defRPr>
                <a:solidFill>
                  <a:schemeClr val="lt1"/>
                </a:solidFill>
              </a:defRPr>
            </a:lvl7pPr>
            <a:lvl8pPr lvl="7" rtl="0">
              <a:spcBef>
                <a:spcPts val="0"/>
              </a:spcBef>
              <a:spcAft>
                <a:spcPts val="0"/>
              </a:spcAft>
              <a:buClr>
                <a:schemeClr val="lt1"/>
              </a:buClr>
              <a:buSzPts val="2800"/>
              <a:buNone/>
              <a:defRPr>
                <a:solidFill>
                  <a:schemeClr val="lt1"/>
                </a:solidFill>
              </a:defRPr>
            </a:lvl8pPr>
            <a:lvl9pPr lvl="8" rtl="0">
              <a:spcBef>
                <a:spcPts val="0"/>
              </a:spcBef>
              <a:spcAft>
                <a:spcPts val="0"/>
              </a:spcAft>
              <a:buClr>
                <a:schemeClr val="lt1"/>
              </a:buClr>
              <a:buSzPts val="2800"/>
              <a:buNone/>
              <a:defRPr>
                <a:solidFill>
                  <a:schemeClr val="lt1"/>
                </a:solidFill>
              </a:defRPr>
            </a:lvl9pPr>
          </a:lstStyle>
          <a:p/>
        </p:txBody>
      </p:sp>
      <p:pic>
        <p:nvPicPr>
          <p:cNvPr descr="Alice_Logo_horizontal-02.jpg" id="372" name="Google Shape;372;p62"/>
          <p:cNvPicPr preferRelativeResize="0"/>
          <p:nvPr/>
        </p:nvPicPr>
        <p:blipFill rotWithShape="1">
          <a:blip r:embed="rId2">
            <a:alphaModFix/>
          </a:blip>
          <a:srcRect b="0" l="69" r="79" t="0"/>
          <a:stretch/>
        </p:blipFill>
        <p:spPr>
          <a:xfrm>
            <a:off x="7531250" y="203275"/>
            <a:ext cx="1041757" cy="326418"/>
          </a:xfrm>
          <a:prstGeom prst="rect">
            <a:avLst/>
          </a:prstGeom>
          <a:noFill/>
          <a:ln>
            <a:noFill/>
          </a:ln>
        </p:spPr>
      </p:pic>
      <p:sp>
        <p:nvSpPr>
          <p:cNvPr id="373" name="Google Shape;373;p62"/>
          <p:cNvSpPr txBox="1"/>
          <p:nvPr>
            <p:ph idx="2" type="title"/>
          </p:nvPr>
        </p:nvSpPr>
        <p:spPr>
          <a:xfrm>
            <a:off x="269375" y="680825"/>
            <a:ext cx="8520600" cy="572700"/>
          </a:xfrm>
          <a:prstGeom prst="rect">
            <a:avLst/>
          </a:prstGeom>
        </p:spPr>
        <p:txBody>
          <a:bodyPr anchorCtr="0" anchor="ctr" bIns="91425" lIns="91425" spcFirstLastPara="1" rIns="91425" wrap="square" tIns="91425"/>
          <a:lstStyle>
            <a:lvl1pPr lvl="0" rtl="0" algn="ctr">
              <a:spcBef>
                <a:spcPts val="0"/>
              </a:spcBef>
              <a:spcAft>
                <a:spcPts val="0"/>
              </a:spcAft>
              <a:buClr>
                <a:srgbClr val="253446"/>
              </a:buClr>
              <a:buSzPts val="3000"/>
              <a:buFont typeface="Proxima Nova"/>
              <a:buNone/>
              <a:defRPr sz="3000">
                <a:solidFill>
                  <a:srgbClr val="253446"/>
                </a:solidFill>
                <a:latin typeface="Proxima Nova"/>
                <a:ea typeface="Proxima Nova"/>
                <a:cs typeface="Proxima Nova"/>
                <a:sym typeface="Proxima Nova"/>
              </a:defRPr>
            </a:lvl1pPr>
            <a:lvl2pPr lvl="1" rtl="0">
              <a:spcBef>
                <a:spcPts val="0"/>
              </a:spcBef>
              <a:spcAft>
                <a:spcPts val="0"/>
              </a:spcAft>
              <a:buClr>
                <a:srgbClr val="253446"/>
              </a:buClr>
              <a:buSzPts val="2800"/>
              <a:buNone/>
              <a:defRPr>
                <a:solidFill>
                  <a:srgbClr val="253446"/>
                </a:solidFill>
              </a:defRPr>
            </a:lvl2pPr>
            <a:lvl3pPr lvl="2" rtl="0">
              <a:spcBef>
                <a:spcPts val="0"/>
              </a:spcBef>
              <a:spcAft>
                <a:spcPts val="0"/>
              </a:spcAft>
              <a:buClr>
                <a:srgbClr val="253446"/>
              </a:buClr>
              <a:buSzPts val="2800"/>
              <a:buNone/>
              <a:defRPr>
                <a:solidFill>
                  <a:srgbClr val="253446"/>
                </a:solidFill>
              </a:defRPr>
            </a:lvl3pPr>
            <a:lvl4pPr lvl="3" rtl="0">
              <a:spcBef>
                <a:spcPts val="0"/>
              </a:spcBef>
              <a:spcAft>
                <a:spcPts val="0"/>
              </a:spcAft>
              <a:buClr>
                <a:srgbClr val="253446"/>
              </a:buClr>
              <a:buSzPts val="2800"/>
              <a:buNone/>
              <a:defRPr>
                <a:solidFill>
                  <a:srgbClr val="253446"/>
                </a:solidFill>
              </a:defRPr>
            </a:lvl4pPr>
            <a:lvl5pPr lvl="4" rtl="0">
              <a:spcBef>
                <a:spcPts val="0"/>
              </a:spcBef>
              <a:spcAft>
                <a:spcPts val="0"/>
              </a:spcAft>
              <a:buClr>
                <a:srgbClr val="253446"/>
              </a:buClr>
              <a:buSzPts val="2800"/>
              <a:buNone/>
              <a:defRPr>
                <a:solidFill>
                  <a:srgbClr val="253446"/>
                </a:solidFill>
              </a:defRPr>
            </a:lvl5pPr>
            <a:lvl6pPr lvl="5" rtl="0">
              <a:spcBef>
                <a:spcPts val="0"/>
              </a:spcBef>
              <a:spcAft>
                <a:spcPts val="0"/>
              </a:spcAft>
              <a:buClr>
                <a:srgbClr val="253446"/>
              </a:buClr>
              <a:buSzPts val="2800"/>
              <a:buNone/>
              <a:defRPr>
                <a:solidFill>
                  <a:srgbClr val="253446"/>
                </a:solidFill>
              </a:defRPr>
            </a:lvl6pPr>
            <a:lvl7pPr lvl="6" rtl="0">
              <a:spcBef>
                <a:spcPts val="0"/>
              </a:spcBef>
              <a:spcAft>
                <a:spcPts val="0"/>
              </a:spcAft>
              <a:buClr>
                <a:srgbClr val="253446"/>
              </a:buClr>
              <a:buSzPts val="2800"/>
              <a:buNone/>
              <a:defRPr>
                <a:solidFill>
                  <a:srgbClr val="253446"/>
                </a:solidFill>
              </a:defRPr>
            </a:lvl7pPr>
            <a:lvl8pPr lvl="7" rtl="0">
              <a:spcBef>
                <a:spcPts val="0"/>
              </a:spcBef>
              <a:spcAft>
                <a:spcPts val="0"/>
              </a:spcAft>
              <a:buClr>
                <a:srgbClr val="253446"/>
              </a:buClr>
              <a:buSzPts val="2800"/>
              <a:buNone/>
              <a:defRPr>
                <a:solidFill>
                  <a:srgbClr val="253446"/>
                </a:solidFill>
              </a:defRPr>
            </a:lvl8pPr>
            <a:lvl9pPr lvl="8" rtl="0">
              <a:spcBef>
                <a:spcPts val="0"/>
              </a:spcBef>
              <a:spcAft>
                <a:spcPts val="0"/>
              </a:spcAft>
              <a:buClr>
                <a:srgbClr val="253446"/>
              </a:buClr>
              <a:buSzPts val="2800"/>
              <a:buNone/>
              <a:defRPr>
                <a:solidFill>
                  <a:srgbClr val="253446"/>
                </a:solidFill>
              </a:defRPr>
            </a:lvl9pPr>
          </a:lstStyle>
          <a:p/>
        </p:txBody>
      </p:sp>
      <p:cxnSp>
        <p:nvCxnSpPr>
          <p:cNvPr id="374" name="Google Shape;374;p62"/>
          <p:cNvCxnSpPr/>
          <p:nvPr/>
        </p:nvCxnSpPr>
        <p:spPr>
          <a:xfrm>
            <a:off x="4333638" y="1876450"/>
            <a:ext cx="0" cy="2277000"/>
          </a:xfrm>
          <a:prstGeom prst="straightConnector1">
            <a:avLst/>
          </a:prstGeom>
          <a:noFill/>
          <a:ln cap="flat" cmpd="sng" w="9525">
            <a:solidFill>
              <a:srgbClr val="1C2736"/>
            </a:solidFill>
            <a:prstDash val="solid"/>
            <a:round/>
            <a:headEnd len="med" w="med" type="none"/>
            <a:tailEnd len="med" w="med" type="none"/>
          </a:ln>
        </p:spPr>
      </p:cxnSp>
    </p:spTree>
  </p:cSld>
  <p:clrMapOvr>
    <a:masterClrMapping/>
  </p:clrMapOvr>
</p:sldLayout>
</file>

<file path=ppt/slideLayouts/slideLayout6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Main point">
  <p:cSld name="MAIN_POINT">
    <p:bg>
      <p:bgPr>
        <a:blipFill>
          <a:blip r:embed="rId2">
            <a:alphaModFix/>
          </a:blip>
          <a:stretch>
            <a:fillRect/>
          </a:stretch>
        </a:blipFill>
      </p:bgPr>
    </p:bg>
    <p:spTree>
      <p:nvGrpSpPr>
        <p:cNvPr id="375" name="Shape 375"/>
        <p:cNvGrpSpPr/>
        <p:nvPr/>
      </p:nvGrpSpPr>
      <p:grpSpPr>
        <a:xfrm>
          <a:off x="0" y="0"/>
          <a:ext cx="0" cy="0"/>
          <a:chOff x="0" y="0"/>
          <a:chExt cx="0" cy="0"/>
        </a:xfrm>
      </p:grpSpPr>
      <p:sp>
        <p:nvSpPr>
          <p:cNvPr id="376" name="Google Shape;376;p63"/>
          <p:cNvSpPr txBox="1"/>
          <p:nvPr>
            <p:ph type="title"/>
          </p:nvPr>
        </p:nvSpPr>
        <p:spPr>
          <a:xfrm>
            <a:off x="989000" y="1672475"/>
            <a:ext cx="7049700" cy="1771500"/>
          </a:xfrm>
          <a:prstGeom prst="rect">
            <a:avLst/>
          </a:prstGeom>
        </p:spPr>
        <p:txBody>
          <a:bodyPr anchorCtr="0" anchor="ctr" bIns="91425" lIns="91425" spcFirstLastPara="1" rIns="91425" wrap="square" tIns="91425"/>
          <a:lstStyle>
            <a:lvl1pPr lvl="0" rtl="0" algn="ctr">
              <a:spcBef>
                <a:spcPts val="0"/>
              </a:spcBef>
              <a:spcAft>
                <a:spcPts val="0"/>
              </a:spcAft>
              <a:buClr>
                <a:srgbClr val="253446"/>
              </a:buClr>
              <a:buSzPts val="3600"/>
              <a:buFont typeface="Proxima Nova"/>
              <a:buNone/>
              <a:defRPr b="1" sz="3600">
                <a:solidFill>
                  <a:srgbClr val="253446"/>
                </a:solidFill>
                <a:latin typeface="Proxima Nova"/>
                <a:ea typeface="Proxima Nova"/>
                <a:cs typeface="Proxima Nova"/>
                <a:sym typeface="Proxima Nova"/>
              </a:defRPr>
            </a:lvl1pPr>
            <a:lvl2pPr lvl="1" rtl="0" algn="ctr">
              <a:spcBef>
                <a:spcPts val="0"/>
              </a:spcBef>
              <a:spcAft>
                <a:spcPts val="0"/>
              </a:spcAft>
              <a:buSzPts val="3600"/>
              <a:buFont typeface="Proxima Nova"/>
              <a:buNone/>
              <a:defRPr b="1" sz="3600">
                <a:latin typeface="Proxima Nova"/>
                <a:ea typeface="Proxima Nova"/>
                <a:cs typeface="Proxima Nova"/>
                <a:sym typeface="Proxima Nova"/>
              </a:defRPr>
            </a:lvl2pPr>
            <a:lvl3pPr lvl="2" rtl="0" algn="ctr">
              <a:spcBef>
                <a:spcPts val="0"/>
              </a:spcBef>
              <a:spcAft>
                <a:spcPts val="0"/>
              </a:spcAft>
              <a:buSzPts val="3600"/>
              <a:buFont typeface="Proxima Nova"/>
              <a:buNone/>
              <a:defRPr b="1" sz="3600">
                <a:latin typeface="Proxima Nova"/>
                <a:ea typeface="Proxima Nova"/>
                <a:cs typeface="Proxima Nova"/>
                <a:sym typeface="Proxima Nova"/>
              </a:defRPr>
            </a:lvl3pPr>
            <a:lvl4pPr lvl="3" rtl="0" algn="ctr">
              <a:spcBef>
                <a:spcPts val="0"/>
              </a:spcBef>
              <a:spcAft>
                <a:spcPts val="0"/>
              </a:spcAft>
              <a:buSzPts val="3600"/>
              <a:buFont typeface="Proxima Nova"/>
              <a:buNone/>
              <a:defRPr b="1" sz="3600">
                <a:latin typeface="Proxima Nova"/>
                <a:ea typeface="Proxima Nova"/>
                <a:cs typeface="Proxima Nova"/>
                <a:sym typeface="Proxima Nova"/>
              </a:defRPr>
            </a:lvl4pPr>
            <a:lvl5pPr lvl="4" rtl="0" algn="ctr">
              <a:spcBef>
                <a:spcPts val="0"/>
              </a:spcBef>
              <a:spcAft>
                <a:spcPts val="0"/>
              </a:spcAft>
              <a:buSzPts val="3600"/>
              <a:buFont typeface="Proxima Nova"/>
              <a:buNone/>
              <a:defRPr b="1" sz="3600">
                <a:latin typeface="Proxima Nova"/>
                <a:ea typeface="Proxima Nova"/>
                <a:cs typeface="Proxima Nova"/>
                <a:sym typeface="Proxima Nova"/>
              </a:defRPr>
            </a:lvl5pPr>
            <a:lvl6pPr lvl="5" rtl="0" algn="ctr">
              <a:spcBef>
                <a:spcPts val="0"/>
              </a:spcBef>
              <a:spcAft>
                <a:spcPts val="0"/>
              </a:spcAft>
              <a:buSzPts val="3600"/>
              <a:buFont typeface="Proxima Nova"/>
              <a:buNone/>
              <a:defRPr b="1" sz="3600">
                <a:latin typeface="Proxima Nova"/>
                <a:ea typeface="Proxima Nova"/>
                <a:cs typeface="Proxima Nova"/>
                <a:sym typeface="Proxima Nova"/>
              </a:defRPr>
            </a:lvl6pPr>
            <a:lvl7pPr lvl="6" rtl="0" algn="ctr">
              <a:spcBef>
                <a:spcPts val="0"/>
              </a:spcBef>
              <a:spcAft>
                <a:spcPts val="0"/>
              </a:spcAft>
              <a:buSzPts val="3600"/>
              <a:buFont typeface="Proxima Nova"/>
              <a:buNone/>
              <a:defRPr b="1" sz="3600">
                <a:latin typeface="Proxima Nova"/>
                <a:ea typeface="Proxima Nova"/>
                <a:cs typeface="Proxima Nova"/>
                <a:sym typeface="Proxima Nova"/>
              </a:defRPr>
            </a:lvl7pPr>
            <a:lvl8pPr lvl="7" rtl="0" algn="ctr">
              <a:spcBef>
                <a:spcPts val="0"/>
              </a:spcBef>
              <a:spcAft>
                <a:spcPts val="0"/>
              </a:spcAft>
              <a:buSzPts val="3600"/>
              <a:buFont typeface="Proxima Nova"/>
              <a:buNone/>
              <a:defRPr b="1" sz="3600">
                <a:latin typeface="Proxima Nova"/>
                <a:ea typeface="Proxima Nova"/>
                <a:cs typeface="Proxima Nova"/>
                <a:sym typeface="Proxima Nova"/>
              </a:defRPr>
            </a:lvl8pPr>
            <a:lvl9pPr lvl="8" rtl="0" algn="ctr">
              <a:spcBef>
                <a:spcPts val="0"/>
              </a:spcBef>
              <a:spcAft>
                <a:spcPts val="0"/>
              </a:spcAft>
              <a:buSzPts val="3600"/>
              <a:buFont typeface="Proxima Nova"/>
              <a:buNone/>
              <a:defRPr b="1" sz="3600">
                <a:latin typeface="Proxima Nova"/>
                <a:ea typeface="Proxima Nova"/>
                <a:cs typeface="Proxima Nova"/>
                <a:sym typeface="Proxima Nova"/>
              </a:defRPr>
            </a:lvl9pPr>
          </a:lstStyle>
          <a:p/>
        </p:txBody>
      </p:sp>
      <p:sp>
        <p:nvSpPr>
          <p:cNvPr id="377" name="Google Shape;377;p6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a:spcBef>
                <a:spcPts val="0"/>
              </a:spcBef>
              <a:spcAft>
                <a:spcPts val="0"/>
              </a:spcAft>
              <a:buNone/>
            </a:pPr>
            <a:fld id="{00000000-1234-1234-1234-123412341234}" type="slidenum">
              <a:rPr lang="en"/>
              <a:t>‹#›</a:t>
            </a:fld>
            <a:endParaRPr/>
          </a:p>
        </p:txBody>
      </p:sp>
      <p:pic>
        <p:nvPicPr>
          <p:cNvPr descr="Alice_Logo_horizontal-02.jpg" id="378" name="Google Shape;378;p63"/>
          <p:cNvPicPr preferRelativeResize="0"/>
          <p:nvPr/>
        </p:nvPicPr>
        <p:blipFill rotWithShape="1">
          <a:blip r:embed="rId3">
            <a:alphaModFix/>
          </a:blip>
          <a:srcRect b="0" l="69" r="79" t="0"/>
          <a:stretch/>
        </p:blipFill>
        <p:spPr>
          <a:xfrm>
            <a:off x="7531250" y="203275"/>
            <a:ext cx="1041757" cy="326418"/>
          </a:xfrm>
          <a:prstGeom prst="rect">
            <a:avLst/>
          </a:prstGeom>
          <a:noFill/>
          <a:ln>
            <a:noFill/>
          </a:ln>
        </p:spPr>
      </p:pic>
    </p:spTree>
  </p:cSld>
  <p:clrMapOvr>
    <a:masterClrMapping/>
  </p:clrMapOvr>
</p:sldLayout>
</file>

<file path=ppt/slideLayouts/slideLayout6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Main point 1">
  <p:cSld name="MAIN_POINT_1">
    <p:spTree>
      <p:nvGrpSpPr>
        <p:cNvPr id="379" name="Shape 379"/>
        <p:cNvGrpSpPr/>
        <p:nvPr/>
      </p:nvGrpSpPr>
      <p:grpSpPr>
        <a:xfrm>
          <a:off x="0" y="0"/>
          <a:ext cx="0" cy="0"/>
          <a:chOff x="0" y="0"/>
          <a:chExt cx="0" cy="0"/>
        </a:xfrm>
      </p:grpSpPr>
      <p:sp>
        <p:nvSpPr>
          <p:cNvPr id="380" name="Google Shape;380;p64"/>
          <p:cNvSpPr txBox="1"/>
          <p:nvPr>
            <p:ph type="title"/>
          </p:nvPr>
        </p:nvSpPr>
        <p:spPr>
          <a:xfrm>
            <a:off x="490250" y="450150"/>
            <a:ext cx="6367800" cy="4090800"/>
          </a:xfrm>
          <a:prstGeom prst="rect">
            <a:avLst/>
          </a:prstGeom>
        </p:spPr>
        <p:txBody>
          <a:bodyPr anchorCtr="0" anchor="ctr" bIns="91425" lIns="91425" spcFirstLastPara="1" rIns="91425" wrap="square" tIns="91425"/>
          <a:lstStyle>
            <a:lvl1pPr lvl="0" rtl="0">
              <a:spcBef>
                <a:spcPts val="0"/>
              </a:spcBef>
              <a:spcAft>
                <a:spcPts val="0"/>
              </a:spcAft>
              <a:buClr>
                <a:srgbClr val="253446"/>
              </a:buClr>
              <a:buSzPts val="3600"/>
              <a:buFont typeface="Proxima Nova"/>
              <a:buNone/>
              <a:defRPr b="1" sz="3600">
                <a:solidFill>
                  <a:srgbClr val="253446"/>
                </a:solidFill>
                <a:latin typeface="Proxima Nova"/>
                <a:ea typeface="Proxima Nova"/>
                <a:cs typeface="Proxima Nova"/>
                <a:sym typeface="Proxima Nova"/>
              </a:defRPr>
            </a:lvl1pPr>
            <a:lvl2pPr lvl="1" rtl="0">
              <a:spcBef>
                <a:spcPts val="0"/>
              </a:spcBef>
              <a:spcAft>
                <a:spcPts val="0"/>
              </a:spcAft>
              <a:buSzPts val="4800"/>
              <a:buFont typeface="Proxima Nova"/>
              <a:buNone/>
              <a:defRPr sz="4800">
                <a:latin typeface="Proxima Nova"/>
                <a:ea typeface="Proxima Nova"/>
                <a:cs typeface="Proxima Nova"/>
                <a:sym typeface="Proxima Nova"/>
              </a:defRPr>
            </a:lvl2pPr>
            <a:lvl3pPr lvl="2" rtl="0">
              <a:spcBef>
                <a:spcPts val="0"/>
              </a:spcBef>
              <a:spcAft>
                <a:spcPts val="0"/>
              </a:spcAft>
              <a:buSzPts val="4800"/>
              <a:buFont typeface="Proxima Nova"/>
              <a:buNone/>
              <a:defRPr sz="4800">
                <a:latin typeface="Proxima Nova"/>
                <a:ea typeface="Proxima Nova"/>
                <a:cs typeface="Proxima Nova"/>
                <a:sym typeface="Proxima Nova"/>
              </a:defRPr>
            </a:lvl3pPr>
            <a:lvl4pPr lvl="3" rtl="0">
              <a:spcBef>
                <a:spcPts val="0"/>
              </a:spcBef>
              <a:spcAft>
                <a:spcPts val="0"/>
              </a:spcAft>
              <a:buSzPts val="4800"/>
              <a:buFont typeface="Proxima Nova"/>
              <a:buNone/>
              <a:defRPr sz="4800">
                <a:latin typeface="Proxima Nova"/>
                <a:ea typeface="Proxima Nova"/>
                <a:cs typeface="Proxima Nova"/>
                <a:sym typeface="Proxima Nova"/>
              </a:defRPr>
            </a:lvl4pPr>
            <a:lvl5pPr lvl="4" rtl="0">
              <a:spcBef>
                <a:spcPts val="0"/>
              </a:spcBef>
              <a:spcAft>
                <a:spcPts val="0"/>
              </a:spcAft>
              <a:buSzPts val="4800"/>
              <a:buFont typeface="Proxima Nova"/>
              <a:buNone/>
              <a:defRPr sz="4800">
                <a:latin typeface="Proxima Nova"/>
                <a:ea typeface="Proxima Nova"/>
                <a:cs typeface="Proxima Nova"/>
                <a:sym typeface="Proxima Nova"/>
              </a:defRPr>
            </a:lvl5pPr>
            <a:lvl6pPr lvl="5" rtl="0">
              <a:spcBef>
                <a:spcPts val="0"/>
              </a:spcBef>
              <a:spcAft>
                <a:spcPts val="0"/>
              </a:spcAft>
              <a:buSzPts val="4800"/>
              <a:buFont typeface="Proxima Nova"/>
              <a:buNone/>
              <a:defRPr sz="4800">
                <a:latin typeface="Proxima Nova"/>
                <a:ea typeface="Proxima Nova"/>
                <a:cs typeface="Proxima Nova"/>
                <a:sym typeface="Proxima Nova"/>
              </a:defRPr>
            </a:lvl6pPr>
            <a:lvl7pPr lvl="6" rtl="0">
              <a:spcBef>
                <a:spcPts val="0"/>
              </a:spcBef>
              <a:spcAft>
                <a:spcPts val="0"/>
              </a:spcAft>
              <a:buSzPts val="4800"/>
              <a:buFont typeface="Proxima Nova"/>
              <a:buNone/>
              <a:defRPr sz="4800">
                <a:latin typeface="Proxima Nova"/>
                <a:ea typeface="Proxima Nova"/>
                <a:cs typeface="Proxima Nova"/>
                <a:sym typeface="Proxima Nova"/>
              </a:defRPr>
            </a:lvl7pPr>
            <a:lvl8pPr lvl="7" rtl="0">
              <a:spcBef>
                <a:spcPts val="0"/>
              </a:spcBef>
              <a:spcAft>
                <a:spcPts val="0"/>
              </a:spcAft>
              <a:buSzPts val="4800"/>
              <a:buFont typeface="Proxima Nova"/>
              <a:buNone/>
              <a:defRPr sz="4800">
                <a:latin typeface="Proxima Nova"/>
                <a:ea typeface="Proxima Nova"/>
                <a:cs typeface="Proxima Nova"/>
                <a:sym typeface="Proxima Nova"/>
              </a:defRPr>
            </a:lvl8pPr>
            <a:lvl9pPr lvl="8" rtl="0">
              <a:spcBef>
                <a:spcPts val="0"/>
              </a:spcBef>
              <a:spcAft>
                <a:spcPts val="0"/>
              </a:spcAft>
              <a:buSzPts val="4800"/>
              <a:buFont typeface="Proxima Nova"/>
              <a:buNone/>
              <a:defRPr sz="4800">
                <a:latin typeface="Proxima Nova"/>
                <a:ea typeface="Proxima Nova"/>
                <a:cs typeface="Proxima Nova"/>
                <a:sym typeface="Proxima Nova"/>
              </a:defRPr>
            </a:lvl9pPr>
          </a:lstStyle>
          <a:p/>
        </p:txBody>
      </p:sp>
      <p:sp>
        <p:nvSpPr>
          <p:cNvPr id="381" name="Google Shape;381;p6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a:spcBef>
                <a:spcPts val="0"/>
              </a:spcBef>
              <a:spcAft>
                <a:spcPts val="0"/>
              </a:spcAft>
              <a:buNone/>
            </a:pPr>
            <a:fld id="{00000000-1234-1234-1234-123412341234}" type="slidenum">
              <a:rPr lang="en"/>
              <a:t>‹#›</a:t>
            </a:fld>
            <a:endParaRPr/>
          </a:p>
        </p:txBody>
      </p:sp>
      <p:pic>
        <p:nvPicPr>
          <p:cNvPr descr="PPT cover3-main point.png" id="382" name="Google Shape;382;p64"/>
          <p:cNvPicPr preferRelativeResize="0"/>
          <p:nvPr/>
        </p:nvPicPr>
        <p:blipFill>
          <a:blip r:embed="rId2">
            <a:alphaModFix/>
          </a:blip>
          <a:stretch>
            <a:fillRect/>
          </a:stretch>
        </p:blipFill>
        <p:spPr>
          <a:xfrm>
            <a:off x="5976150" y="-39086"/>
            <a:ext cx="2375887" cy="3894881"/>
          </a:xfrm>
          <a:prstGeom prst="rect">
            <a:avLst/>
          </a:prstGeom>
          <a:noFill/>
          <a:ln>
            <a:noFill/>
          </a:ln>
        </p:spPr>
      </p:pic>
      <p:pic>
        <p:nvPicPr>
          <p:cNvPr descr="logo horizon.png" id="383" name="Google Shape;383;p64"/>
          <p:cNvPicPr preferRelativeResize="0"/>
          <p:nvPr/>
        </p:nvPicPr>
        <p:blipFill rotWithShape="1">
          <a:blip r:embed="rId3">
            <a:alphaModFix/>
          </a:blip>
          <a:srcRect b="-7227" l="0" r="0" t="0"/>
          <a:stretch/>
        </p:blipFill>
        <p:spPr>
          <a:xfrm>
            <a:off x="410905" y="244875"/>
            <a:ext cx="886357" cy="243300"/>
          </a:xfrm>
          <a:prstGeom prst="rect">
            <a:avLst/>
          </a:prstGeom>
          <a:noFill/>
          <a:ln>
            <a:noFill/>
          </a:ln>
        </p:spPr>
      </p:pic>
      <p:pic>
        <p:nvPicPr>
          <p:cNvPr descr="PPT cover3-title.png" id="384" name="Google Shape;384;p64"/>
          <p:cNvPicPr preferRelativeResize="0"/>
          <p:nvPr/>
        </p:nvPicPr>
        <p:blipFill rotWithShape="1">
          <a:blip r:embed="rId4">
            <a:alphaModFix/>
          </a:blip>
          <a:srcRect b="-10" l="32203" r="0" t="10"/>
          <a:stretch/>
        </p:blipFill>
        <p:spPr>
          <a:xfrm>
            <a:off x="-5287" y="270500"/>
            <a:ext cx="341950" cy="172200"/>
          </a:xfrm>
          <a:prstGeom prst="rect">
            <a:avLst/>
          </a:prstGeom>
          <a:noFill/>
          <a:ln>
            <a:noFill/>
          </a:ln>
        </p:spPr>
      </p:pic>
    </p:spTree>
  </p:cSld>
  <p:clrMapOvr>
    <a:masterClrMapping/>
  </p:clrMapOvr>
</p:sldLayout>
</file>

<file path=ppt/slideLayouts/slideLayout6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title and description">
  <p:cSld name="SECTION_TITLE_AND_DESCRIPTION">
    <p:spTree>
      <p:nvGrpSpPr>
        <p:cNvPr id="385" name="Shape 385"/>
        <p:cNvGrpSpPr/>
        <p:nvPr/>
      </p:nvGrpSpPr>
      <p:grpSpPr>
        <a:xfrm>
          <a:off x="0" y="0"/>
          <a:ext cx="0" cy="0"/>
          <a:chOff x="0" y="0"/>
          <a:chExt cx="0" cy="0"/>
        </a:xfrm>
      </p:grpSpPr>
      <p:pic>
        <p:nvPicPr>
          <p:cNvPr descr="PPT cover2- bg.png" id="386" name="Google Shape;386;p65"/>
          <p:cNvPicPr preferRelativeResize="0"/>
          <p:nvPr/>
        </p:nvPicPr>
        <p:blipFill rotWithShape="1">
          <a:blip r:embed="rId2">
            <a:alphaModFix/>
          </a:blip>
          <a:srcRect b="0" l="0" r="50000" t="0"/>
          <a:stretch/>
        </p:blipFill>
        <p:spPr>
          <a:xfrm>
            <a:off x="0" y="0"/>
            <a:ext cx="4572000" cy="5143500"/>
          </a:xfrm>
          <a:prstGeom prst="rect">
            <a:avLst/>
          </a:prstGeom>
          <a:noFill/>
          <a:ln>
            <a:noFill/>
          </a:ln>
        </p:spPr>
      </p:pic>
      <p:sp>
        <p:nvSpPr>
          <p:cNvPr id="387" name="Google Shape;387;p65"/>
          <p:cNvSpPr txBox="1"/>
          <p:nvPr>
            <p:ph type="title"/>
          </p:nvPr>
        </p:nvSpPr>
        <p:spPr>
          <a:xfrm>
            <a:off x="265500" y="1233175"/>
            <a:ext cx="4045200" cy="1482300"/>
          </a:xfrm>
          <a:prstGeom prst="rect">
            <a:avLst/>
          </a:prstGeom>
        </p:spPr>
        <p:txBody>
          <a:bodyPr anchorCtr="0" anchor="b" bIns="91425" lIns="91425" spcFirstLastPara="1" rIns="91425" wrap="square" tIns="91425"/>
          <a:lstStyle>
            <a:lvl1pPr lvl="0" rtl="0" algn="ctr">
              <a:spcBef>
                <a:spcPts val="0"/>
              </a:spcBef>
              <a:spcAft>
                <a:spcPts val="0"/>
              </a:spcAft>
              <a:buClr>
                <a:srgbClr val="FFFFFF"/>
              </a:buClr>
              <a:buSzPts val="3600"/>
              <a:buFont typeface="Proxima Nova"/>
              <a:buNone/>
              <a:defRPr b="1" sz="3600">
                <a:solidFill>
                  <a:srgbClr val="FFFFFF"/>
                </a:solidFill>
                <a:latin typeface="Proxima Nova"/>
                <a:ea typeface="Proxima Nova"/>
                <a:cs typeface="Proxima Nova"/>
                <a:sym typeface="Proxima Nova"/>
              </a:defRPr>
            </a:lvl1pPr>
            <a:lvl2pPr lvl="1" rtl="0" algn="ctr">
              <a:spcBef>
                <a:spcPts val="0"/>
              </a:spcBef>
              <a:spcAft>
                <a:spcPts val="0"/>
              </a:spcAft>
              <a:buSzPts val="4200"/>
              <a:buNone/>
              <a:defRPr sz="4200"/>
            </a:lvl2pPr>
            <a:lvl3pPr lvl="2" rtl="0" algn="ctr">
              <a:spcBef>
                <a:spcPts val="0"/>
              </a:spcBef>
              <a:spcAft>
                <a:spcPts val="0"/>
              </a:spcAft>
              <a:buSzPts val="4200"/>
              <a:buNone/>
              <a:defRPr sz="4200"/>
            </a:lvl3pPr>
            <a:lvl4pPr lvl="3" rtl="0" algn="ctr">
              <a:spcBef>
                <a:spcPts val="0"/>
              </a:spcBef>
              <a:spcAft>
                <a:spcPts val="0"/>
              </a:spcAft>
              <a:buSzPts val="4200"/>
              <a:buNone/>
              <a:defRPr sz="4200"/>
            </a:lvl4pPr>
            <a:lvl5pPr lvl="4" rtl="0" algn="ctr">
              <a:spcBef>
                <a:spcPts val="0"/>
              </a:spcBef>
              <a:spcAft>
                <a:spcPts val="0"/>
              </a:spcAft>
              <a:buSzPts val="4200"/>
              <a:buNone/>
              <a:defRPr sz="4200"/>
            </a:lvl5pPr>
            <a:lvl6pPr lvl="5" rtl="0" algn="ctr">
              <a:spcBef>
                <a:spcPts val="0"/>
              </a:spcBef>
              <a:spcAft>
                <a:spcPts val="0"/>
              </a:spcAft>
              <a:buSzPts val="4200"/>
              <a:buNone/>
              <a:defRPr sz="4200"/>
            </a:lvl6pPr>
            <a:lvl7pPr lvl="6" rtl="0" algn="ctr">
              <a:spcBef>
                <a:spcPts val="0"/>
              </a:spcBef>
              <a:spcAft>
                <a:spcPts val="0"/>
              </a:spcAft>
              <a:buSzPts val="4200"/>
              <a:buNone/>
              <a:defRPr sz="4200"/>
            </a:lvl7pPr>
            <a:lvl8pPr lvl="7" rtl="0" algn="ctr">
              <a:spcBef>
                <a:spcPts val="0"/>
              </a:spcBef>
              <a:spcAft>
                <a:spcPts val="0"/>
              </a:spcAft>
              <a:buSzPts val="4200"/>
              <a:buNone/>
              <a:defRPr sz="4200"/>
            </a:lvl8pPr>
            <a:lvl9pPr lvl="8" rtl="0" algn="ctr">
              <a:spcBef>
                <a:spcPts val="0"/>
              </a:spcBef>
              <a:spcAft>
                <a:spcPts val="0"/>
              </a:spcAft>
              <a:buSzPts val="4200"/>
              <a:buNone/>
              <a:defRPr sz="4200"/>
            </a:lvl9pPr>
          </a:lstStyle>
          <a:p/>
        </p:txBody>
      </p:sp>
      <p:sp>
        <p:nvSpPr>
          <p:cNvPr id="388" name="Google Shape;388;p65"/>
          <p:cNvSpPr txBox="1"/>
          <p:nvPr>
            <p:ph idx="1" type="subTitle"/>
          </p:nvPr>
        </p:nvSpPr>
        <p:spPr>
          <a:xfrm>
            <a:off x="265500" y="2803075"/>
            <a:ext cx="4045200" cy="1235100"/>
          </a:xfrm>
          <a:prstGeom prst="rect">
            <a:avLst/>
          </a:prstGeom>
        </p:spPr>
        <p:txBody>
          <a:bodyPr anchorCtr="0" anchor="t" bIns="91425" lIns="91425" spcFirstLastPara="1" rIns="91425" wrap="square" tIns="91425"/>
          <a:lstStyle>
            <a:lvl1pPr lvl="0" rtl="0" algn="ctr">
              <a:lnSpc>
                <a:spcPct val="100000"/>
              </a:lnSpc>
              <a:spcBef>
                <a:spcPts val="0"/>
              </a:spcBef>
              <a:spcAft>
                <a:spcPts val="0"/>
              </a:spcAft>
              <a:buClr>
                <a:srgbClr val="FFFFFF"/>
              </a:buClr>
              <a:buSzPts val="1800"/>
              <a:buFont typeface="Proxima Nova"/>
              <a:buNone/>
              <a:defRPr>
                <a:solidFill>
                  <a:srgbClr val="FFFFFF"/>
                </a:solidFill>
                <a:latin typeface="Proxima Nova"/>
                <a:ea typeface="Proxima Nova"/>
                <a:cs typeface="Proxima Nova"/>
                <a:sym typeface="Proxima Nova"/>
              </a:defRPr>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
        <p:nvSpPr>
          <p:cNvPr id="389" name="Google Shape;389;p65"/>
          <p:cNvSpPr txBox="1"/>
          <p:nvPr>
            <p:ph idx="2" type="body"/>
          </p:nvPr>
        </p:nvSpPr>
        <p:spPr>
          <a:xfrm>
            <a:off x="4939500" y="902050"/>
            <a:ext cx="3837000" cy="3594600"/>
          </a:xfrm>
          <a:prstGeom prst="rect">
            <a:avLst/>
          </a:prstGeom>
        </p:spPr>
        <p:txBody>
          <a:bodyPr anchorCtr="0" anchor="ctr" bIns="91425" lIns="91425" spcFirstLastPara="1" rIns="91425" wrap="square" tIns="91425"/>
          <a:lstStyle>
            <a:lvl1pPr indent="-342900" lvl="0" marL="457200" rtl="0">
              <a:spcBef>
                <a:spcPts val="0"/>
              </a:spcBef>
              <a:spcAft>
                <a:spcPts val="0"/>
              </a:spcAft>
              <a:buSzPts val="1800"/>
              <a:buChar char="●"/>
              <a:defRPr/>
            </a:lvl1pPr>
            <a:lvl2pPr indent="-317500" lvl="1" marL="914400" rtl="0">
              <a:spcBef>
                <a:spcPts val="1600"/>
              </a:spcBef>
              <a:spcAft>
                <a:spcPts val="0"/>
              </a:spcAft>
              <a:buSzPts val="1400"/>
              <a:buChar char="○"/>
              <a:defRPr/>
            </a:lvl2pPr>
            <a:lvl3pPr indent="-317500" lvl="2" marL="1371600" rtl="0">
              <a:spcBef>
                <a:spcPts val="1600"/>
              </a:spcBef>
              <a:spcAft>
                <a:spcPts val="0"/>
              </a:spcAft>
              <a:buSzPts val="1400"/>
              <a:buChar char="■"/>
              <a:defRPr/>
            </a:lvl3pPr>
            <a:lvl4pPr indent="-317500" lvl="3" marL="1828800" rtl="0">
              <a:spcBef>
                <a:spcPts val="1600"/>
              </a:spcBef>
              <a:spcAft>
                <a:spcPts val="0"/>
              </a:spcAft>
              <a:buSzPts val="1400"/>
              <a:buChar char="●"/>
              <a:defRPr/>
            </a:lvl4pPr>
            <a:lvl5pPr indent="-317500" lvl="4" marL="2286000" rtl="0">
              <a:spcBef>
                <a:spcPts val="1600"/>
              </a:spcBef>
              <a:spcAft>
                <a:spcPts val="0"/>
              </a:spcAft>
              <a:buSzPts val="1400"/>
              <a:buChar char="○"/>
              <a:defRPr/>
            </a:lvl5pPr>
            <a:lvl6pPr indent="-317500" lvl="5" marL="2743200" rtl="0">
              <a:spcBef>
                <a:spcPts val="1600"/>
              </a:spcBef>
              <a:spcAft>
                <a:spcPts val="0"/>
              </a:spcAft>
              <a:buSzPts val="1400"/>
              <a:buChar char="■"/>
              <a:defRPr/>
            </a:lvl6pPr>
            <a:lvl7pPr indent="-317500" lvl="6" marL="3200400" rtl="0">
              <a:spcBef>
                <a:spcPts val="1600"/>
              </a:spcBef>
              <a:spcAft>
                <a:spcPts val="0"/>
              </a:spcAft>
              <a:buSzPts val="1400"/>
              <a:buChar char="●"/>
              <a:defRPr/>
            </a:lvl7pPr>
            <a:lvl8pPr indent="-317500" lvl="7" marL="3657600" rtl="0">
              <a:spcBef>
                <a:spcPts val="1600"/>
              </a:spcBef>
              <a:spcAft>
                <a:spcPts val="0"/>
              </a:spcAft>
              <a:buSzPts val="1400"/>
              <a:buChar char="○"/>
              <a:defRPr/>
            </a:lvl8pPr>
            <a:lvl9pPr indent="-317500" lvl="8" marL="4114800" rtl="0">
              <a:spcBef>
                <a:spcPts val="1600"/>
              </a:spcBef>
              <a:spcAft>
                <a:spcPts val="1600"/>
              </a:spcAft>
              <a:buSzPts val="1400"/>
              <a:buChar char="■"/>
              <a:defRPr/>
            </a:lvl9pPr>
          </a:lstStyle>
          <a:p/>
        </p:txBody>
      </p:sp>
      <p:sp>
        <p:nvSpPr>
          <p:cNvPr id="390" name="Google Shape;390;p6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a:spcBef>
                <a:spcPts val="0"/>
              </a:spcBef>
              <a:spcAft>
                <a:spcPts val="0"/>
              </a:spcAft>
              <a:buNone/>
            </a:pPr>
            <a:fld id="{00000000-1234-1234-1234-123412341234}" type="slidenum">
              <a:rPr lang="en"/>
              <a:t>‹#›</a:t>
            </a:fld>
            <a:endParaRPr/>
          </a:p>
        </p:txBody>
      </p:sp>
      <p:pic>
        <p:nvPicPr>
          <p:cNvPr descr="Alice_Logo_horizontal-02.jpg" id="391" name="Google Shape;391;p65"/>
          <p:cNvPicPr preferRelativeResize="0"/>
          <p:nvPr/>
        </p:nvPicPr>
        <p:blipFill rotWithShape="1">
          <a:blip r:embed="rId3">
            <a:alphaModFix/>
          </a:blip>
          <a:srcRect b="0" l="69" r="79" t="0"/>
          <a:stretch/>
        </p:blipFill>
        <p:spPr>
          <a:xfrm>
            <a:off x="7531250" y="203275"/>
            <a:ext cx="1041757" cy="326418"/>
          </a:xfrm>
          <a:prstGeom prst="rect">
            <a:avLst/>
          </a:prstGeom>
          <a:noFill/>
          <a:ln>
            <a:noFill/>
          </a:ln>
        </p:spPr>
      </p:pic>
    </p:spTree>
  </p:cSld>
  <p:clrMapOvr>
    <a:masterClrMapping/>
  </p:clrMapOvr>
</p:sldLayout>
</file>

<file path=ppt/slideLayouts/slideLayout6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title and description 1">
  <p:cSld name="SECTION_TITLE_AND_DESCRIPTION_1">
    <p:spTree>
      <p:nvGrpSpPr>
        <p:cNvPr id="392" name="Shape 392"/>
        <p:cNvGrpSpPr/>
        <p:nvPr/>
      </p:nvGrpSpPr>
      <p:grpSpPr>
        <a:xfrm>
          <a:off x="0" y="0"/>
          <a:ext cx="0" cy="0"/>
          <a:chOff x="0" y="0"/>
          <a:chExt cx="0" cy="0"/>
        </a:xfrm>
      </p:grpSpPr>
      <p:sp>
        <p:nvSpPr>
          <p:cNvPr id="393" name="Google Shape;393;p66"/>
          <p:cNvSpPr/>
          <p:nvPr/>
        </p:nvSpPr>
        <p:spPr>
          <a:xfrm>
            <a:off x="4572000" y="-125"/>
            <a:ext cx="4572000" cy="5143500"/>
          </a:xfrm>
          <a:prstGeom prst="rect">
            <a:avLst/>
          </a:prstGeom>
          <a:solidFill>
            <a:srgbClr val="253446"/>
          </a:solidFill>
          <a:ln>
            <a:noFill/>
          </a:ln>
        </p:spPr>
        <p:txBody>
          <a:bodyPr anchorCtr="0" anchor="ctr" bIns="91425" lIns="91425" spcFirstLastPara="1" rIns="91425" wrap="square" tIns="91425">
            <a:noAutofit/>
          </a:bodyPr>
          <a:lstStyle/>
          <a:p>
            <a:pPr indent="0" lvl="0" marL="0">
              <a:spcBef>
                <a:spcPts val="0"/>
              </a:spcBef>
              <a:spcAft>
                <a:spcPts val="0"/>
              </a:spcAft>
              <a:buNone/>
            </a:pPr>
            <a:r>
              <a:t/>
            </a:r>
            <a:endParaRPr/>
          </a:p>
        </p:txBody>
      </p:sp>
      <p:sp>
        <p:nvSpPr>
          <p:cNvPr id="394" name="Google Shape;394;p66"/>
          <p:cNvSpPr txBox="1"/>
          <p:nvPr>
            <p:ph type="title"/>
          </p:nvPr>
        </p:nvSpPr>
        <p:spPr>
          <a:xfrm>
            <a:off x="265500" y="1233175"/>
            <a:ext cx="4045200" cy="1482300"/>
          </a:xfrm>
          <a:prstGeom prst="rect">
            <a:avLst/>
          </a:prstGeom>
        </p:spPr>
        <p:txBody>
          <a:bodyPr anchorCtr="0" anchor="b" bIns="91425" lIns="91425" spcFirstLastPara="1" rIns="91425" wrap="square" tIns="91425"/>
          <a:lstStyle>
            <a:lvl1pPr lvl="0" rtl="0">
              <a:spcBef>
                <a:spcPts val="0"/>
              </a:spcBef>
              <a:spcAft>
                <a:spcPts val="0"/>
              </a:spcAft>
              <a:buClr>
                <a:srgbClr val="253446"/>
              </a:buClr>
              <a:buSzPts val="3600"/>
              <a:buFont typeface="Proxima Nova"/>
              <a:buNone/>
              <a:defRPr b="1" sz="3600">
                <a:solidFill>
                  <a:srgbClr val="253446"/>
                </a:solidFill>
                <a:latin typeface="Proxima Nova"/>
                <a:ea typeface="Proxima Nova"/>
                <a:cs typeface="Proxima Nova"/>
                <a:sym typeface="Proxima Nova"/>
              </a:defRPr>
            </a:lvl1pPr>
            <a:lvl2pPr lvl="1" rtl="0" algn="ctr">
              <a:spcBef>
                <a:spcPts val="0"/>
              </a:spcBef>
              <a:spcAft>
                <a:spcPts val="0"/>
              </a:spcAft>
              <a:buSzPts val="4200"/>
              <a:buNone/>
              <a:defRPr sz="4200"/>
            </a:lvl2pPr>
            <a:lvl3pPr lvl="2" rtl="0" algn="ctr">
              <a:spcBef>
                <a:spcPts val="0"/>
              </a:spcBef>
              <a:spcAft>
                <a:spcPts val="0"/>
              </a:spcAft>
              <a:buSzPts val="4200"/>
              <a:buNone/>
              <a:defRPr sz="4200"/>
            </a:lvl3pPr>
            <a:lvl4pPr lvl="3" rtl="0" algn="ctr">
              <a:spcBef>
                <a:spcPts val="0"/>
              </a:spcBef>
              <a:spcAft>
                <a:spcPts val="0"/>
              </a:spcAft>
              <a:buSzPts val="4200"/>
              <a:buNone/>
              <a:defRPr sz="4200"/>
            </a:lvl4pPr>
            <a:lvl5pPr lvl="4" rtl="0" algn="ctr">
              <a:spcBef>
                <a:spcPts val="0"/>
              </a:spcBef>
              <a:spcAft>
                <a:spcPts val="0"/>
              </a:spcAft>
              <a:buSzPts val="4200"/>
              <a:buNone/>
              <a:defRPr sz="4200"/>
            </a:lvl5pPr>
            <a:lvl6pPr lvl="5" rtl="0" algn="ctr">
              <a:spcBef>
                <a:spcPts val="0"/>
              </a:spcBef>
              <a:spcAft>
                <a:spcPts val="0"/>
              </a:spcAft>
              <a:buSzPts val="4200"/>
              <a:buNone/>
              <a:defRPr sz="4200"/>
            </a:lvl6pPr>
            <a:lvl7pPr lvl="6" rtl="0" algn="ctr">
              <a:spcBef>
                <a:spcPts val="0"/>
              </a:spcBef>
              <a:spcAft>
                <a:spcPts val="0"/>
              </a:spcAft>
              <a:buSzPts val="4200"/>
              <a:buNone/>
              <a:defRPr sz="4200"/>
            </a:lvl7pPr>
            <a:lvl8pPr lvl="7" rtl="0" algn="ctr">
              <a:spcBef>
                <a:spcPts val="0"/>
              </a:spcBef>
              <a:spcAft>
                <a:spcPts val="0"/>
              </a:spcAft>
              <a:buSzPts val="4200"/>
              <a:buNone/>
              <a:defRPr sz="4200"/>
            </a:lvl8pPr>
            <a:lvl9pPr lvl="8" rtl="0" algn="ctr">
              <a:spcBef>
                <a:spcPts val="0"/>
              </a:spcBef>
              <a:spcAft>
                <a:spcPts val="0"/>
              </a:spcAft>
              <a:buSzPts val="4200"/>
              <a:buNone/>
              <a:defRPr sz="4200"/>
            </a:lvl9pPr>
          </a:lstStyle>
          <a:p/>
        </p:txBody>
      </p:sp>
      <p:sp>
        <p:nvSpPr>
          <p:cNvPr id="395" name="Google Shape;395;p66"/>
          <p:cNvSpPr txBox="1"/>
          <p:nvPr>
            <p:ph idx="1" type="subTitle"/>
          </p:nvPr>
        </p:nvSpPr>
        <p:spPr>
          <a:xfrm>
            <a:off x="265500" y="2803075"/>
            <a:ext cx="4045200" cy="1235100"/>
          </a:xfrm>
          <a:prstGeom prst="rect">
            <a:avLst/>
          </a:prstGeom>
        </p:spPr>
        <p:txBody>
          <a:bodyPr anchorCtr="0" anchor="t" bIns="91425" lIns="91425" spcFirstLastPara="1" rIns="91425" wrap="square" tIns="91425"/>
          <a:lstStyle>
            <a:lvl1pPr lvl="0" rtl="0">
              <a:lnSpc>
                <a:spcPct val="100000"/>
              </a:lnSpc>
              <a:spcBef>
                <a:spcPts val="0"/>
              </a:spcBef>
              <a:spcAft>
                <a:spcPts val="0"/>
              </a:spcAft>
              <a:buSzPts val="2100"/>
              <a:buFont typeface="Proxima Nova"/>
              <a:buNone/>
              <a:defRPr sz="2100">
                <a:latin typeface="Proxima Nova"/>
                <a:ea typeface="Proxima Nova"/>
                <a:cs typeface="Proxima Nova"/>
                <a:sym typeface="Proxima Nova"/>
              </a:defRPr>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
        <p:nvSpPr>
          <p:cNvPr id="396" name="Google Shape;396;p66"/>
          <p:cNvSpPr txBox="1"/>
          <p:nvPr>
            <p:ph idx="2" type="body"/>
          </p:nvPr>
        </p:nvSpPr>
        <p:spPr>
          <a:xfrm>
            <a:off x="4939500" y="724075"/>
            <a:ext cx="3837000" cy="3695100"/>
          </a:xfrm>
          <a:prstGeom prst="rect">
            <a:avLst/>
          </a:prstGeom>
        </p:spPr>
        <p:txBody>
          <a:bodyPr anchorCtr="0" anchor="ctr" bIns="91425" lIns="91425" spcFirstLastPara="1" rIns="91425" wrap="square" tIns="91425"/>
          <a:lstStyle>
            <a:lvl1pPr indent="-342900" lvl="0" marL="457200" rtl="0">
              <a:spcBef>
                <a:spcPts val="0"/>
              </a:spcBef>
              <a:spcAft>
                <a:spcPts val="0"/>
              </a:spcAft>
              <a:buClr>
                <a:srgbClr val="FFFFFF"/>
              </a:buClr>
              <a:buSzPts val="1800"/>
              <a:buChar char="●"/>
              <a:defRPr>
                <a:solidFill>
                  <a:srgbClr val="FFFFFF"/>
                </a:solidFill>
              </a:defRPr>
            </a:lvl1pPr>
            <a:lvl2pPr indent="-317500" lvl="1" marL="914400" rtl="0">
              <a:spcBef>
                <a:spcPts val="1600"/>
              </a:spcBef>
              <a:spcAft>
                <a:spcPts val="0"/>
              </a:spcAft>
              <a:buClr>
                <a:srgbClr val="FFFFFF"/>
              </a:buClr>
              <a:buSzPts val="1400"/>
              <a:buChar char="○"/>
              <a:defRPr>
                <a:solidFill>
                  <a:srgbClr val="FFFFFF"/>
                </a:solidFill>
              </a:defRPr>
            </a:lvl2pPr>
            <a:lvl3pPr indent="-317500" lvl="2" marL="1371600" rtl="0">
              <a:spcBef>
                <a:spcPts val="1600"/>
              </a:spcBef>
              <a:spcAft>
                <a:spcPts val="0"/>
              </a:spcAft>
              <a:buClr>
                <a:srgbClr val="FFFFFF"/>
              </a:buClr>
              <a:buSzPts val="1400"/>
              <a:buChar char="■"/>
              <a:defRPr>
                <a:solidFill>
                  <a:srgbClr val="FFFFFF"/>
                </a:solidFill>
              </a:defRPr>
            </a:lvl3pPr>
            <a:lvl4pPr indent="-317500" lvl="3" marL="1828800" rtl="0">
              <a:spcBef>
                <a:spcPts val="1600"/>
              </a:spcBef>
              <a:spcAft>
                <a:spcPts val="0"/>
              </a:spcAft>
              <a:buClr>
                <a:srgbClr val="FFFFFF"/>
              </a:buClr>
              <a:buSzPts val="1400"/>
              <a:buChar char="●"/>
              <a:defRPr>
                <a:solidFill>
                  <a:srgbClr val="FFFFFF"/>
                </a:solidFill>
              </a:defRPr>
            </a:lvl4pPr>
            <a:lvl5pPr indent="-317500" lvl="4" marL="2286000" rtl="0">
              <a:spcBef>
                <a:spcPts val="1600"/>
              </a:spcBef>
              <a:spcAft>
                <a:spcPts val="0"/>
              </a:spcAft>
              <a:buClr>
                <a:srgbClr val="FFFFFF"/>
              </a:buClr>
              <a:buSzPts val="1400"/>
              <a:buChar char="○"/>
              <a:defRPr>
                <a:solidFill>
                  <a:srgbClr val="FFFFFF"/>
                </a:solidFill>
              </a:defRPr>
            </a:lvl5pPr>
            <a:lvl6pPr indent="-317500" lvl="5" marL="2743200" rtl="0">
              <a:spcBef>
                <a:spcPts val="1600"/>
              </a:spcBef>
              <a:spcAft>
                <a:spcPts val="0"/>
              </a:spcAft>
              <a:buClr>
                <a:srgbClr val="FFFFFF"/>
              </a:buClr>
              <a:buSzPts val="1400"/>
              <a:buChar char="■"/>
              <a:defRPr>
                <a:solidFill>
                  <a:srgbClr val="FFFFFF"/>
                </a:solidFill>
              </a:defRPr>
            </a:lvl6pPr>
            <a:lvl7pPr indent="-317500" lvl="6" marL="3200400" rtl="0">
              <a:spcBef>
                <a:spcPts val="1600"/>
              </a:spcBef>
              <a:spcAft>
                <a:spcPts val="0"/>
              </a:spcAft>
              <a:buClr>
                <a:srgbClr val="FFFFFF"/>
              </a:buClr>
              <a:buSzPts val="1400"/>
              <a:buChar char="●"/>
              <a:defRPr>
                <a:solidFill>
                  <a:srgbClr val="FFFFFF"/>
                </a:solidFill>
              </a:defRPr>
            </a:lvl7pPr>
            <a:lvl8pPr indent="-317500" lvl="7" marL="3657600" rtl="0">
              <a:spcBef>
                <a:spcPts val="1600"/>
              </a:spcBef>
              <a:spcAft>
                <a:spcPts val="0"/>
              </a:spcAft>
              <a:buClr>
                <a:srgbClr val="FFFFFF"/>
              </a:buClr>
              <a:buSzPts val="1400"/>
              <a:buChar char="○"/>
              <a:defRPr>
                <a:solidFill>
                  <a:srgbClr val="FFFFFF"/>
                </a:solidFill>
              </a:defRPr>
            </a:lvl8pPr>
            <a:lvl9pPr indent="-317500" lvl="8" marL="4114800" rtl="0">
              <a:spcBef>
                <a:spcPts val="1600"/>
              </a:spcBef>
              <a:spcAft>
                <a:spcPts val="1600"/>
              </a:spcAft>
              <a:buClr>
                <a:srgbClr val="FFFFFF"/>
              </a:buClr>
              <a:buSzPts val="1400"/>
              <a:buChar char="■"/>
              <a:defRPr>
                <a:solidFill>
                  <a:srgbClr val="FFFFFF"/>
                </a:solidFill>
              </a:defRPr>
            </a:lvl9pPr>
          </a:lstStyle>
          <a:p/>
        </p:txBody>
      </p:sp>
      <p:sp>
        <p:nvSpPr>
          <p:cNvPr id="397" name="Google Shape;397;p6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a:spcBef>
                <a:spcPts val="0"/>
              </a:spcBef>
              <a:spcAft>
                <a:spcPts val="0"/>
              </a:spcAft>
              <a:buNone/>
            </a:pPr>
            <a:fld id="{00000000-1234-1234-1234-123412341234}" type="slidenum">
              <a:rPr lang="en"/>
              <a:t>‹#›</a:t>
            </a:fld>
            <a:endParaRPr/>
          </a:p>
        </p:txBody>
      </p:sp>
      <p:pic>
        <p:nvPicPr>
          <p:cNvPr descr="logo horizon 2.png" id="398" name="Google Shape;398;p66"/>
          <p:cNvPicPr preferRelativeResize="0"/>
          <p:nvPr/>
        </p:nvPicPr>
        <p:blipFill rotWithShape="1">
          <a:blip r:embed="rId2">
            <a:alphaModFix/>
          </a:blip>
          <a:srcRect b="-8798" l="0" r="-2312" t="-9140"/>
          <a:stretch/>
        </p:blipFill>
        <p:spPr>
          <a:xfrm>
            <a:off x="7687034" y="205447"/>
            <a:ext cx="1110985" cy="327850"/>
          </a:xfrm>
          <a:prstGeom prst="rect">
            <a:avLst/>
          </a:prstGeom>
          <a:noFill/>
          <a:ln>
            <a:noFill/>
          </a:ln>
        </p:spPr>
      </p:pic>
      <p:sp>
        <p:nvSpPr>
          <p:cNvPr id="399" name="Google Shape;399;p66"/>
          <p:cNvSpPr/>
          <p:nvPr/>
        </p:nvSpPr>
        <p:spPr>
          <a:xfrm>
            <a:off x="0" y="279475"/>
            <a:ext cx="2385300" cy="257400"/>
          </a:xfrm>
          <a:prstGeom prst="rect">
            <a:avLst/>
          </a:prstGeom>
          <a:solidFill>
            <a:srgbClr val="253446"/>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spcBef>
                <a:spcPts val="0"/>
              </a:spcBef>
              <a:spcAft>
                <a:spcPts val="0"/>
              </a:spcAft>
              <a:buNone/>
            </a:pPr>
            <a:r>
              <a:t/>
            </a:r>
            <a:endParaRPr/>
          </a:p>
        </p:txBody>
      </p:sp>
      <p:sp>
        <p:nvSpPr>
          <p:cNvPr id="400" name="Google Shape;400;p66"/>
          <p:cNvSpPr txBox="1"/>
          <p:nvPr>
            <p:ph idx="3" type="title"/>
          </p:nvPr>
        </p:nvSpPr>
        <p:spPr>
          <a:xfrm>
            <a:off x="0" y="279475"/>
            <a:ext cx="2617800" cy="257400"/>
          </a:xfrm>
          <a:prstGeom prst="rect">
            <a:avLst/>
          </a:prstGeom>
        </p:spPr>
        <p:txBody>
          <a:bodyPr anchorCtr="0" anchor="ctr" bIns="91425" lIns="91425" spcFirstLastPara="1" rIns="91425" wrap="square" tIns="91425"/>
          <a:lstStyle>
            <a:lvl1pPr lvl="0" rtl="0" algn="l">
              <a:spcBef>
                <a:spcPts val="0"/>
              </a:spcBef>
              <a:spcAft>
                <a:spcPts val="0"/>
              </a:spcAft>
              <a:buClr>
                <a:schemeClr val="lt1"/>
              </a:buClr>
              <a:buSzPts val="1400"/>
              <a:buFont typeface="Proxima Nova"/>
              <a:buNone/>
              <a:defRPr sz="1400">
                <a:solidFill>
                  <a:schemeClr val="lt1"/>
                </a:solidFill>
                <a:latin typeface="Proxima Nova"/>
                <a:ea typeface="Proxima Nova"/>
                <a:cs typeface="Proxima Nova"/>
                <a:sym typeface="Proxima Nova"/>
              </a:defRPr>
            </a:lvl1pPr>
            <a:lvl2pPr lvl="1" rtl="0">
              <a:spcBef>
                <a:spcPts val="0"/>
              </a:spcBef>
              <a:spcAft>
                <a:spcPts val="0"/>
              </a:spcAft>
              <a:buClr>
                <a:schemeClr val="lt1"/>
              </a:buClr>
              <a:buSzPts val="2800"/>
              <a:buNone/>
              <a:defRPr>
                <a:solidFill>
                  <a:schemeClr val="lt1"/>
                </a:solidFill>
              </a:defRPr>
            </a:lvl2pPr>
            <a:lvl3pPr lvl="2" rtl="0">
              <a:spcBef>
                <a:spcPts val="0"/>
              </a:spcBef>
              <a:spcAft>
                <a:spcPts val="0"/>
              </a:spcAft>
              <a:buClr>
                <a:schemeClr val="lt1"/>
              </a:buClr>
              <a:buSzPts val="2800"/>
              <a:buNone/>
              <a:defRPr>
                <a:solidFill>
                  <a:schemeClr val="lt1"/>
                </a:solidFill>
              </a:defRPr>
            </a:lvl3pPr>
            <a:lvl4pPr lvl="3" rtl="0">
              <a:spcBef>
                <a:spcPts val="0"/>
              </a:spcBef>
              <a:spcAft>
                <a:spcPts val="0"/>
              </a:spcAft>
              <a:buClr>
                <a:schemeClr val="lt1"/>
              </a:buClr>
              <a:buSzPts val="2800"/>
              <a:buNone/>
              <a:defRPr>
                <a:solidFill>
                  <a:schemeClr val="lt1"/>
                </a:solidFill>
              </a:defRPr>
            </a:lvl4pPr>
            <a:lvl5pPr lvl="4" rtl="0">
              <a:spcBef>
                <a:spcPts val="0"/>
              </a:spcBef>
              <a:spcAft>
                <a:spcPts val="0"/>
              </a:spcAft>
              <a:buClr>
                <a:schemeClr val="lt1"/>
              </a:buClr>
              <a:buSzPts val="2800"/>
              <a:buNone/>
              <a:defRPr>
                <a:solidFill>
                  <a:schemeClr val="lt1"/>
                </a:solidFill>
              </a:defRPr>
            </a:lvl5pPr>
            <a:lvl6pPr lvl="5" rtl="0">
              <a:spcBef>
                <a:spcPts val="0"/>
              </a:spcBef>
              <a:spcAft>
                <a:spcPts val="0"/>
              </a:spcAft>
              <a:buClr>
                <a:schemeClr val="lt1"/>
              </a:buClr>
              <a:buSzPts val="2800"/>
              <a:buNone/>
              <a:defRPr>
                <a:solidFill>
                  <a:schemeClr val="lt1"/>
                </a:solidFill>
              </a:defRPr>
            </a:lvl6pPr>
            <a:lvl7pPr lvl="6" rtl="0">
              <a:spcBef>
                <a:spcPts val="0"/>
              </a:spcBef>
              <a:spcAft>
                <a:spcPts val="0"/>
              </a:spcAft>
              <a:buClr>
                <a:schemeClr val="lt1"/>
              </a:buClr>
              <a:buSzPts val="2800"/>
              <a:buNone/>
              <a:defRPr>
                <a:solidFill>
                  <a:schemeClr val="lt1"/>
                </a:solidFill>
              </a:defRPr>
            </a:lvl7pPr>
            <a:lvl8pPr lvl="7" rtl="0">
              <a:spcBef>
                <a:spcPts val="0"/>
              </a:spcBef>
              <a:spcAft>
                <a:spcPts val="0"/>
              </a:spcAft>
              <a:buClr>
                <a:schemeClr val="lt1"/>
              </a:buClr>
              <a:buSzPts val="2800"/>
              <a:buNone/>
              <a:defRPr>
                <a:solidFill>
                  <a:schemeClr val="lt1"/>
                </a:solidFill>
              </a:defRPr>
            </a:lvl8pPr>
            <a:lvl9pPr lvl="8" rtl="0">
              <a:spcBef>
                <a:spcPts val="0"/>
              </a:spcBef>
              <a:spcAft>
                <a:spcPts val="0"/>
              </a:spcAft>
              <a:buClr>
                <a:schemeClr val="lt1"/>
              </a:buClr>
              <a:buSzPts val="2800"/>
              <a:buNone/>
              <a:defRPr>
                <a:solidFill>
                  <a:schemeClr val="lt1"/>
                </a:solidFill>
              </a:defRPr>
            </a:lvl9pPr>
          </a:lstStyle>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title and description 2">
  <p:cSld name="SECTION_TITLE_AND_DESCRIPTION_2">
    <p:spTree>
      <p:nvGrpSpPr>
        <p:cNvPr id="401" name="Shape 401"/>
        <p:cNvGrpSpPr/>
        <p:nvPr/>
      </p:nvGrpSpPr>
      <p:grpSpPr>
        <a:xfrm>
          <a:off x="0" y="0"/>
          <a:ext cx="0" cy="0"/>
          <a:chOff x="0" y="0"/>
          <a:chExt cx="0" cy="0"/>
        </a:xfrm>
      </p:grpSpPr>
      <p:sp>
        <p:nvSpPr>
          <p:cNvPr id="402" name="Google Shape;402;p67"/>
          <p:cNvSpPr txBox="1"/>
          <p:nvPr>
            <p:ph type="title"/>
          </p:nvPr>
        </p:nvSpPr>
        <p:spPr>
          <a:xfrm>
            <a:off x="265500" y="1233175"/>
            <a:ext cx="4045200" cy="1482300"/>
          </a:xfrm>
          <a:prstGeom prst="rect">
            <a:avLst/>
          </a:prstGeom>
        </p:spPr>
        <p:txBody>
          <a:bodyPr anchorCtr="0" anchor="b" bIns="91425" lIns="91425" spcFirstLastPara="1" rIns="91425" wrap="square" tIns="91425"/>
          <a:lstStyle>
            <a:lvl1pPr lvl="0" rtl="0" algn="ctr">
              <a:spcBef>
                <a:spcPts val="0"/>
              </a:spcBef>
              <a:spcAft>
                <a:spcPts val="0"/>
              </a:spcAft>
              <a:buClr>
                <a:srgbClr val="253446"/>
              </a:buClr>
              <a:buSzPts val="3600"/>
              <a:buFont typeface="Proxima Nova"/>
              <a:buNone/>
              <a:defRPr b="1" sz="3600">
                <a:solidFill>
                  <a:srgbClr val="253446"/>
                </a:solidFill>
                <a:latin typeface="Proxima Nova"/>
                <a:ea typeface="Proxima Nova"/>
                <a:cs typeface="Proxima Nova"/>
                <a:sym typeface="Proxima Nova"/>
              </a:defRPr>
            </a:lvl1pPr>
            <a:lvl2pPr lvl="1" rtl="0" algn="ctr">
              <a:spcBef>
                <a:spcPts val="0"/>
              </a:spcBef>
              <a:spcAft>
                <a:spcPts val="0"/>
              </a:spcAft>
              <a:buSzPts val="4200"/>
              <a:buNone/>
              <a:defRPr sz="4200"/>
            </a:lvl2pPr>
            <a:lvl3pPr lvl="2" rtl="0" algn="ctr">
              <a:spcBef>
                <a:spcPts val="0"/>
              </a:spcBef>
              <a:spcAft>
                <a:spcPts val="0"/>
              </a:spcAft>
              <a:buSzPts val="4200"/>
              <a:buNone/>
              <a:defRPr sz="4200"/>
            </a:lvl3pPr>
            <a:lvl4pPr lvl="3" rtl="0" algn="ctr">
              <a:spcBef>
                <a:spcPts val="0"/>
              </a:spcBef>
              <a:spcAft>
                <a:spcPts val="0"/>
              </a:spcAft>
              <a:buSzPts val="4200"/>
              <a:buNone/>
              <a:defRPr sz="4200"/>
            </a:lvl4pPr>
            <a:lvl5pPr lvl="4" rtl="0" algn="ctr">
              <a:spcBef>
                <a:spcPts val="0"/>
              </a:spcBef>
              <a:spcAft>
                <a:spcPts val="0"/>
              </a:spcAft>
              <a:buSzPts val="4200"/>
              <a:buNone/>
              <a:defRPr sz="4200"/>
            </a:lvl5pPr>
            <a:lvl6pPr lvl="5" rtl="0" algn="ctr">
              <a:spcBef>
                <a:spcPts val="0"/>
              </a:spcBef>
              <a:spcAft>
                <a:spcPts val="0"/>
              </a:spcAft>
              <a:buSzPts val="4200"/>
              <a:buNone/>
              <a:defRPr sz="4200"/>
            </a:lvl6pPr>
            <a:lvl7pPr lvl="6" rtl="0" algn="ctr">
              <a:spcBef>
                <a:spcPts val="0"/>
              </a:spcBef>
              <a:spcAft>
                <a:spcPts val="0"/>
              </a:spcAft>
              <a:buSzPts val="4200"/>
              <a:buNone/>
              <a:defRPr sz="4200"/>
            </a:lvl7pPr>
            <a:lvl8pPr lvl="7" rtl="0" algn="ctr">
              <a:spcBef>
                <a:spcPts val="0"/>
              </a:spcBef>
              <a:spcAft>
                <a:spcPts val="0"/>
              </a:spcAft>
              <a:buSzPts val="4200"/>
              <a:buNone/>
              <a:defRPr sz="4200"/>
            </a:lvl8pPr>
            <a:lvl9pPr lvl="8" rtl="0" algn="ctr">
              <a:spcBef>
                <a:spcPts val="0"/>
              </a:spcBef>
              <a:spcAft>
                <a:spcPts val="0"/>
              </a:spcAft>
              <a:buSzPts val="4200"/>
              <a:buNone/>
              <a:defRPr sz="4200"/>
            </a:lvl9pPr>
          </a:lstStyle>
          <a:p/>
        </p:txBody>
      </p:sp>
      <p:sp>
        <p:nvSpPr>
          <p:cNvPr id="403" name="Google Shape;403;p67"/>
          <p:cNvSpPr txBox="1"/>
          <p:nvPr>
            <p:ph idx="1" type="subTitle"/>
          </p:nvPr>
        </p:nvSpPr>
        <p:spPr>
          <a:xfrm>
            <a:off x="265500" y="2803075"/>
            <a:ext cx="4045200" cy="1235100"/>
          </a:xfrm>
          <a:prstGeom prst="rect">
            <a:avLst/>
          </a:prstGeom>
        </p:spPr>
        <p:txBody>
          <a:bodyPr anchorCtr="0" anchor="t" bIns="91425" lIns="91425" spcFirstLastPara="1" rIns="91425" wrap="square" tIns="91425"/>
          <a:lstStyle>
            <a:lvl1pPr lvl="0" rtl="0" algn="ctr">
              <a:lnSpc>
                <a:spcPct val="100000"/>
              </a:lnSpc>
              <a:spcBef>
                <a:spcPts val="0"/>
              </a:spcBef>
              <a:spcAft>
                <a:spcPts val="0"/>
              </a:spcAft>
              <a:buClr>
                <a:srgbClr val="253446"/>
              </a:buClr>
              <a:buSzPts val="2100"/>
              <a:buFont typeface="Proxima Nova"/>
              <a:buNone/>
              <a:defRPr sz="2100">
                <a:solidFill>
                  <a:srgbClr val="253446"/>
                </a:solidFill>
                <a:latin typeface="Proxima Nova"/>
                <a:ea typeface="Proxima Nova"/>
                <a:cs typeface="Proxima Nova"/>
                <a:sym typeface="Proxima Nova"/>
              </a:defRPr>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
        <p:nvSpPr>
          <p:cNvPr id="404" name="Google Shape;404;p67"/>
          <p:cNvSpPr txBox="1"/>
          <p:nvPr>
            <p:ph idx="2" type="body"/>
          </p:nvPr>
        </p:nvSpPr>
        <p:spPr>
          <a:xfrm>
            <a:off x="4939500" y="724075"/>
            <a:ext cx="3837000" cy="3695100"/>
          </a:xfrm>
          <a:prstGeom prst="rect">
            <a:avLst/>
          </a:prstGeom>
        </p:spPr>
        <p:txBody>
          <a:bodyPr anchorCtr="0" anchor="ctr" bIns="91425" lIns="91425" spcFirstLastPara="1" rIns="91425" wrap="square" tIns="91425"/>
          <a:lstStyle>
            <a:lvl1pPr indent="-342900" lvl="0" marL="457200" rtl="0">
              <a:spcBef>
                <a:spcPts val="0"/>
              </a:spcBef>
              <a:spcAft>
                <a:spcPts val="0"/>
              </a:spcAft>
              <a:buSzPts val="1800"/>
              <a:buChar char="●"/>
              <a:defRPr/>
            </a:lvl1pPr>
            <a:lvl2pPr indent="-317500" lvl="1" marL="914400" rtl="0">
              <a:spcBef>
                <a:spcPts val="1600"/>
              </a:spcBef>
              <a:spcAft>
                <a:spcPts val="0"/>
              </a:spcAft>
              <a:buSzPts val="1400"/>
              <a:buChar char="○"/>
              <a:defRPr/>
            </a:lvl2pPr>
            <a:lvl3pPr indent="-317500" lvl="2" marL="1371600" rtl="0">
              <a:spcBef>
                <a:spcPts val="1600"/>
              </a:spcBef>
              <a:spcAft>
                <a:spcPts val="0"/>
              </a:spcAft>
              <a:buSzPts val="1400"/>
              <a:buChar char="■"/>
              <a:defRPr/>
            </a:lvl3pPr>
            <a:lvl4pPr indent="-317500" lvl="3" marL="1828800" rtl="0">
              <a:spcBef>
                <a:spcPts val="1600"/>
              </a:spcBef>
              <a:spcAft>
                <a:spcPts val="0"/>
              </a:spcAft>
              <a:buSzPts val="1400"/>
              <a:buChar char="●"/>
              <a:defRPr/>
            </a:lvl4pPr>
            <a:lvl5pPr indent="-317500" lvl="4" marL="2286000" rtl="0">
              <a:spcBef>
                <a:spcPts val="1600"/>
              </a:spcBef>
              <a:spcAft>
                <a:spcPts val="0"/>
              </a:spcAft>
              <a:buSzPts val="1400"/>
              <a:buChar char="○"/>
              <a:defRPr/>
            </a:lvl5pPr>
            <a:lvl6pPr indent="-317500" lvl="5" marL="2743200" rtl="0">
              <a:spcBef>
                <a:spcPts val="1600"/>
              </a:spcBef>
              <a:spcAft>
                <a:spcPts val="0"/>
              </a:spcAft>
              <a:buSzPts val="1400"/>
              <a:buChar char="■"/>
              <a:defRPr/>
            </a:lvl6pPr>
            <a:lvl7pPr indent="-317500" lvl="6" marL="3200400" rtl="0">
              <a:spcBef>
                <a:spcPts val="1600"/>
              </a:spcBef>
              <a:spcAft>
                <a:spcPts val="0"/>
              </a:spcAft>
              <a:buSzPts val="1400"/>
              <a:buChar char="●"/>
              <a:defRPr/>
            </a:lvl7pPr>
            <a:lvl8pPr indent="-317500" lvl="7" marL="3657600" rtl="0">
              <a:spcBef>
                <a:spcPts val="1600"/>
              </a:spcBef>
              <a:spcAft>
                <a:spcPts val="0"/>
              </a:spcAft>
              <a:buSzPts val="1400"/>
              <a:buChar char="○"/>
              <a:defRPr/>
            </a:lvl8pPr>
            <a:lvl9pPr indent="-317500" lvl="8" marL="4114800" rtl="0">
              <a:spcBef>
                <a:spcPts val="1600"/>
              </a:spcBef>
              <a:spcAft>
                <a:spcPts val="1600"/>
              </a:spcAft>
              <a:buSzPts val="1400"/>
              <a:buChar char="■"/>
              <a:defRPr/>
            </a:lvl9pPr>
          </a:lstStyle>
          <a:p/>
        </p:txBody>
      </p:sp>
      <p:sp>
        <p:nvSpPr>
          <p:cNvPr id="405" name="Google Shape;405;p6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a:spcBef>
                <a:spcPts val="0"/>
              </a:spcBef>
              <a:spcAft>
                <a:spcPts val="0"/>
              </a:spcAft>
              <a:buNone/>
            </a:pPr>
            <a:fld id="{00000000-1234-1234-1234-123412341234}" type="slidenum">
              <a:rPr lang="en"/>
              <a:t>‹#›</a:t>
            </a:fld>
            <a:endParaRPr/>
          </a:p>
        </p:txBody>
      </p:sp>
      <p:pic>
        <p:nvPicPr>
          <p:cNvPr descr="logo horizon.png" id="406" name="Google Shape;406;p67"/>
          <p:cNvPicPr preferRelativeResize="0"/>
          <p:nvPr/>
        </p:nvPicPr>
        <p:blipFill rotWithShape="1">
          <a:blip r:embed="rId2">
            <a:alphaModFix/>
          </a:blip>
          <a:srcRect b="-7227" l="0" r="0" t="0"/>
          <a:stretch/>
        </p:blipFill>
        <p:spPr>
          <a:xfrm>
            <a:off x="7846696" y="244875"/>
            <a:ext cx="886357" cy="243300"/>
          </a:xfrm>
          <a:prstGeom prst="rect">
            <a:avLst/>
          </a:prstGeom>
          <a:noFill/>
          <a:ln>
            <a:noFill/>
          </a:ln>
        </p:spPr>
      </p:pic>
      <p:pic>
        <p:nvPicPr>
          <p:cNvPr descr="PPT cover3-title.png" id="407" name="Google Shape;407;p67"/>
          <p:cNvPicPr preferRelativeResize="0"/>
          <p:nvPr/>
        </p:nvPicPr>
        <p:blipFill rotWithShape="1">
          <a:blip r:embed="rId3">
            <a:alphaModFix/>
          </a:blip>
          <a:srcRect b="-10" l="32203" r="0" t="10"/>
          <a:stretch/>
        </p:blipFill>
        <p:spPr>
          <a:xfrm flipH="1">
            <a:off x="8803913" y="270500"/>
            <a:ext cx="352500" cy="172200"/>
          </a:xfrm>
          <a:prstGeom prst="rect">
            <a:avLst/>
          </a:prstGeom>
          <a:noFill/>
          <a:ln>
            <a:noFill/>
          </a:ln>
        </p:spPr>
      </p:pic>
      <p:pic>
        <p:nvPicPr>
          <p:cNvPr descr="PPT cover3- section.png" id="408" name="Google Shape;408;p67"/>
          <p:cNvPicPr preferRelativeResize="0"/>
          <p:nvPr/>
        </p:nvPicPr>
        <p:blipFill>
          <a:blip r:embed="rId4">
            <a:alphaModFix/>
          </a:blip>
          <a:stretch>
            <a:fillRect/>
          </a:stretch>
        </p:blipFill>
        <p:spPr>
          <a:xfrm>
            <a:off x="0" y="-1"/>
            <a:ext cx="3429000" cy="872251"/>
          </a:xfrm>
          <a:prstGeom prst="rect">
            <a:avLst/>
          </a:prstGeom>
          <a:noFill/>
          <a:ln>
            <a:noFill/>
          </a:ln>
        </p:spPr>
      </p:pic>
      <p:pic>
        <p:nvPicPr>
          <p:cNvPr descr="PPT cover3- section.png" id="409" name="Google Shape;409;p67"/>
          <p:cNvPicPr preferRelativeResize="0"/>
          <p:nvPr/>
        </p:nvPicPr>
        <p:blipFill>
          <a:blip r:embed="rId4">
            <a:alphaModFix/>
          </a:blip>
          <a:stretch>
            <a:fillRect/>
          </a:stretch>
        </p:blipFill>
        <p:spPr>
          <a:xfrm flipH="1" rot="10800000">
            <a:off x="0" y="3757677"/>
            <a:ext cx="4572000" cy="1391113"/>
          </a:xfrm>
          <a:prstGeom prst="rect">
            <a:avLst/>
          </a:prstGeom>
          <a:noFill/>
          <a:ln>
            <a:noFill/>
          </a:ln>
        </p:spPr>
      </p:pic>
    </p:spTree>
  </p:cSld>
  <p:clrMapOvr>
    <a:masterClrMapping/>
  </p:clrMapOvr>
</p:sldLayout>
</file>

<file path=ppt/slideLayouts/slideLayout6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aption">
  <p:cSld name="CAPTION_ONLY">
    <p:spTree>
      <p:nvGrpSpPr>
        <p:cNvPr id="410" name="Shape 410"/>
        <p:cNvGrpSpPr/>
        <p:nvPr/>
      </p:nvGrpSpPr>
      <p:grpSpPr>
        <a:xfrm>
          <a:off x="0" y="0"/>
          <a:ext cx="0" cy="0"/>
          <a:chOff x="0" y="0"/>
          <a:chExt cx="0" cy="0"/>
        </a:xfrm>
      </p:grpSpPr>
      <p:sp>
        <p:nvSpPr>
          <p:cNvPr id="411" name="Google Shape;411;p68"/>
          <p:cNvSpPr txBox="1"/>
          <p:nvPr>
            <p:ph idx="1" type="body"/>
          </p:nvPr>
        </p:nvSpPr>
        <p:spPr>
          <a:xfrm>
            <a:off x="311700" y="4230575"/>
            <a:ext cx="5998800" cy="605100"/>
          </a:xfrm>
          <a:prstGeom prst="rect">
            <a:avLst/>
          </a:prstGeom>
        </p:spPr>
        <p:txBody>
          <a:bodyPr anchorCtr="0" anchor="ctr" bIns="91425" lIns="91425" spcFirstLastPara="1" rIns="91425" wrap="square" tIns="91425"/>
          <a:lstStyle>
            <a:lvl1pPr indent="-228600" lvl="0" marL="457200" rtl="0">
              <a:lnSpc>
                <a:spcPct val="100000"/>
              </a:lnSpc>
              <a:spcBef>
                <a:spcPts val="0"/>
              </a:spcBef>
              <a:spcAft>
                <a:spcPts val="0"/>
              </a:spcAft>
              <a:buSzPts val="1800"/>
              <a:buFont typeface="Proxima Nova"/>
              <a:buNone/>
              <a:defRPr>
                <a:latin typeface="Proxima Nova"/>
                <a:ea typeface="Proxima Nova"/>
                <a:cs typeface="Proxima Nova"/>
                <a:sym typeface="Proxima Nova"/>
              </a:defRPr>
            </a:lvl1pPr>
          </a:lstStyle>
          <a:p/>
        </p:txBody>
      </p:sp>
      <p:sp>
        <p:nvSpPr>
          <p:cNvPr id="412" name="Google Shape;412;p6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a:spcBef>
                <a:spcPts val="0"/>
              </a:spcBef>
              <a:spcAft>
                <a:spcPts val="0"/>
              </a:spcAft>
              <a:buNone/>
            </a:pPr>
            <a:fld id="{00000000-1234-1234-1234-123412341234}" type="slidenum">
              <a:rPr lang="en"/>
              <a:t>‹#›</a:t>
            </a:fld>
            <a:endParaRPr/>
          </a:p>
        </p:txBody>
      </p:sp>
      <p:pic>
        <p:nvPicPr>
          <p:cNvPr descr="Alice_Logo_horizontal-02.jpg" id="413" name="Google Shape;413;p68"/>
          <p:cNvPicPr preferRelativeResize="0"/>
          <p:nvPr/>
        </p:nvPicPr>
        <p:blipFill rotWithShape="1">
          <a:blip r:embed="rId2">
            <a:alphaModFix/>
          </a:blip>
          <a:srcRect b="0" l="69" r="79" t="0"/>
          <a:stretch/>
        </p:blipFill>
        <p:spPr>
          <a:xfrm>
            <a:off x="7531250" y="203275"/>
            <a:ext cx="1041757" cy="326418"/>
          </a:xfrm>
          <a:prstGeom prst="rect">
            <a:avLst/>
          </a:prstGeom>
          <a:noFill/>
          <a:ln>
            <a:noFill/>
          </a:ln>
        </p:spPr>
      </p:pic>
    </p:spTree>
  </p:cSld>
  <p:clrMapOvr>
    <a:masterClrMapping/>
  </p:clrMapOvr>
</p:sldLayout>
</file>

<file path=ppt/slideLayouts/slideLayout6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ig number">
  <p:cSld name="BIG_NUMBER">
    <p:spTree>
      <p:nvGrpSpPr>
        <p:cNvPr id="414" name="Shape 414"/>
        <p:cNvGrpSpPr/>
        <p:nvPr/>
      </p:nvGrpSpPr>
      <p:grpSpPr>
        <a:xfrm>
          <a:off x="0" y="0"/>
          <a:ext cx="0" cy="0"/>
          <a:chOff x="0" y="0"/>
          <a:chExt cx="0" cy="0"/>
        </a:xfrm>
      </p:grpSpPr>
      <p:sp>
        <p:nvSpPr>
          <p:cNvPr id="415" name="Google Shape;415;p69"/>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lstStyle>
            <a:lvl1pPr lvl="0" rtl="0" algn="ctr">
              <a:spcBef>
                <a:spcPts val="0"/>
              </a:spcBef>
              <a:spcAft>
                <a:spcPts val="0"/>
              </a:spcAft>
              <a:buClr>
                <a:srgbClr val="253446"/>
              </a:buClr>
              <a:buSzPts val="12000"/>
              <a:buFont typeface="Proxima Nova"/>
              <a:buNone/>
              <a:defRPr sz="12000">
                <a:solidFill>
                  <a:srgbClr val="253446"/>
                </a:solidFill>
                <a:latin typeface="Proxima Nova"/>
                <a:ea typeface="Proxima Nova"/>
                <a:cs typeface="Proxima Nova"/>
                <a:sym typeface="Proxima Nova"/>
              </a:defRPr>
            </a:lvl1pPr>
            <a:lvl2pPr lvl="1" rtl="0" algn="ctr">
              <a:spcBef>
                <a:spcPts val="0"/>
              </a:spcBef>
              <a:spcAft>
                <a:spcPts val="0"/>
              </a:spcAft>
              <a:buSzPts val="12000"/>
              <a:buNone/>
              <a:defRPr sz="12000"/>
            </a:lvl2pPr>
            <a:lvl3pPr lvl="2" rtl="0" algn="ctr">
              <a:spcBef>
                <a:spcPts val="0"/>
              </a:spcBef>
              <a:spcAft>
                <a:spcPts val="0"/>
              </a:spcAft>
              <a:buSzPts val="12000"/>
              <a:buNone/>
              <a:defRPr sz="12000"/>
            </a:lvl3pPr>
            <a:lvl4pPr lvl="3" rtl="0" algn="ctr">
              <a:spcBef>
                <a:spcPts val="0"/>
              </a:spcBef>
              <a:spcAft>
                <a:spcPts val="0"/>
              </a:spcAft>
              <a:buSzPts val="12000"/>
              <a:buNone/>
              <a:defRPr sz="12000"/>
            </a:lvl4pPr>
            <a:lvl5pPr lvl="4" rtl="0" algn="ctr">
              <a:spcBef>
                <a:spcPts val="0"/>
              </a:spcBef>
              <a:spcAft>
                <a:spcPts val="0"/>
              </a:spcAft>
              <a:buSzPts val="12000"/>
              <a:buNone/>
              <a:defRPr sz="12000"/>
            </a:lvl5pPr>
            <a:lvl6pPr lvl="5" rtl="0" algn="ctr">
              <a:spcBef>
                <a:spcPts val="0"/>
              </a:spcBef>
              <a:spcAft>
                <a:spcPts val="0"/>
              </a:spcAft>
              <a:buSzPts val="12000"/>
              <a:buNone/>
              <a:defRPr sz="12000"/>
            </a:lvl6pPr>
            <a:lvl7pPr lvl="6" rtl="0" algn="ctr">
              <a:spcBef>
                <a:spcPts val="0"/>
              </a:spcBef>
              <a:spcAft>
                <a:spcPts val="0"/>
              </a:spcAft>
              <a:buSzPts val="12000"/>
              <a:buNone/>
              <a:defRPr sz="12000"/>
            </a:lvl7pPr>
            <a:lvl8pPr lvl="7" rtl="0" algn="ctr">
              <a:spcBef>
                <a:spcPts val="0"/>
              </a:spcBef>
              <a:spcAft>
                <a:spcPts val="0"/>
              </a:spcAft>
              <a:buSzPts val="12000"/>
              <a:buNone/>
              <a:defRPr sz="12000"/>
            </a:lvl8pPr>
            <a:lvl9pPr lvl="8" rtl="0" algn="ctr">
              <a:spcBef>
                <a:spcPts val="0"/>
              </a:spcBef>
              <a:spcAft>
                <a:spcPts val="0"/>
              </a:spcAft>
              <a:buSzPts val="12000"/>
              <a:buNone/>
              <a:defRPr sz="12000"/>
            </a:lvl9pPr>
          </a:lstStyle>
          <a:p>
            <a:r>
              <a:t>xx%</a:t>
            </a:r>
          </a:p>
        </p:txBody>
      </p:sp>
      <p:sp>
        <p:nvSpPr>
          <p:cNvPr id="416" name="Google Shape;416;p69"/>
          <p:cNvSpPr txBox="1"/>
          <p:nvPr>
            <p:ph idx="1" type="body"/>
          </p:nvPr>
        </p:nvSpPr>
        <p:spPr>
          <a:xfrm>
            <a:off x="311700" y="3152225"/>
            <a:ext cx="8520600" cy="1300800"/>
          </a:xfrm>
          <a:prstGeom prst="rect">
            <a:avLst/>
          </a:prstGeom>
        </p:spPr>
        <p:txBody>
          <a:bodyPr anchorCtr="0" anchor="t" bIns="91425" lIns="91425" spcFirstLastPara="1" rIns="91425" wrap="square" tIns="91425"/>
          <a:lstStyle>
            <a:lvl1pPr indent="-342900" lvl="0" marL="457200" rtl="0" algn="ctr">
              <a:spcBef>
                <a:spcPts val="0"/>
              </a:spcBef>
              <a:spcAft>
                <a:spcPts val="0"/>
              </a:spcAft>
              <a:buSzPts val="1800"/>
              <a:buChar char="●"/>
              <a:defRPr/>
            </a:lvl1pPr>
            <a:lvl2pPr indent="-317500" lvl="1" marL="914400" rtl="0" algn="ctr">
              <a:spcBef>
                <a:spcPts val="1600"/>
              </a:spcBef>
              <a:spcAft>
                <a:spcPts val="0"/>
              </a:spcAft>
              <a:buSzPts val="1400"/>
              <a:buChar char="○"/>
              <a:defRPr/>
            </a:lvl2pPr>
            <a:lvl3pPr indent="-317500" lvl="2" marL="1371600" rtl="0" algn="ctr">
              <a:spcBef>
                <a:spcPts val="1600"/>
              </a:spcBef>
              <a:spcAft>
                <a:spcPts val="0"/>
              </a:spcAft>
              <a:buSzPts val="1400"/>
              <a:buChar char="■"/>
              <a:defRPr/>
            </a:lvl3pPr>
            <a:lvl4pPr indent="-317500" lvl="3" marL="1828800" rtl="0" algn="ctr">
              <a:spcBef>
                <a:spcPts val="1600"/>
              </a:spcBef>
              <a:spcAft>
                <a:spcPts val="0"/>
              </a:spcAft>
              <a:buSzPts val="1400"/>
              <a:buChar char="●"/>
              <a:defRPr/>
            </a:lvl4pPr>
            <a:lvl5pPr indent="-317500" lvl="4" marL="2286000" rtl="0" algn="ctr">
              <a:spcBef>
                <a:spcPts val="1600"/>
              </a:spcBef>
              <a:spcAft>
                <a:spcPts val="0"/>
              </a:spcAft>
              <a:buSzPts val="1400"/>
              <a:buChar char="○"/>
              <a:defRPr/>
            </a:lvl5pPr>
            <a:lvl6pPr indent="-317500" lvl="5" marL="2743200" rtl="0" algn="ctr">
              <a:spcBef>
                <a:spcPts val="1600"/>
              </a:spcBef>
              <a:spcAft>
                <a:spcPts val="0"/>
              </a:spcAft>
              <a:buSzPts val="1400"/>
              <a:buChar char="■"/>
              <a:defRPr/>
            </a:lvl6pPr>
            <a:lvl7pPr indent="-317500" lvl="6" marL="3200400" rtl="0" algn="ctr">
              <a:spcBef>
                <a:spcPts val="1600"/>
              </a:spcBef>
              <a:spcAft>
                <a:spcPts val="0"/>
              </a:spcAft>
              <a:buSzPts val="1400"/>
              <a:buChar char="●"/>
              <a:defRPr/>
            </a:lvl7pPr>
            <a:lvl8pPr indent="-317500" lvl="7" marL="3657600" rtl="0" algn="ctr">
              <a:spcBef>
                <a:spcPts val="1600"/>
              </a:spcBef>
              <a:spcAft>
                <a:spcPts val="0"/>
              </a:spcAft>
              <a:buSzPts val="1400"/>
              <a:buChar char="○"/>
              <a:defRPr/>
            </a:lvl8pPr>
            <a:lvl9pPr indent="-317500" lvl="8" marL="4114800" rtl="0" algn="ctr">
              <a:spcBef>
                <a:spcPts val="1600"/>
              </a:spcBef>
              <a:spcAft>
                <a:spcPts val="1600"/>
              </a:spcAft>
              <a:buSzPts val="1400"/>
              <a:buChar char="■"/>
              <a:defRPr/>
            </a:lvl9pPr>
          </a:lstStyle>
          <a:p/>
        </p:txBody>
      </p:sp>
      <p:sp>
        <p:nvSpPr>
          <p:cNvPr id="417" name="Google Shape;417;p6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a:spcBef>
                <a:spcPts val="0"/>
              </a:spcBef>
              <a:spcAft>
                <a:spcPts val="0"/>
              </a:spcAft>
              <a:buNone/>
            </a:pPr>
            <a:fld id="{00000000-1234-1234-1234-123412341234}" type="slidenum">
              <a:rPr lang="en"/>
              <a:t>‹#›</a:t>
            </a:fld>
            <a:endParaRPr/>
          </a:p>
        </p:txBody>
      </p:sp>
      <p:pic>
        <p:nvPicPr>
          <p:cNvPr descr="Alice_Logo_horizontal-02.jpg" id="418" name="Google Shape;418;p69"/>
          <p:cNvPicPr preferRelativeResize="0"/>
          <p:nvPr/>
        </p:nvPicPr>
        <p:blipFill rotWithShape="1">
          <a:blip r:embed="rId2">
            <a:alphaModFix/>
          </a:blip>
          <a:srcRect b="0" l="69" r="79" t="0"/>
          <a:stretch/>
        </p:blipFill>
        <p:spPr>
          <a:xfrm>
            <a:off x="7531250" y="203275"/>
            <a:ext cx="1041757" cy="326418"/>
          </a:xfrm>
          <a:prstGeom prst="rect">
            <a:avLst/>
          </a:prstGeom>
          <a:noFill/>
          <a:ln>
            <a:noFill/>
          </a:ln>
        </p:spPr>
      </p:pic>
    </p:spTree>
  </p:cSld>
  <p:clrMapOvr>
    <a:masterClrMapping/>
  </p:clrMapOvr>
</p:sldLayout>
</file>

<file path=ppt/slideLayouts/slideLayout6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lank" type="blank">
  <p:cSld name="BLANK">
    <p:spTree>
      <p:nvGrpSpPr>
        <p:cNvPr id="419" name="Shape 419"/>
        <p:cNvGrpSpPr/>
        <p:nvPr/>
      </p:nvGrpSpPr>
      <p:grpSpPr>
        <a:xfrm>
          <a:off x="0" y="0"/>
          <a:ext cx="0" cy="0"/>
          <a:chOff x="0" y="0"/>
          <a:chExt cx="0" cy="0"/>
        </a:xfrm>
      </p:grpSpPr>
      <p:sp>
        <p:nvSpPr>
          <p:cNvPr id="420" name="Google Shape;420;p7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end slide">
  <p:cSld name="TITLE_1">
    <p:bg>
      <p:bgPr>
        <a:blipFill>
          <a:blip r:embed="rId2">
            <a:alphaModFix/>
          </a:blip>
          <a:stretch>
            <a:fillRect/>
          </a:stretch>
        </a:blipFill>
      </p:bgPr>
    </p:bg>
    <p:spTree>
      <p:nvGrpSpPr>
        <p:cNvPr id="421" name="Shape 421"/>
        <p:cNvGrpSpPr/>
        <p:nvPr/>
      </p:nvGrpSpPr>
      <p:grpSpPr>
        <a:xfrm>
          <a:off x="0" y="0"/>
          <a:ext cx="0" cy="0"/>
          <a:chOff x="0" y="0"/>
          <a:chExt cx="0" cy="0"/>
        </a:xfrm>
      </p:grpSpPr>
      <p:sp>
        <p:nvSpPr>
          <p:cNvPr id="422" name="Google Shape;422;p7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a:spcBef>
                <a:spcPts val="0"/>
              </a:spcBef>
              <a:spcAft>
                <a:spcPts val="0"/>
              </a:spcAft>
              <a:buNone/>
            </a:pPr>
            <a:fld id="{00000000-1234-1234-1234-123412341234}" type="slidenum">
              <a:rPr lang="en"/>
              <a:t>‹#›</a:t>
            </a:fld>
            <a:endParaRPr/>
          </a:p>
        </p:txBody>
      </p:sp>
      <p:pic>
        <p:nvPicPr>
          <p:cNvPr descr="Alice_Logo KO_5.png" id="423" name="Google Shape;423;p71"/>
          <p:cNvPicPr preferRelativeResize="0"/>
          <p:nvPr/>
        </p:nvPicPr>
        <p:blipFill rotWithShape="1">
          <a:blip r:embed="rId3">
            <a:alphaModFix/>
          </a:blip>
          <a:srcRect b="28535" l="0" r="0" t="0"/>
          <a:stretch/>
        </p:blipFill>
        <p:spPr>
          <a:xfrm>
            <a:off x="3302425" y="678150"/>
            <a:ext cx="2539125" cy="1814599"/>
          </a:xfrm>
          <a:prstGeom prst="rect">
            <a:avLst/>
          </a:prstGeom>
          <a:noFill/>
          <a:ln>
            <a:noFill/>
          </a:ln>
        </p:spPr>
      </p:pic>
      <p:sp>
        <p:nvSpPr>
          <p:cNvPr id="424" name="Google Shape;424;p71"/>
          <p:cNvSpPr txBox="1"/>
          <p:nvPr/>
        </p:nvSpPr>
        <p:spPr>
          <a:xfrm>
            <a:off x="3400600" y="2546450"/>
            <a:ext cx="2342700" cy="524100"/>
          </a:xfrm>
          <a:prstGeom prst="rect">
            <a:avLst/>
          </a:prstGeom>
          <a:solidFill>
            <a:srgbClr val="FFFFFF">
              <a:alpha val="8540"/>
            </a:srgbClr>
          </a:solid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chemeClr val="lt1"/>
              </a:buClr>
              <a:buSzPts val="2600"/>
              <a:buFont typeface="Proxima Nova"/>
              <a:buNone/>
            </a:pPr>
            <a:r>
              <a:rPr b="1" lang="en" sz="2600">
                <a:solidFill>
                  <a:schemeClr val="lt1"/>
                </a:solidFill>
                <a:latin typeface="Proxima Nova"/>
                <a:ea typeface="Proxima Nova"/>
                <a:cs typeface="Proxima Nova"/>
                <a:sym typeface="Proxima Nova"/>
              </a:rPr>
              <a:t>Thank You</a:t>
            </a:r>
            <a:endParaRPr/>
          </a:p>
        </p:txBody>
      </p:sp>
      <p:sp>
        <p:nvSpPr>
          <p:cNvPr id="425" name="Google Shape;425;p71"/>
          <p:cNvSpPr txBox="1"/>
          <p:nvPr/>
        </p:nvSpPr>
        <p:spPr>
          <a:xfrm>
            <a:off x="2882300" y="3089836"/>
            <a:ext cx="3395400" cy="2697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chemeClr val="lt1"/>
              </a:buClr>
              <a:buSzPts val="900"/>
              <a:buFont typeface="Proxima Nova"/>
              <a:buNone/>
            </a:pPr>
            <a:r>
              <a:rPr lang="en" sz="900">
                <a:solidFill>
                  <a:schemeClr val="lt1"/>
                </a:solidFill>
                <a:latin typeface="Proxima Nova"/>
                <a:ea typeface="Proxima Nova"/>
                <a:cs typeface="Proxima Nova"/>
                <a:sym typeface="Proxima Nova"/>
              </a:rPr>
              <a:t>For more information go to www.alice.org</a:t>
            </a:r>
            <a:endParaRPr sz="900">
              <a:solidFill>
                <a:schemeClr val="lt1"/>
              </a:solidFill>
              <a:latin typeface="Proxima Nova"/>
              <a:ea typeface="Proxima Nova"/>
              <a:cs typeface="Proxima Nova"/>
              <a:sym typeface="Proxima Nova"/>
            </a:endParaRPr>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End ">
  <p:cSld name="TITLE_1_1">
    <p:bg>
      <p:bgPr>
        <a:blipFill>
          <a:blip r:embed="rId2">
            <a:alphaModFix/>
          </a:blip>
          <a:stretch>
            <a:fillRect/>
          </a:stretch>
        </a:blipFill>
      </p:bgPr>
    </p:bg>
    <p:spTree>
      <p:nvGrpSpPr>
        <p:cNvPr id="426" name="Shape 426"/>
        <p:cNvGrpSpPr/>
        <p:nvPr/>
      </p:nvGrpSpPr>
      <p:grpSpPr>
        <a:xfrm>
          <a:off x="0" y="0"/>
          <a:ext cx="0" cy="0"/>
          <a:chOff x="0" y="0"/>
          <a:chExt cx="0" cy="0"/>
        </a:xfrm>
      </p:grpSpPr>
      <p:sp>
        <p:nvSpPr>
          <p:cNvPr id="427" name="Google Shape;427;p7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a:spcBef>
                <a:spcPts val="0"/>
              </a:spcBef>
              <a:spcAft>
                <a:spcPts val="0"/>
              </a:spcAft>
              <a:buNone/>
            </a:pPr>
            <a:fld id="{00000000-1234-1234-1234-123412341234}" type="slidenum">
              <a:rPr lang="en"/>
              <a:t>‹#›</a:t>
            </a:fld>
            <a:endParaRPr/>
          </a:p>
        </p:txBody>
      </p:sp>
      <p:pic>
        <p:nvPicPr>
          <p:cNvPr descr="Alice_Logo KO_5.png" id="428" name="Google Shape;428;p72"/>
          <p:cNvPicPr preferRelativeResize="0"/>
          <p:nvPr/>
        </p:nvPicPr>
        <p:blipFill>
          <a:blip r:embed="rId3">
            <a:alphaModFix/>
          </a:blip>
          <a:stretch>
            <a:fillRect/>
          </a:stretch>
        </p:blipFill>
        <p:spPr>
          <a:xfrm>
            <a:off x="370950" y="1316542"/>
            <a:ext cx="1538381" cy="1538363"/>
          </a:xfrm>
          <a:prstGeom prst="rect">
            <a:avLst/>
          </a:prstGeom>
          <a:noFill/>
          <a:ln>
            <a:noFill/>
          </a:ln>
        </p:spPr>
      </p:pic>
      <p:sp>
        <p:nvSpPr>
          <p:cNvPr id="429" name="Google Shape;429;p72"/>
          <p:cNvSpPr txBox="1"/>
          <p:nvPr/>
        </p:nvSpPr>
        <p:spPr>
          <a:xfrm>
            <a:off x="429050" y="2716278"/>
            <a:ext cx="3918900" cy="685500"/>
          </a:xfrm>
          <a:prstGeom prst="rect">
            <a:avLst/>
          </a:prstGeom>
          <a:noFill/>
          <a:ln>
            <a:noFill/>
          </a:ln>
        </p:spPr>
        <p:txBody>
          <a:bodyPr anchorCtr="0" anchor="t" bIns="91425" lIns="91425" spcFirstLastPara="1" rIns="91425" wrap="square" tIns="91425">
            <a:noAutofit/>
          </a:bodyPr>
          <a:lstStyle/>
          <a:p>
            <a:pPr indent="0" lvl="0" marL="0" rtl="0">
              <a:spcBef>
                <a:spcPts val="0"/>
              </a:spcBef>
              <a:spcAft>
                <a:spcPts val="0"/>
              </a:spcAft>
              <a:buNone/>
            </a:pPr>
            <a:r>
              <a:rPr b="1" lang="en" sz="3600">
                <a:solidFill>
                  <a:schemeClr val="lt1"/>
                </a:solidFill>
                <a:latin typeface="Proxima Nova"/>
                <a:ea typeface="Proxima Nova"/>
                <a:cs typeface="Proxima Nova"/>
                <a:sym typeface="Proxima Nova"/>
              </a:rPr>
              <a:t>Thank You !</a:t>
            </a:r>
            <a:endParaRPr b="1" sz="3600">
              <a:solidFill>
                <a:schemeClr val="lt1"/>
              </a:solidFill>
              <a:latin typeface="Proxima Nova"/>
              <a:ea typeface="Proxima Nova"/>
              <a:cs typeface="Proxima Nova"/>
              <a:sym typeface="Proxima Nova"/>
            </a:endParaRPr>
          </a:p>
        </p:txBody>
      </p:sp>
      <p:sp>
        <p:nvSpPr>
          <p:cNvPr id="430" name="Google Shape;430;p72"/>
          <p:cNvSpPr txBox="1"/>
          <p:nvPr/>
        </p:nvSpPr>
        <p:spPr>
          <a:xfrm>
            <a:off x="480280" y="3318512"/>
            <a:ext cx="4956300" cy="512400"/>
          </a:xfrm>
          <a:prstGeom prst="rect">
            <a:avLst/>
          </a:prstGeom>
          <a:noFill/>
          <a:ln>
            <a:noFill/>
          </a:ln>
        </p:spPr>
        <p:txBody>
          <a:bodyPr anchorCtr="0" anchor="t" bIns="91425" lIns="91425" spcFirstLastPara="1" rIns="91425" wrap="square" tIns="91425">
            <a:noAutofit/>
          </a:bodyPr>
          <a:lstStyle/>
          <a:p>
            <a:pPr indent="0" lvl="0" marL="0" rtl="0">
              <a:spcBef>
                <a:spcPts val="0"/>
              </a:spcBef>
              <a:spcAft>
                <a:spcPts val="0"/>
              </a:spcAft>
              <a:buNone/>
            </a:pPr>
            <a:r>
              <a:rPr lang="en" sz="1000">
                <a:solidFill>
                  <a:srgbClr val="FFFFFF"/>
                </a:solidFill>
                <a:latin typeface="Proxima Nova"/>
                <a:ea typeface="Proxima Nova"/>
                <a:cs typeface="Proxima Nova"/>
                <a:sym typeface="Proxima Nova"/>
              </a:rPr>
              <a:t>For more information go to www.alice.org</a:t>
            </a:r>
            <a:endParaRPr sz="1000">
              <a:solidFill>
                <a:srgbClr val="FFFFFF"/>
              </a:solidFill>
              <a:latin typeface="Proxima Nova"/>
              <a:ea typeface="Proxima Nova"/>
              <a:cs typeface="Proxima Nova"/>
              <a:sym typeface="Proxima Nova"/>
            </a:endParaRPr>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end slide 1">
  <p:cSld name="TITLE_1_2">
    <p:bg>
      <p:bgPr>
        <a:blipFill>
          <a:blip r:embed="rId2">
            <a:alphaModFix/>
          </a:blip>
          <a:stretch>
            <a:fillRect/>
          </a:stretch>
        </a:blipFill>
      </p:bgPr>
    </p:bg>
    <p:spTree>
      <p:nvGrpSpPr>
        <p:cNvPr id="431" name="Shape 431"/>
        <p:cNvGrpSpPr/>
        <p:nvPr/>
      </p:nvGrpSpPr>
      <p:grpSpPr>
        <a:xfrm>
          <a:off x="0" y="0"/>
          <a:ext cx="0" cy="0"/>
          <a:chOff x="0" y="0"/>
          <a:chExt cx="0" cy="0"/>
        </a:xfrm>
      </p:grpSpPr>
      <p:sp>
        <p:nvSpPr>
          <p:cNvPr id="432" name="Google Shape;432;p73"/>
          <p:cNvSpPr txBox="1"/>
          <p:nvPr/>
        </p:nvSpPr>
        <p:spPr>
          <a:xfrm>
            <a:off x="2117800" y="3001466"/>
            <a:ext cx="4752600" cy="4674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FFFFFF"/>
              </a:buClr>
              <a:buSzPts val="3000"/>
              <a:buFont typeface="Proxima Nova"/>
              <a:buNone/>
            </a:pPr>
            <a:r>
              <a:rPr b="1" lang="en" sz="3000">
                <a:solidFill>
                  <a:srgbClr val="FFFFFF"/>
                </a:solidFill>
                <a:latin typeface="Proxima Nova"/>
                <a:ea typeface="Proxima Nova"/>
                <a:cs typeface="Proxima Nova"/>
                <a:sym typeface="Proxima Nova"/>
              </a:rPr>
              <a:t>Thank You</a:t>
            </a:r>
            <a:endParaRPr/>
          </a:p>
        </p:txBody>
      </p:sp>
      <p:sp>
        <p:nvSpPr>
          <p:cNvPr id="433" name="Google Shape;433;p7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a:spcBef>
                <a:spcPts val="0"/>
              </a:spcBef>
              <a:spcAft>
                <a:spcPts val="0"/>
              </a:spcAft>
              <a:buNone/>
            </a:pPr>
            <a:fld id="{00000000-1234-1234-1234-123412341234}" type="slidenum">
              <a:rPr lang="en"/>
              <a:t>‹#›</a:t>
            </a:fld>
            <a:endParaRPr/>
          </a:p>
        </p:txBody>
      </p:sp>
      <p:pic>
        <p:nvPicPr>
          <p:cNvPr descr="Alice_Logo KO_5.png" id="434" name="Google Shape;434;p73"/>
          <p:cNvPicPr preferRelativeResize="0"/>
          <p:nvPr/>
        </p:nvPicPr>
        <p:blipFill rotWithShape="1">
          <a:blip r:embed="rId3">
            <a:alphaModFix/>
          </a:blip>
          <a:srcRect b="30396" l="0" r="0" t="0"/>
          <a:stretch/>
        </p:blipFill>
        <p:spPr>
          <a:xfrm>
            <a:off x="2783250" y="263625"/>
            <a:ext cx="3588450" cy="2497774"/>
          </a:xfrm>
          <a:prstGeom prst="rect">
            <a:avLst/>
          </a:prstGeom>
          <a:noFill/>
          <a:ln>
            <a:noFill/>
          </a:ln>
        </p:spPr>
      </p:pic>
      <p:cxnSp>
        <p:nvCxnSpPr>
          <p:cNvPr id="435" name="Google Shape;435;p73"/>
          <p:cNvCxnSpPr/>
          <p:nvPr/>
        </p:nvCxnSpPr>
        <p:spPr>
          <a:xfrm>
            <a:off x="2117924" y="2921100"/>
            <a:ext cx="4752600" cy="0"/>
          </a:xfrm>
          <a:prstGeom prst="straightConnector1">
            <a:avLst/>
          </a:prstGeom>
          <a:noFill/>
          <a:ln cap="flat" cmpd="sng" w="9525">
            <a:solidFill>
              <a:srgbClr val="FFFFFF"/>
            </a:solidFill>
            <a:prstDash val="solid"/>
            <a:round/>
            <a:headEnd len="med" w="med" type="none"/>
            <a:tailEnd len="med" w="med" type="none"/>
          </a:ln>
        </p:spPr>
      </p:cxnSp>
      <p:sp>
        <p:nvSpPr>
          <p:cNvPr id="436" name="Google Shape;436;p73"/>
          <p:cNvSpPr txBox="1"/>
          <p:nvPr/>
        </p:nvSpPr>
        <p:spPr>
          <a:xfrm>
            <a:off x="2112511" y="3532323"/>
            <a:ext cx="4778700" cy="1716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FFFFFF"/>
              </a:buClr>
              <a:buSzPts val="900"/>
              <a:buFont typeface="Proxima Nova"/>
              <a:buNone/>
            </a:pPr>
            <a:r>
              <a:rPr lang="en" sz="900">
                <a:solidFill>
                  <a:srgbClr val="FFFFFF"/>
                </a:solidFill>
                <a:latin typeface="Proxima Nova"/>
                <a:ea typeface="Proxima Nova"/>
                <a:cs typeface="Proxima Nova"/>
                <a:sym typeface="Proxima Nova"/>
              </a:rPr>
              <a:t>For more information go to www.alice.org</a:t>
            </a:r>
            <a:endParaRPr sz="900">
              <a:solidFill>
                <a:srgbClr val="FFFFFF"/>
              </a:solidFill>
              <a:latin typeface="Proxima Nova"/>
              <a:ea typeface="Proxima Nova"/>
              <a:cs typeface="Proxima Nova"/>
              <a:sym typeface="Proxima Nova"/>
            </a:endParaRPr>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Content" type="obj">
  <p:cSld name="OBJECT">
    <p:spTree>
      <p:nvGrpSpPr>
        <p:cNvPr id="437" name="Shape 437"/>
        <p:cNvGrpSpPr/>
        <p:nvPr/>
      </p:nvGrpSpPr>
      <p:grpSpPr>
        <a:xfrm>
          <a:off x="0" y="0"/>
          <a:ext cx="0" cy="0"/>
          <a:chOff x="0" y="0"/>
          <a:chExt cx="0" cy="0"/>
        </a:xfrm>
      </p:grpSpPr>
      <p:sp>
        <p:nvSpPr>
          <p:cNvPr id="438" name="Google Shape;438;p74"/>
          <p:cNvSpPr txBox="1"/>
          <p:nvPr>
            <p:ph type="title"/>
          </p:nvPr>
        </p:nvSpPr>
        <p:spPr>
          <a:xfrm>
            <a:off x="457200" y="91678"/>
            <a:ext cx="7543800" cy="971700"/>
          </a:xfrm>
          <a:prstGeom prst="rect">
            <a:avLst/>
          </a:prstGeom>
          <a:noFill/>
          <a:ln>
            <a:noFill/>
          </a:ln>
        </p:spPr>
        <p:txBody>
          <a:bodyPr anchorCtr="0" anchor="b" bIns="91425" lIns="91425" spcFirstLastPara="1" rIns="91425" wrap="square" tIns="91425"/>
          <a:lstStyle>
            <a:lvl1pPr indent="0" lvl="0" marL="0" marR="0" rtl="0" algn="l">
              <a:spcBef>
                <a:spcPts val="0"/>
              </a:spcBef>
              <a:spcAft>
                <a:spcPts val="0"/>
              </a:spcAft>
              <a:buSzPts val="3000"/>
              <a:buNone/>
              <a:defRPr b="1" i="0" sz="3900" u="none" cap="none" strike="noStrike">
                <a:solidFill>
                  <a:schemeClr val="dk2"/>
                </a:solidFill>
                <a:latin typeface="Arial"/>
                <a:ea typeface="Arial"/>
                <a:cs typeface="Arial"/>
                <a:sym typeface="Arial"/>
              </a:defRPr>
            </a:lvl1pPr>
            <a:lvl2pPr indent="0" lvl="1" marL="0" marR="0" rtl="0" algn="l">
              <a:spcBef>
                <a:spcPts val="0"/>
              </a:spcBef>
              <a:spcAft>
                <a:spcPts val="0"/>
              </a:spcAft>
              <a:buSzPts val="2800"/>
              <a:buNone/>
              <a:defRPr b="1" i="0" sz="3900" u="none" cap="none" strike="noStrike">
                <a:solidFill>
                  <a:schemeClr val="dk2"/>
                </a:solidFill>
                <a:latin typeface="Arial"/>
                <a:ea typeface="Arial"/>
                <a:cs typeface="Arial"/>
                <a:sym typeface="Arial"/>
              </a:defRPr>
            </a:lvl2pPr>
            <a:lvl3pPr indent="0" lvl="2" marL="0" marR="0" rtl="0" algn="l">
              <a:spcBef>
                <a:spcPts val="0"/>
              </a:spcBef>
              <a:spcAft>
                <a:spcPts val="0"/>
              </a:spcAft>
              <a:buSzPts val="2800"/>
              <a:buNone/>
              <a:defRPr b="1" i="0" sz="3900" u="none" cap="none" strike="noStrike">
                <a:solidFill>
                  <a:schemeClr val="dk2"/>
                </a:solidFill>
                <a:latin typeface="Arial"/>
                <a:ea typeface="Arial"/>
                <a:cs typeface="Arial"/>
                <a:sym typeface="Arial"/>
              </a:defRPr>
            </a:lvl3pPr>
            <a:lvl4pPr indent="0" lvl="3" marL="0" marR="0" rtl="0" algn="l">
              <a:spcBef>
                <a:spcPts val="0"/>
              </a:spcBef>
              <a:spcAft>
                <a:spcPts val="0"/>
              </a:spcAft>
              <a:buSzPts val="2800"/>
              <a:buNone/>
              <a:defRPr b="1" i="0" sz="3900" u="none" cap="none" strike="noStrike">
                <a:solidFill>
                  <a:schemeClr val="dk2"/>
                </a:solidFill>
                <a:latin typeface="Arial"/>
                <a:ea typeface="Arial"/>
                <a:cs typeface="Arial"/>
                <a:sym typeface="Arial"/>
              </a:defRPr>
            </a:lvl4pPr>
            <a:lvl5pPr indent="0" lvl="4" marL="0" marR="0" rtl="0" algn="l">
              <a:spcBef>
                <a:spcPts val="0"/>
              </a:spcBef>
              <a:spcAft>
                <a:spcPts val="0"/>
              </a:spcAft>
              <a:buSzPts val="2800"/>
              <a:buNone/>
              <a:defRPr b="1" i="0" sz="3900" u="none" cap="none" strike="noStrike">
                <a:solidFill>
                  <a:schemeClr val="dk2"/>
                </a:solidFill>
                <a:latin typeface="Arial"/>
                <a:ea typeface="Arial"/>
                <a:cs typeface="Arial"/>
                <a:sym typeface="Arial"/>
              </a:defRPr>
            </a:lvl5pPr>
            <a:lvl6pPr indent="-12167" lvl="5" marL="456667" marR="0" rtl="0" algn="l">
              <a:spcBef>
                <a:spcPts val="0"/>
              </a:spcBef>
              <a:spcAft>
                <a:spcPts val="0"/>
              </a:spcAft>
              <a:buSzPts val="2800"/>
              <a:buNone/>
              <a:defRPr b="1" i="0" sz="3900" u="none" cap="none" strike="noStrike">
                <a:solidFill>
                  <a:schemeClr val="dk2"/>
                </a:solidFill>
                <a:latin typeface="Arial"/>
                <a:ea typeface="Arial"/>
                <a:cs typeface="Arial"/>
                <a:sym typeface="Arial"/>
              </a:defRPr>
            </a:lvl6pPr>
            <a:lvl7pPr indent="-11630" lvl="6" marL="913330" marR="0" rtl="0" algn="l">
              <a:spcBef>
                <a:spcPts val="0"/>
              </a:spcBef>
              <a:spcAft>
                <a:spcPts val="0"/>
              </a:spcAft>
              <a:buSzPts val="2800"/>
              <a:buNone/>
              <a:defRPr b="1" i="0" sz="3900" u="none" cap="none" strike="noStrike">
                <a:solidFill>
                  <a:schemeClr val="dk2"/>
                </a:solidFill>
                <a:latin typeface="Arial"/>
                <a:ea typeface="Arial"/>
                <a:cs typeface="Arial"/>
                <a:sym typeface="Arial"/>
              </a:defRPr>
            </a:lvl7pPr>
            <a:lvl8pPr indent="-11098" lvl="7" marL="1369998" marR="0" rtl="0" algn="l">
              <a:spcBef>
                <a:spcPts val="0"/>
              </a:spcBef>
              <a:spcAft>
                <a:spcPts val="0"/>
              </a:spcAft>
              <a:buSzPts val="2800"/>
              <a:buNone/>
              <a:defRPr b="1" i="0" sz="3900" u="none" cap="none" strike="noStrike">
                <a:solidFill>
                  <a:schemeClr val="dk2"/>
                </a:solidFill>
                <a:latin typeface="Arial"/>
                <a:ea typeface="Arial"/>
                <a:cs typeface="Arial"/>
                <a:sym typeface="Arial"/>
              </a:defRPr>
            </a:lvl8pPr>
            <a:lvl9pPr indent="-10561" lvl="8" marL="1826661" marR="0" rtl="0" algn="l">
              <a:spcBef>
                <a:spcPts val="0"/>
              </a:spcBef>
              <a:spcAft>
                <a:spcPts val="0"/>
              </a:spcAft>
              <a:buSzPts val="2800"/>
              <a:buNone/>
              <a:defRPr b="1" i="0" sz="3900" u="none" cap="none" strike="noStrike">
                <a:solidFill>
                  <a:schemeClr val="dk2"/>
                </a:solidFill>
                <a:latin typeface="Arial"/>
                <a:ea typeface="Arial"/>
                <a:cs typeface="Arial"/>
                <a:sym typeface="Arial"/>
              </a:defRPr>
            </a:lvl9pPr>
          </a:lstStyle>
          <a:p/>
        </p:txBody>
      </p:sp>
      <p:sp>
        <p:nvSpPr>
          <p:cNvPr id="439" name="Google Shape;439;p74"/>
          <p:cNvSpPr txBox="1"/>
          <p:nvPr>
            <p:ph idx="1" type="body"/>
          </p:nvPr>
        </p:nvSpPr>
        <p:spPr>
          <a:xfrm>
            <a:off x="457200" y="1289446"/>
            <a:ext cx="8229600" cy="3308700"/>
          </a:xfrm>
          <a:prstGeom prst="rect">
            <a:avLst/>
          </a:prstGeom>
          <a:noFill/>
          <a:ln>
            <a:noFill/>
          </a:ln>
        </p:spPr>
        <p:txBody>
          <a:bodyPr anchorCtr="0" anchor="t" bIns="91425" lIns="91425" spcFirstLastPara="1" rIns="91425" wrap="square" tIns="91425"/>
          <a:lstStyle>
            <a:lvl1pPr indent="-361950" lvl="0" marL="457200" marR="0" rtl="0" algn="l">
              <a:spcBef>
                <a:spcPts val="600"/>
              </a:spcBef>
              <a:spcAft>
                <a:spcPts val="0"/>
              </a:spcAft>
              <a:buClr>
                <a:schemeClr val="dk2"/>
              </a:buClr>
              <a:buSzPts val="2100"/>
              <a:buFont typeface="Noto Sans Symbols"/>
              <a:buChar char="●"/>
              <a:defRPr b="0" i="0" sz="3000" u="none" cap="none" strike="noStrike">
                <a:solidFill>
                  <a:schemeClr val="dk1"/>
                </a:solidFill>
                <a:latin typeface="Arial"/>
                <a:ea typeface="Arial"/>
                <a:cs typeface="Arial"/>
                <a:sym typeface="Arial"/>
              </a:defRPr>
            </a:lvl1pPr>
            <a:lvl2pPr indent="-344169" lvl="1" marL="914400" marR="0" rtl="0" algn="l">
              <a:spcBef>
                <a:spcPts val="520"/>
              </a:spcBef>
              <a:spcAft>
                <a:spcPts val="0"/>
              </a:spcAft>
              <a:buClr>
                <a:schemeClr val="accent2"/>
              </a:buClr>
              <a:buSzPts val="1820"/>
              <a:buFont typeface="Noto Sans Symbols"/>
              <a:buChar char="●"/>
              <a:defRPr b="0" i="0" sz="2600" u="none" cap="none" strike="noStrike">
                <a:solidFill>
                  <a:schemeClr val="dk1"/>
                </a:solidFill>
                <a:latin typeface="Arial"/>
                <a:ea typeface="Arial"/>
                <a:cs typeface="Arial"/>
                <a:sym typeface="Arial"/>
              </a:defRPr>
            </a:lvl2pPr>
            <a:lvl3pPr indent="-330835" lvl="2" marL="1371600" marR="0" rtl="0" algn="l">
              <a:spcBef>
                <a:spcPts val="460"/>
              </a:spcBef>
              <a:spcAft>
                <a:spcPts val="0"/>
              </a:spcAft>
              <a:buClr>
                <a:schemeClr val="accent1"/>
              </a:buClr>
              <a:buSzPts val="1610"/>
              <a:buFont typeface="Noto Sans Symbols"/>
              <a:buChar char="●"/>
              <a:defRPr b="0" i="0" sz="2300" u="none" cap="none" strike="noStrike">
                <a:solidFill>
                  <a:schemeClr val="dk1"/>
                </a:solidFill>
                <a:latin typeface="Arial"/>
                <a:ea typeface="Arial"/>
                <a:cs typeface="Arial"/>
                <a:sym typeface="Arial"/>
              </a:defRPr>
            </a:lvl3pPr>
            <a:lvl4pPr indent="-323850" lvl="3" marL="1828800" marR="0" rtl="0" algn="l">
              <a:spcBef>
                <a:spcPts val="400"/>
              </a:spcBef>
              <a:spcAft>
                <a:spcPts val="0"/>
              </a:spcAft>
              <a:buClr>
                <a:schemeClr val="dk2"/>
              </a:buClr>
              <a:buSzPts val="1500"/>
              <a:buFont typeface="Noto Sans Symbols"/>
              <a:buChar char="▪"/>
              <a:defRPr b="0" i="0" sz="2000" u="none" cap="none" strike="noStrike">
                <a:solidFill>
                  <a:schemeClr val="dk1"/>
                </a:solidFill>
                <a:latin typeface="Arial"/>
                <a:ea typeface="Arial"/>
                <a:cs typeface="Arial"/>
                <a:sym typeface="Arial"/>
              </a:defRPr>
            </a:lvl4pPr>
            <a:lvl5pPr indent="-330200" lvl="4" marL="2286000" marR="0" rtl="0" algn="l">
              <a:spcBef>
                <a:spcPts val="400"/>
              </a:spcBef>
              <a:spcAft>
                <a:spcPts val="0"/>
              </a:spcAft>
              <a:buClr>
                <a:schemeClr val="folHlink"/>
              </a:buClr>
              <a:buSzPts val="1600"/>
              <a:buFont typeface="Noto Sans Symbols"/>
              <a:buChar char="▪"/>
              <a:defRPr b="0" i="0" sz="2000" u="none" cap="none" strike="noStrike">
                <a:solidFill>
                  <a:schemeClr val="dk1"/>
                </a:solidFill>
                <a:latin typeface="Arial"/>
                <a:ea typeface="Arial"/>
                <a:cs typeface="Arial"/>
                <a:sym typeface="Arial"/>
              </a:defRPr>
            </a:lvl5pPr>
            <a:lvl6pPr indent="-330200" lvl="5" marL="2743200" marR="0" rtl="0" algn="l">
              <a:spcBef>
                <a:spcPts val="400"/>
              </a:spcBef>
              <a:spcAft>
                <a:spcPts val="0"/>
              </a:spcAft>
              <a:buClr>
                <a:schemeClr val="folHlink"/>
              </a:buClr>
              <a:buSzPts val="1600"/>
              <a:buFont typeface="Noto Sans Symbols"/>
              <a:buChar char="▪"/>
              <a:defRPr b="0" i="0" sz="2000" u="none" cap="none" strike="noStrike">
                <a:solidFill>
                  <a:schemeClr val="dk1"/>
                </a:solidFill>
                <a:latin typeface="Arial"/>
                <a:ea typeface="Arial"/>
                <a:cs typeface="Arial"/>
                <a:sym typeface="Arial"/>
              </a:defRPr>
            </a:lvl6pPr>
            <a:lvl7pPr indent="-330200" lvl="6" marL="3200400" marR="0" rtl="0" algn="l">
              <a:spcBef>
                <a:spcPts val="400"/>
              </a:spcBef>
              <a:spcAft>
                <a:spcPts val="0"/>
              </a:spcAft>
              <a:buClr>
                <a:schemeClr val="folHlink"/>
              </a:buClr>
              <a:buSzPts val="1600"/>
              <a:buFont typeface="Noto Sans Symbols"/>
              <a:buChar char="▪"/>
              <a:defRPr b="0" i="0" sz="2000" u="none" cap="none" strike="noStrike">
                <a:solidFill>
                  <a:schemeClr val="dk1"/>
                </a:solidFill>
                <a:latin typeface="Arial"/>
                <a:ea typeface="Arial"/>
                <a:cs typeface="Arial"/>
                <a:sym typeface="Arial"/>
              </a:defRPr>
            </a:lvl7pPr>
            <a:lvl8pPr indent="-330200" lvl="7" marL="3657600" marR="0" rtl="0" algn="l">
              <a:spcBef>
                <a:spcPts val="400"/>
              </a:spcBef>
              <a:spcAft>
                <a:spcPts val="0"/>
              </a:spcAft>
              <a:buClr>
                <a:schemeClr val="folHlink"/>
              </a:buClr>
              <a:buSzPts val="1600"/>
              <a:buFont typeface="Noto Sans Symbols"/>
              <a:buChar char="▪"/>
              <a:defRPr b="0" i="0" sz="2000" u="none" cap="none" strike="noStrike">
                <a:solidFill>
                  <a:schemeClr val="dk1"/>
                </a:solidFill>
                <a:latin typeface="Arial"/>
                <a:ea typeface="Arial"/>
                <a:cs typeface="Arial"/>
                <a:sym typeface="Arial"/>
              </a:defRPr>
            </a:lvl8pPr>
            <a:lvl9pPr indent="-330200" lvl="8" marL="4114800" marR="0" rtl="0" algn="l">
              <a:spcBef>
                <a:spcPts val="400"/>
              </a:spcBef>
              <a:spcAft>
                <a:spcPts val="0"/>
              </a:spcAft>
              <a:buClr>
                <a:schemeClr val="folHlink"/>
              </a:buClr>
              <a:buSzPts val="1600"/>
              <a:buFont typeface="Noto Sans Symbols"/>
              <a:buChar char="▪"/>
              <a:defRPr b="0" i="0" sz="2000" u="none" cap="none" strike="noStrike">
                <a:solidFill>
                  <a:schemeClr val="dk1"/>
                </a:solidFill>
                <a:latin typeface="Arial"/>
                <a:ea typeface="Arial"/>
                <a:cs typeface="Arial"/>
                <a:sym typeface="Arial"/>
              </a:defRPr>
            </a:lvl9pPr>
          </a:lstStyle>
          <a:p/>
        </p:txBody>
      </p:sp>
      <p:sp>
        <p:nvSpPr>
          <p:cNvPr id="440" name="Google Shape;440;p74"/>
          <p:cNvSpPr txBox="1"/>
          <p:nvPr>
            <p:ph idx="10" type="dt"/>
          </p:nvPr>
        </p:nvSpPr>
        <p:spPr>
          <a:xfrm>
            <a:off x="457200" y="4686300"/>
            <a:ext cx="2133600" cy="342900"/>
          </a:xfrm>
          <a:prstGeom prst="rect">
            <a:avLst/>
          </a:prstGeom>
          <a:noFill/>
          <a:ln>
            <a:noFill/>
          </a:ln>
        </p:spPr>
        <p:txBody>
          <a:bodyPr anchorCtr="0" anchor="t" bIns="91425" lIns="91425" spcFirstLastPara="1" rIns="91425" wrap="square" tIns="91425"/>
          <a:lstStyle>
            <a:lvl1pPr indent="0" lvl="0" marL="0" marR="0" rtl="0" algn="l">
              <a:lnSpc>
                <a:spcPct val="100000"/>
              </a:lnSpc>
              <a:spcBef>
                <a:spcPts val="0"/>
              </a:spcBef>
              <a:spcAft>
                <a:spcPts val="0"/>
              </a:spcAft>
              <a:buSzPts val="1400"/>
              <a:buNone/>
              <a:defRPr b="0" i="0" sz="1800" u="none">
                <a:solidFill>
                  <a:schemeClr val="dk1"/>
                </a:solidFill>
                <a:latin typeface="Arial"/>
                <a:ea typeface="Arial"/>
                <a:cs typeface="Arial"/>
                <a:sym typeface="Arial"/>
              </a:defRPr>
            </a:lvl1pPr>
            <a:lvl2pPr indent="-3175" lvl="1" marL="447675"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3175" lvl="2" marL="904875"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3175" lvl="3" marL="1362075"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3175" lvl="4" marL="1819275"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3175" lvl="5" marL="2276475"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3175" lvl="6" marL="3190875"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3175" lvl="7" marL="4562475"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3175" lvl="8" marL="6391275"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441" name="Google Shape;441;p74"/>
          <p:cNvSpPr txBox="1"/>
          <p:nvPr>
            <p:ph idx="11" type="ftr"/>
          </p:nvPr>
        </p:nvSpPr>
        <p:spPr>
          <a:xfrm>
            <a:off x="3124200" y="4686300"/>
            <a:ext cx="2895600" cy="342900"/>
          </a:xfrm>
          <a:prstGeom prst="rect">
            <a:avLst/>
          </a:prstGeom>
          <a:noFill/>
          <a:ln>
            <a:noFill/>
          </a:ln>
        </p:spPr>
        <p:txBody>
          <a:bodyPr anchorCtr="0" anchor="t" bIns="91425" lIns="91425" spcFirstLastPara="1" rIns="91425" wrap="square" tIns="91425"/>
          <a:lstStyle>
            <a:lvl1pPr indent="0" lvl="0" marL="0" marR="0" rtl="0" algn="l">
              <a:lnSpc>
                <a:spcPct val="100000"/>
              </a:lnSpc>
              <a:spcBef>
                <a:spcPts val="0"/>
              </a:spcBef>
              <a:spcAft>
                <a:spcPts val="0"/>
              </a:spcAft>
              <a:buSzPts val="1400"/>
              <a:buNone/>
              <a:defRPr b="0" i="0" sz="1800" u="none">
                <a:solidFill>
                  <a:schemeClr val="dk1"/>
                </a:solidFill>
                <a:latin typeface="Arial"/>
                <a:ea typeface="Arial"/>
                <a:cs typeface="Arial"/>
                <a:sym typeface="Arial"/>
              </a:defRPr>
            </a:lvl1pPr>
            <a:lvl2pPr indent="-3175" lvl="1" marL="447675"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3175" lvl="2" marL="904875"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3175" lvl="3" marL="1362075"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3175" lvl="4" marL="1819275"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3175" lvl="5" marL="2276475"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3175" lvl="6" marL="3190875"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3175" lvl="7" marL="4562475"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3175" lvl="8" marL="6391275"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442" name="Google Shape;442;p74"/>
          <p:cNvSpPr txBox="1"/>
          <p:nvPr>
            <p:ph idx="12" type="sldNum"/>
          </p:nvPr>
        </p:nvSpPr>
        <p:spPr>
          <a:xfrm>
            <a:off x="6553200" y="4686300"/>
            <a:ext cx="2133600" cy="342900"/>
          </a:xfrm>
          <a:prstGeom prst="rect">
            <a:avLst/>
          </a:prstGeom>
          <a:noFill/>
          <a:ln>
            <a:noFill/>
          </a:ln>
        </p:spPr>
        <p:txBody>
          <a:bodyPr anchorCtr="0" anchor="t" bIns="45650" lIns="91300" spcFirstLastPara="1" rIns="91300" wrap="square" tIns="45650">
            <a:noAutofit/>
          </a:bodyPr>
          <a:lstStyle>
            <a:lvl1pPr indent="0" lvl="0" marL="0" marR="0" rtl="0" algn="r">
              <a:lnSpc>
                <a:spcPct val="100000"/>
              </a:lnSpc>
              <a:spcBef>
                <a:spcPts val="0"/>
              </a:spcBef>
              <a:spcAft>
                <a:spcPts val="0"/>
              </a:spcAft>
              <a:buClr>
                <a:schemeClr val="dk1"/>
              </a:buClr>
              <a:buFont typeface="Arial"/>
              <a:buNone/>
              <a:defRPr b="0" i="0" sz="1000" u="none">
                <a:solidFill>
                  <a:schemeClr val="dk1"/>
                </a:solidFill>
                <a:latin typeface="Arial"/>
                <a:ea typeface="Arial"/>
                <a:cs typeface="Arial"/>
                <a:sym typeface="Arial"/>
              </a:defRPr>
            </a:lvl1pPr>
            <a:lvl2pPr indent="0" lvl="1" marL="0" marR="0" rtl="0" algn="r">
              <a:lnSpc>
                <a:spcPct val="100000"/>
              </a:lnSpc>
              <a:spcBef>
                <a:spcPts val="0"/>
              </a:spcBef>
              <a:spcAft>
                <a:spcPts val="0"/>
              </a:spcAft>
              <a:buClr>
                <a:schemeClr val="dk1"/>
              </a:buClr>
              <a:buFont typeface="Arial"/>
              <a:buNone/>
              <a:defRPr b="0" i="0" sz="1000" u="none">
                <a:solidFill>
                  <a:schemeClr val="dk1"/>
                </a:solidFill>
                <a:latin typeface="Arial"/>
                <a:ea typeface="Arial"/>
                <a:cs typeface="Arial"/>
                <a:sym typeface="Arial"/>
              </a:defRPr>
            </a:lvl2pPr>
            <a:lvl3pPr indent="0" lvl="2" marL="0" marR="0" rtl="0" algn="r">
              <a:lnSpc>
                <a:spcPct val="100000"/>
              </a:lnSpc>
              <a:spcBef>
                <a:spcPts val="0"/>
              </a:spcBef>
              <a:spcAft>
                <a:spcPts val="0"/>
              </a:spcAft>
              <a:buClr>
                <a:schemeClr val="dk1"/>
              </a:buClr>
              <a:buFont typeface="Arial"/>
              <a:buNone/>
              <a:defRPr b="0" i="0" sz="1000" u="none">
                <a:solidFill>
                  <a:schemeClr val="dk1"/>
                </a:solidFill>
                <a:latin typeface="Arial"/>
                <a:ea typeface="Arial"/>
                <a:cs typeface="Arial"/>
                <a:sym typeface="Arial"/>
              </a:defRPr>
            </a:lvl3pPr>
            <a:lvl4pPr indent="0" lvl="3" marL="0" marR="0" rtl="0" algn="r">
              <a:lnSpc>
                <a:spcPct val="100000"/>
              </a:lnSpc>
              <a:spcBef>
                <a:spcPts val="0"/>
              </a:spcBef>
              <a:spcAft>
                <a:spcPts val="0"/>
              </a:spcAft>
              <a:buClr>
                <a:schemeClr val="dk1"/>
              </a:buClr>
              <a:buFont typeface="Arial"/>
              <a:buNone/>
              <a:defRPr b="0" i="0" sz="1000" u="none">
                <a:solidFill>
                  <a:schemeClr val="dk1"/>
                </a:solidFill>
                <a:latin typeface="Arial"/>
                <a:ea typeface="Arial"/>
                <a:cs typeface="Arial"/>
                <a:sym typeface="Arial"/>
              </a:defRPr>
            </a:lvl4pPr>
            <a:lvl5pPr indent="0" lvl="4" marL="0" marR="0" rtl="0" algn="r">
              <a:lnSpc>
                <a:spcPct val="100000"/>
              </a:lnSpc>
              <a:spcBef>
                <a:spcPts val="0"/>
              </a:spcBef>
              <a:spcAft>
                <a:spcPts val="0"/>
              </a:spcAft>
              <a:buClr>
                <a:schemeClr val="dk1"/>
              </a:buClr>
              <a:buFont typeface="Arial"/>
              <a:buNone/>
              <a:defRPr b="0" i="0" sz="1000" u="none">
                <a:solidFill>
                  <a:schemeClr val="dk1"/>
                </a:solidFill>
                <a:latin typeface="Arial"/>
                <a:ea typeface="Arial"/>
                <a:cs typeface="Arial"/>
                <a:sym typeface="Arial"/>
              </a:defRPr>
            </a:lvl5pPr>
            <a:lvl6pPr indent="0" lvl="5" marL="0" marR="0" rtl="0" algn="r">
              <a:lnSpc>
                <a:spcPct val="100000"/>
              </a:lnSpc>
              <a:spcBef>
                <a:spcPts val="0"/>
              </a:spcBef>
              <a:spcAft>
                <a:spcPts val="0"/>
              </a:spcAft>
              <a:buClr>
                <a:schemeClr val="dk1"/>
              </a:buClr>
              <a:buFont typeface="Arial"/>
              <a:buNone/>
              <a:defRPr b="0" i="0" sz="1000" u="none">
                <a:solidFill>
                  <a:schemeClr val="dk1"/>
                </a:solidFill>
                <a:latin typeface="Arial"/>
                <a:ea typeface="Arial"/>
                <a:cs typeface="Arial"/>
                <a:sym typeface="Arial"/>
              </a:defRPr>
            </a:lvl6pPr>
            <a:lvl7pPr indent="0" lvl="6" marL="0" marR="0" rtl="0" algn="r">
              <a:lnSpc>
                <a:spcPct val="100000"/>
              </a:lnSpc>
              <a:spcBef>
                <a:spcPts val="0"/>
              </a:spcBef>
              <a:spcAft>
                <a:spcPts val="0"/>
              </a:spcAft>
              <a:buClr>
                <a:schemeClr val="dk1"/>
              </a:buClr>
              <a:buFont typeface="Arial"/>
              <a:buNone/>
              <a:defRPr b="0" i="0" sz="1000" u="none">
                <a:solidFill>
                  <a:schemeClr val="dk1"/>
                </a:solidFill>
                <a:latin typeface="Arial"/>
                <a:ea typeface="Arial"/>
                <a:cs typeface="Arial"/>
                <a:sym typeface="Arial"/>
              </a:defRPr>
            </a:lvl7pPr>
            <a:lvl8pPr indent="0" lvl="7" marL="0" marR="0" rtl="0" algn="r">
              <a:lnSpc>
                <a:spcPct val="100000"/>
              </a:lnSpc>
              <a:spcBef>
                <a:spcPts val="0"/>
              </a:spcBef>
              <a:spcAft>
                <a:spcPts val="0"/>
              </a:spcAft>
              <a:buClr>
                <a:schemeClr val="dk1"/>
              </a:buClr>
              <a:buFont typeface="Arial"/>
              <a:buNone/>
              <a:defRPr b="0" i="0" sz="1000" u="none">
                <a:solidFill>
                  <a:schemeClr val="dk1"/>
                </a:solidFill>
                <a:latin typeface="Arial"/>
                <a:ea typeface="Arial"/>
                <a:cs typeface="Arial"/>
                <a:sym typeface="Arial"/>
              </a:defRPr>
            </a:lvl8pPr>
            <a:lvl9pPr indent="0" lvl="8" marL="0" marR="0" rtl="0" algn="r">
              <a:lnSpc>
                <a:spcPct val="100000"/>
              </a:lnSpc>
              <a:spcBef>
                <a:spcPts val="0"/>
              </a:spcBef>
              <a:spcAft>
                <a:spcPts val="0"/>
              </a:spcAft>
              <a:buClr>
                <a:schemeClr val="dk1"/>
              </a:buClr>
              <a:buFont typeface="Arial"/>
              <a:buNone/>
              <a:defRPr b="0" i="0" sz="1000" u="none">
                <a:solidFill>
                  <a:schemeClr val="dk1"/>
                </a:solidFill>
                <a:latin typeface="Arial"/>
                <a:ea typeface="Arial"/>
                <a:cs typeface="Arial"/>
                <a:sym typeface="Arial"/>
              </a:defRPr>
            </a:lvl9pPr>
          </a:lstStyle>
          <a:p>
            <a:pPr indent="0" lvl="0" marL="0">
              <a:spcBef>
                <a:spcPts val="0"/>
              </a:spcBef>
              <a:spcAft>
                <a:spcPts val="0"/>
              </a:spcAft>
              <a:buNone/>
            </a:pPr>
            <a:fld id="{00000000-1234-1234-1234-123412341234}" type="slidenum">
              <a:rPr lang="en"/>
              <a:t>‹#›</a:t>
            </a:fld>
            <a:endParaRPr>
              <a:solidFill>
                <a:schemeClr val="dk2"/>
              </a:solidFill>
            </a:endParaRPr>
          </a:p>
        </p:txBody>
      </p:sp>
    </p:spTree>
  </p:cSld>
  <p:clrMapOvr>
    <a:masterClrMapping/>
  </p:clrMapOvr>
</p:sldLayout>
</file>

<file path=ppt/slideLayouts/slideLayout7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Text, and Content" type="txAndObj">
  <p:cSld name="TEXT_AND_OBJECT">
    <p:spTree>
      <p:nvGrpSpPr>
        <p:cNvPr id="443" name="Shape 443"/>
        <p:cNvGrpSpPr/>
        <p:nvPr/>
      </p:nvGrpSpPr>
      <p:grpSpPr>
        <a:xfrm>
          <a:off x="0" y="0"/>
          <a:ext cx="0" cy="0"/>
          <a:chOff x="0" y="0"/>
          <a:chExt cx="0" cy="0"/>
        </a:xfrm>
      </p:grpSpPr>
      <p:sp>
        <p:nvSpPr>
          <p:cNvPr id="444" name="Google Shape;444;p75"/>
          <p:cNvSpPr txBox="1"/>
          <p:nvPr>
            <p:ph type="title"/>
          </p:nvPr>
        </p:nvSpPr>
        <p:spPr>
          <a:xfrm>
            <a:off x="457200" y="205978"/>
            <a:ext cx="8229600" cy="857400"/>
          </a:xfrm>
          <a:prstGeom prst="rect">
            <a:avLst/>
          </a:prstGeom>
          <a:noFill/>
          <a:ln>
            <a:noFill/>
          </a:ln>
        </p:spPr>
        <p:txBody>
          <a:bodyPr anchorCtr="0" anchor="b" bIns="91425" lIns="91425" spcFirstLastPara="1" rIns="91425" wrap="square" tIns="91425"/>
          <a:lstStyle>
            <a:lvl1pPr indent="0" lvl="0" marL="0" marR="0" rtl="0" algn="l">
              <a:spcBef>
                <a:spcPts val="0"/>
              </a:spcBef>
              <a:spcAft>
                <a:spcPts val="0"/>
              </a:spcAft>
              <a:buSzPts val="3000"/>
              <a:buNone/>
              <a:defRPr b="1" i="0" sz="3900" u="none" cap="none" strike="noStrike">
                <a:solidFill>
                  <a:schemeClr val="dk2"/>
                </a:solidFill>
                <a:latin typeface="Arial"/>
                <a:ea typeface="Arial"/>
                <a:cs typeface="Arial"/>
                <a:sym typeface="Arial"/>
              </a:defRPr>
            </a:lvl1pPr>
            <a:lvl2pPr indent="0" lvl="1" marL="0" marR="0" rtl="0" algn="l">
              <a:spcBef>
                <a:spcPts val="0"/>
              </a:spcBef>
              <a:spcAft>
                <a:spcPts val="0"/>
              </a:spcAft>
              <a:buSzPts val="2800"/>
              <a:buNone/>
              <a:defRPr b="1" i="0" sz="3900" u="none" cap="none" strike="noStrike">
                <a:solidFill>
                  <a:schemeClr val="dk2"/>
                </a:solidFill>
                <a:latin typeface="Arial"/>
                <a:ea typeface="Arial"/>
                <a:cs typeface="Arial"/>
                <a:sym typeface="Arial"/>
              </a:defRPr>
            </a:lvl2pPr>
            <a:lvl3pPr indent="0" lvl="2" marL="0" marR="0" rtl="0" algn="l">
              <a:spcBef>
                <a:spcPts val="0"/>
              </a:spcBef>
              <a:spcAft>
                <a:spcPts val="0"/>
              </a:spcAft>
              <a:buSzPts val="2800"/>
              <a:buNone/>
              <a:defRPr b="1" i="0" sz="3900" u="none" cap="none" strike="noStrike">
                <a:solidFill>
                  <a:schemeClr val="dk2"/>
                </a:solidFill>
                <a:latin typeface="Arial"/>
                <a:ea typeface="Arial"/>
                <a:cs typeface="Arial"/>
                <a:sym typeface="Arial"/>
              </a:defRPr>
            </a:lvl3pPr>
            <a:lvl4pPr indent="0" lvl="3" marL="0" marR="0" rtl="0" algn="l">
              <a:spcBef>
                <a:spcPts val="0"/>
              </a:spcBef>
              <a:spcAft>
                <a:spcPts val="0"/>
              </a:spcAft>
              <a:buSzPts val="2800"/>
              <a:buNone/>
              <a:defRPr b="1" i="0" sz="3900" u="none" cap="none" strike="noStrike">
                <a:solidFill>
                  <a:schemeClr val="dk2"/>
                </a:solidFill>
                <a:latin typeface="Arial"/>
                <a:ea typeface="Arial"/>
                <a:cs typeface="Arial"/>
                <a:sym typeface="Arial"/>
              </a:defRPr>
            </a:lvl4pPr>
            <a:lvl5pPr indent="0" lvl="4" marL="0" marR="0" rtl="0" algn="l">
              <a:spcBef>
                <a:spcPts val="0"/>
              </a:spcBef>
              <a:spcAft>
                <a:spcPts val="0"/>
              </a:spcAft>
              <a:buSzPts val="2800"/>
              <a:buNone/>
              <a:defRPr b="1" i="0" sz="3900" u="none" cap="none" strike="noStrike">
                <a:solidFill>
                  <a:schemeClr val="dk2"/>
                </a:solidFill>
                <a:latin typeface="Arial"/>
                <a:ea typeface="Arial"/>
                <a:cs typeface="Arial"/>
                <a:sym typeface="Arial"/>
              </a:defRPr>
            </a:lvl5pPr>
            <a:lvl6pPr indent="-12167" lvl="5" marL="456667" marR="0" rtl="0" algn="l">
              <a:spcBef>
                <a:spcPts val="0"/>
              </a:spcBef>
              <a:spcAft>
                <a:spcPts val="0"/>
              </a:spcAft>
              <a:buSzPts val="2800"/>
              <a:buNone/>
              <a:defRPr b="1" i="0" sz="3900" u="none" cap="none" strike="noStrike">
                <a:solidFill>
                  <a:schemeClr val="dk2"/>
                </a:solidFill>
                <a:latin typeface="Arial"/>
                <a:ea typeface="Arial"/>
                <a:cs typeface="Arial"/>
                <a:sym typeface="Arial"/>
              </a:defRPr>
            </a:lvl6pPr>
            <a:lvl7pPr indent="-11630" lvl="6" marL="913330" marR="0" rtl="0" algn="l">
              <a:spcBef>
                <a:spcPts val="0"/>
              </a:spcBef>
              <a:spcAft>
                <a:spcPts val="0"/>
              </a:spcAft>
              <a:buSzPts val="2800"/>
              <a:buNone/>
              <a:defRPr b="1" i="0" sz="3900" u="none" cap="none" strike="noStrike">
                <a:solidFill>
                  <a:schemeClr val="dk2"/>
                </a:solidFill>
                <a:latin typeface="Arial"/>
                <a:ea typeface="Arial"/>
                <a:cs typeface="Arial"/>
                <a:sym typeface="Arial"/>
              </a:defRPr>
            </a:lvl7pPr>
            <a:lvl8pPr indent="-11098" lvl="7" marL="1369998" marR="0" rtl="0" algn="l">
              <a:spcBef>
                <a:spcPts val="0"/>
              </a:spcBef>
              <a:spcAft>
                <a:spcPts val="0"/>
              </a:spcAft>
              <a:buSzPts val="2800"/>
              <a:buNone/>
              <a:defRPr b="1" i="0" sz="3900" u="none" cap="none" strike="noStrike">
                <a:solidFill>
                  <a:schemeClr val="dk2"/>
                </a:solidFill>
                <a:latin typeface="Arial"/>
                <a:ea typeface="Arial"/>
                <a:cs typeface="Arial"/>
                <a:sym typeface="Arial"/>
              </a:defRPr>
            </a:lvl8pPr>
            <a:lvl9pPr indent="-10561" lvl="8" marL="1826661" marR="0" rtl="0" algn="l">
              <a:spcBef>
                <a:spcPts val="0"/>
              </a:spcBef>
              <a:spcAft>
                <a:spcPts val="0"/>
              </a:spcAft>
              <a:buSzPts val="2800"/>
              <a:buNone/>
              <a:defRPr b="1" i="0" sz="3900" u="none" cap="none" strike="noStrike">
                <a:solidFill>
                  <a:schemeClr val="dk2"/>
                </a:solidFill>
                <a:latin typeface="Arial"/>
                <a:ea typeface="Arial"/>
                <a:cs typeface="Arial"/>
                <a:sym typeface="Arial"/>
              </a:defRPr>
            </a:lvl9pPr>
          </a:lstStyle>
          <a:p/>
        </p:txBody>
      </p:sp>
      <p:sp>
        <p:nvSpPr>
          <p:cNvPr id="445" name="Google Shape;445;p75"/>
          <p:cNvSpPr txBox="1"/>
          <p:nvPr>
            <p:ph idx="1" type="body"/>
          </p:nvPr>
        </p:nvSpPr>
        <p:spPr>
          <a:xfrm>
            <a:off x="346075" y="1200150"/>
            <a:ext cx="4094100" cy="3591000"/>
          </a:xfrm>
          <a:prstGeom prst="rect">
            <a:avLst/>
          </a:prstGeom>
          <a:noFill/>
          <a:ln>
            <a:noFill/>
          </a:ln>
        </p:spPr>
        <p:txBody>
          <a:bodyPr anchorCtr="0" anchor="t" bIns="91425" lIns="91425" spcFirstLastPara="1" rIns="91425" wrap="square" tIns="91425"/>
          <a:lstStyle>
            <a:lvl1pPr indent="-361950" lvl="0" marL="457200" marR="0" rtl="0" algn="l">
              <a:spcBef>
                <a:spcPts val="600"/>
              </a:spcBef>
              <a:spcAft>
                <a:spcPts val="0"/>
              </a:spcAft>
              <a:buClr>
                <a:schemeClr val="dk2"/>
              </a:buClr>
              <a:buSzPts val="2100"/>
              <a:buFont typeface="Noto Sans Symbols"/>
              <a:buChar char="●"/>
              <a:defRPr b="0" i="0" sz="3000" u="none" cap="none" strike="noStrike">
                <a:solidFill>
                  <a:schemeClr val="dk1"/>
                </a:solidFill>
                <a:latin typeface="Arial"/>
                <a:ea typeface="Arial"/>
                <a:cs typeface="Arial"/>
                <a:sym typeface="Arial"/>
              </a:defRPr>
            </a:lvl1pPr>
            <a:lvl2pPr indent="-344169" lvl="1" marL="914400" marR="0" rtl="0" algn="l">
              <a:spcBef>
                <a:spcPts val="520"/>
              </a:spcBef>
              <a:spcAft>
                <a:spcPts val="0"/>
              </a:spcAft>
              <a:buClr>
                <a:schemeClr val="accent2"/>
              </a:buClr>
              <a:buSzPts val="1820"/>
              <a:buFont typeface="Noto Sans Symbols"/>
              <a:buChar char="●"/>
              <a:defRPr b="0" i="0" sz="2600" u="none" cap="none" strike="noStrike">
                <a:solidFill>
                  <a:schemeClr val="dk1"/>
                </a:solidFill>
                <a:latin typeface="Arial"/>
                <a:ea typeface="Arial"/>
                <a:cs typeface="Arial"/>
                <a:sym typeface="Arial"/>
              </a:defRPr>
            </a:lvl2pPr>
            <a:lvl3pPr indent="-330835" lvl="2" marL="1371600" marR="0" rtl="0" algn="l">
              <a:spcBef>
                <a:spcPts val="460"/>
              </a:spcBef>
              <a:spcAft>
                <a:spcPts val="0"/>
              </a:spcAft>
              <a:buClr>
                <a:schemeClr val="accent1"/>
              </a:buClr>
              <a:buSzPts val="1610"/>
              <a:buFont typeface="Noto Sans Symbols"/>
              <a:buChar char="●"/>
              <a:defRPr b="0" i="0" sz="2300" u="none" cap="none" strike="noStrike">
                <a:solidFill>
                  <a:schemeClr val="dk1"/>
                </a:solidFill>
                <a:latin typeface="Arial"/>
                <a:ea typeface="Arial"/>
                <a:cs typeface="Arial"/>
                <a:sym typeface="Arial"/>
              </a:defRPr>
            </a:lvl3pPr>
            <a:lvl4pPr indent="-323850" lvl="3" marL="1828800" marR="0" rtl="0" algn="l">
              <a:spcBef>
                <a:spcPts val="400"/>
              </a:spcBef>
              <a:spcAft>
                <a:spcPts val="0"/>
              </a:spcAft>
              <a:buClr>
                <a:schemeClr val="dk2"/>
              </a:buClr>
              <a:buSzPts val="1500"/>
              <a:buFont typeface="Noto Sans Symbols"/>
              <a:buChar char="▪"/>
              <a:defRPr b="0" i="0" sz="2000" u="none" cap="none" strike="noStrike">
                <a:solidFill>
                  <a:schemeClr val="dk1"/>
                </a:solidFill>
                <a:latin typeface="Arial"/>
                <a:ea typeface="Arial"/>
                <a:cs typeface="Arial"/>
                <a:sym typeface="Arial"/>
              </a:defRPr>
            </a:lvl4pPr>
            <a:lvl5pPr indent="-330200" lvl="4" marL="2286000" marR="0" rtl="0" algn="l">
              <a:spcBef>
                <a:spcPts val="400"/>
              </a:spcBef>
              <a:spcAft>
                <a:spcPts val="0"/>
              </a:spcAft>
              <a:buClr>
                <a:schemeClr val="folHlink"/>
              </a:buClr>
              <a:buSzPts val="1600"/>
              <a:buFont typeface="Noto Sans Symbols"/>
              <a:buChar char="▪"/>
              <a:defRPr b="0" i="0" sz="2000" u="none" cap="none" strike="noStrike">
                <a:solidFill>
                  <a:schemeClr val="dk1"/>
                </a:solidFill>
                <a:latin typeface="Arial"/>
                <a:ea typeface="Arial"/>
                <a:cs typeface="Arial"/>
                <a:sym typeface="Arial"/>
              </a:defRPr>
            </a:lvl5pPr>
            <a:lvl6pPr indent="-330200" lvl="5" marL="2743200" marR="0" rtl="0" algn="l">
              <a:spcBef>
                <a:spcPts val="400"/>
              </a:spcBef>
              <a:spcAft>
                <a:spcPts val="0"/>
              </a:spcAft>
              <a:buClr>
                <a:schemeClr val="folHlink"/>
              </a:buClr>
              <a:buSzPts val="1600"/>
              <a:buFont typeface="Noto Sans Symbols"/>
              <a:buChar char="▪"/>
              <a:defRPr b="0" i="0" sz="2000" u="none" cap="none" strike="noStrike">
                <a:solidFill>
                  <a:schemeClr val="dk1"/>
                </a:solidFill>
                <a:latin typeface="Arial"/>
                <a:ea typeface="Arial"/>
                <a:cs typeface="Arial"/>
                <a:sym typeface="Arial"/>
              </a:defRPr>
            </a:lvl6pPr>
            <a:lvl7pPr indent="-330200" lvl="6" marL="3200400" marR="0" rtl="0" algn="l">
              <a:spcBef>
                <a:spcPts val="400"/>
              </a:spcBef>
              <a:spcAft>
                <a:spcPts val="0"/>
              </a:spcAft>
              <a:buClr>
                <a:schemeClr val="folHlink"/>
              </a:buClr>
              <a:buSzPts val="1600"/>
              <a:buFont typeface="Noto Sans Symbols"/>
              <a:buChar char="▪"/>
              <a:defRPr b="0" i="0" sz="2000" u="none" cap="none" strike="noStrike">
                <a:solidFill>
                  <a:schemeClr val="dk1"/>
                </a:solidFill>
                <a:latin typeface="Arial"/>
                <a:ea typeface="Arial"/>
                <a:cs typeface="Arial"/>
                <a:sym typeface="Arial"/>
              </a:defRPr>
            </a:lvl7pPr>
            <a:lvl8pPr indent="-330200" lvl="7" marL="3657600" marR="0" rtl="0" algn="l">
              <a:spcBef>
                <a:spcPts val="400"/>
              </a:spcBef>
              <a:spcAft>
                <a:spcPts val="0"/>
              </a:spcAft>
              <a:buClr>
                <a:schemeClr val="folHlink"/>
              </a:buClr>
              <a:buSzPts val="1600"/>
              <a:buFont typeface="Noto Sans Symbols"/>
              <a:buChar char="▪"/>
              <a:defRPr b="0" i="0" sz="2000" u="none" cap="none" strike="noStrike">
                <a:solidFill>
                  <a:schemeClr val="dk1"/>
                </a:solidFill>
                <a:latin typeface="Arial"/>
                <a:ea typeface="Arial"/>
                <a:cs typeface="Arial"/>
                <a:sym typeface="Arial"/>
              </a:defRPr>
            </a:lvl8pPr>
            <a:lvl9pPr indent="-330200" lvl="8" marL="4114800" marR="0" rtl="0" algn="l">
              <a:spcBef>
                <a:spcPts val="400"/>
              </a:spcBef>
              <a:spcAft>
                <a:spcPts val="0"/>
              </a:spcAft>
              <a:buClr>
                <a:schemeClr val="folHlink"/>
              </a:buClr>
              <a:buSzPts val="1600"/>
              <a:buFont typeface="Noto Sans Symbols"/>
              <a:buChar char="▪"/>
              <a:defRPr b="0" i="0" sz="2000" u="none" cap="none" strike="noStrike">
                <a:solidFill>
                  <a:schemeClr val="dk1"/>
                </a:solidFill>
                <a:latin typeface="Arial"/>
                <a:ea typeface="Arial"/>
                <a:cs typeface="Arial"/>
                <a:sym typeface="Arial"/>
              </a:defRPr>
            </a:lvl9pPr>
          </a:lstStyle>
          <a:p/>
        </p:txBody>
      </p:sp>
      <p:sp>
        <p:nvSpPr>
          <p:cNvPr id="446" name="Google Shape;446;p75"/>
          <p:cNvSpPr txBox="1"/>
          <p:nvPr>
            <p:ph idx="2" type="body"/>
          </p:nvPr>
        </p:nvSpPr>
        <p:spPr>
          <a:xfrm>
            <a:off x="4592638" y="1200150"/>
            <a:ext cx="4094100" cy="3591000"/>
          </a:xfrm>
          <a:prstGeom prst="rect">
            <a:avLst/>
          </a:prstGeom>
          <a:noFill/>
          <a:ln>
            <a:noFill/>
          </a:ln>
        </p:spPr>
        <p:txBody>
          <a:bodyPr anchorCtr="0" anchor="t" bIns="91425" lIns="91425" spcFirstLastPara="1" rIns="91425" wrap="square" tIns="91425"/>
          <a:lstStyle>
            <a:lvl1pPr indent="-361950" lvl="0" marL="457200" marR="0" rtl="0" algn="l">
              <a:spcBef>
                <a:spcPts val="600"/>
              </a:spcBef>
              <a:spcAft>
                <a:spcPts val="0"/>
              </a:spcAft>
              <a:buClr>
                <a:schemeClr val="dk2"/>
              </a:buClr>
              <a:buSzPts val="2100"/>
              <a:buFont typeface="Noto Sans Symbols"/>
              <a:buChar char="●"/>
              <a:defRPr b="0" i="0" sz="3000" u="none" cap="none" strike="noStrike">
                <a:solidFill>
                  <a:schemeClr val="dk1"/>
                </a:solidFill>
                <a:latin typeface="Arial"/>
                <a:ea typeface="Arial"/>
                <a:cs typeface="Arial"/>
                <a:sym typeface="Arial"/>
              </a:defRPr>
            </a:lvl1pPr>
            <a:lvl2pPr indent="-344169" lvl="1" marL="914400" marR="0" rtl="0" algn="l">
              <a:spcBef>
                <a:spcPts val="520"/>
              </a:spcBef>
              <a:spcAft>
                <a:spcPts val="0"/>
              </a:spcAft>
              <a:buClr>
                <a:schemeClr val="accent2"/>
              </a:buClr>
              <a:buSzPts val="1820"/>
              <a:buFont typeface="Noto Sans Symbols"/>
              <a:buChar char="●"/>
              <a:defRPr b="0" i="0" sz="2600" u="none" cap="none" strike="noStrike">
                <a:solidFill>
                  <a:schemeClr val="dk1"/>
                </a:solidFill>
                <a:latin typeface="Arial"/>
                <a:ea typeface="Arial"/>
                <a:cs typeface="Arial"/>
                <a:sym typeface="Arial"/>
              </a:defRPr>
            </a:lvl2pPr>
            <a:lvl3pPr indent="-330835" lvl="2" marL="1371600" marR="0" rtl="0" algn="l">
              <a:spcBef>
                <a:spcPts val="460"/>
              </a:spcBef>
              <a:spcAft>
                <a:spcPts val="0"/>
              </a:spcAft>
              <a:buClr>
                <a:schemeClr val="accent1"/>
              </a:buClr>
              <a:buSzPts val="1610"/>
              <a:buFont typeface="Noto Sans Symbols"/>
              <a:buChar char="●"/>
              <a:defRPr b="0" i="0" sz="2300" u="none" cap="none" strike="noStrike">
                <a:solidFill>
                  <a:schemeClr val="dk1"/>
                </a:solidFill>
                <a:latin typeface="Arial"/>
                <a:ea typeface="Arial"/>
                <a:cs typeface="Arial"/>
                <a:sym typeface="Arial"/>
              </a:defRPr>
            </a:lvl3pPr>
            <a:lvl4pPr indent="-323850" lvl="3" marL="1828800" marR="0" rtl="0" algn="l">
              <a:spcBef>
                <a:spcPts val="400"/>
              </a:spcBef>
              <a:spcAft>
                <a:spcPts val="0"/>
              </a:spcAft>
              <a:buClr>
                <a:schemeClr val="dk2"/>
              </a:buClr>
              <a:buSzPts val="1500"/>
              <a:buFont typeface="Noto Sans Symbols"/>
              <a:buChar char="▪"/>
              <a:defRPr b="0" i="0" sz="2000" u="none" cap="none" strike="noStrike">
                <a:solidFill>
                  <a:schemeClr val="dk1"/>
                </a:solidFill>
                <a:latin typeface="Arial"/>
                <a:ea typeface="Arial"/>
                <a:cs typeface="Arial"/>
                <a:sym typeface="Arial"/>
              </a:defRPr>
            </a:lvl4pPr>
            <a:lvl5pPr indent="-330200" lvl="4" marL="2286000" marR="0" rtl="0" algn="l">
              <a:spcBef>
                <a:spcPts val="400"/>
              </a:spcBef>
              <a:spcAft>
                <a:spcPts val="0"/>
              </a:spcAft>
              <a:buClr>
                <a:schemeClr val="folHlink"/>
              </a:buClr>
              <a:buSzPts val="1600"/>
              <a:buFont typeface="Noto Sans Symbols"/>
              <a:buChar char="▪"/>
              <a:defRPr b="0" i="0" sz="2000" u="none" cap="none" strike="noStrike">
                <a:solidFill>
                  <a:schemeClr val="dk1"/>
                </a:solidFill>
                <a:latin typeface="Arial"/>
                <a:ea typeface="Arial"/>
                <a:cs typeface="Arial"/>
                <a:sym typeface="Arial"/>
              </a:defRPr>
            </a:lvl5pPr>
            <a:lvl6pPr indent="-330200" lvl="5" marL="2743200" marR="0" rtl="0" algn="l">
              <a:spcBef>
                <a:spcPts val="400"/>
              </a:spcBef>
              <a:spcAft>
                <a:spcPts val="0"/>
              </a:spcAft>
              <a:buClr>
                <a:schemeClr val="folHlink"/>
              </a:buClr>
              <a:buSzPts val="1600"/>
              <a:buFont typeface="Noto Sans Symbols"/>
              <a:buChar char="▪"/>
              <a:defRPr b="0" i="0" sz="2000" u="none" cap="none" strike="noStrike">
                <a:solidFill>
                  <a:schemeClr val="dk1"/>
                </a:solidFill>
                <a:latin typeface="Arial"/>
                <a:ea typeface="Arial"/>
                <a:cs typeface="Arial"/>
                <a:sym typeface="Arial"/>
              </a:defRPr>
            </a:lvl6pPr>
            <a:lvl7pPr indent="-330200" lvl="6" marL="3200400" marR="0" rtl="0" algn="l">
              <a:spcBef>
                <a:spcPts val="400"/>
              </a:spcBef>
              <a:spcAft>
                <a:spcPts val="0"/>
              </a:spcAft>
              <a:buClr>
                <a:schemeClr val="folHlink"/>
              </a:buClr>
              <a:buSzPts val="1600"/>
              <a:buFont typeface="Noto Sans Symbols"/>
              <a:buChar char="▪"/>
              <a:defRPr b="0" i="0" sz="2000" u="none" cap="none" strike="noStrike">
                <a:solidFill>
                  <a:schemeClr val="dk1"/>
                </a:solidFill>
                <a:latin typeface="Arial"/>
                <a:ea typeface="Arial"/>
                <a:cs typeface="Arial"/>
                <a:sym typeface="Arial"/>
              </a:defRPr>
            </a:lvl7pPr>
            <a:lvl8pPr indent="-330200" lvl="7" marL="3657600" marR="0" rtl="0" algn="l">
              <a:spcBef>
                <a:spcPts val="400"/>
              </a:spcBef>
              <a:spcAft>
                <a:spcPts val="0"/>
              </a:spcAft>
              <a:buClr>
                <a:schemeClr val="folHlink"/>
              </a:buClr>
              <a:buSzPts val="1600"/>
              <a:buFont typeface="Noto Sans Symbols"/>
              <a:buChar char="▪"/>
              <a:defRPr b="0" i="0" sz="2000" u="none" cap="none" strike="noStrike">
                <a:solidFill>
                  <a:schemeClr val="dk1"/>
                </a:solidFill>
                <a:latin typeface="Arial"/>
                <a:ea typeface="Arial"/>
                <a:cs typeface="Arial"/>
                <a:sym typeface="Arial"/>
              </a:defRPr>
            </a:lvl8pPr>
            <a:lvl9pPr indent="-330200" lvl="8" marL="4114800" marR="0" rtl="0" algn="l">
              <a:spcBef>
                <a:spcPts val="400"/>
              </a:spcBef>
              <a:spcAft>
                <a:spcPts val="0"/>
              </a:spcAft>
              <a:buClr>
                <a:schemeClr val="folHlink"/>
              </a:buClr>
              <a:buSzPts val="1600"/>
              <a:buFont typeface="Noto Sans Symbols"/>
              <a:buChar char="▪"/>
              <a:defRPr b="0" i="0" sz="2000" u="none" cap="none" strike="noStrike">
                <a:solidFill>
                  <a:schemeClr val="dk1"/>
                </a:solidFill>
                <a:latin typeface="Arial"/>
                <a:ea typeface="Arial"/>
                <a:cs typeface="Arial"/>
                <a:sym typeface="Arial"/>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20" Type="http://schemas.openxmlformats.org/officeDocument/2006/relationships/slideLayout" Target="../slideLayouts/slideLayout20.xml"/><Relationship Id="rId11" Type="http://schemas.openxmlformats.org/officeDocument/2006/relationships/slideLayout" Target="../slideLayouts/slideLayout11.xml"/><Relationship Id="rId22" Type="http://schemas.openxmlformats.org/officeDocument/2006/relationships/slideLayout" Target="../slideLayouts/slideLayout22.xml"/><Relationship Id="rId10" Type="http://schemas.openxmlformats.org/officeDocument/2006/relationships/slideLayout" Target="../slideLayouts/slideLayout10.xml"/><Relationship Id="rId21" Type="http://schemas.openxmlformats.org/officeDocument/2006/relationships/slideLayout" Target="../slideLayouts/slideLayout21.xml"/><Relationship Id="rId13" Type="http://schemas.openxmlformats.org/officeDocument/2006/relationships/slideLayout" Target="../slideLayouts/slideLayout13.xml"/><Relationship Id="rId24" Type="http://schemas.openxmlformats.org/officeDocument/2006/relationships/theme" Target="../theme/theme1.xml"/><Relationship Id="rId12" Type="http://schemas.openxmlformats.org/officeDocument/2006/relationships/slideLayout" Target="../slideLayouts/slideLayout12.xml"/><Relationship Id="rId23" Type="http://schemas.openxmlformats.org/officeDocument/2006/relationships/slideLayout" Target="../slideLayouts/slideLayout23.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5" Type="http://schemas.openxmlformats.org/officeDocument/2006/relationships/slideLayout" Target="../slideLayouts/slideLayout5.xml"/><Relationship Id="rId19" Type="http://schemas.openxmlformats.org/officeDocument/2006/relationships/slideLayout" Target="../slideLayouts/slideLayout19.xml"/><Relationship Id="rId6" Type="http://schemas.openxmlformats.org/officeDocument/2006/relationships/slideLayout" Target="../slideLayouts/slideLayout6.xml"/><Relationship Id="rId18" Type="http://schemas.openxmlformats.org/officeDocument/2006/relationships/slideLayout" Target="../slideLayouts/slideLayout18.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20" Type="http://schemas.openxmlformats.org/officeDocument/2006/relationships/slideLayout" Target="../slideLayouts/slideLayout43.xml"/><Relationship Id="rId22" Type="http://schemas.openxmlformats.org/officeDocument/2006/relationships/slideLayout" Target="../slideLayouts/slideLayout45.xml"/><Relationship Id="rId21" Type="http://schemas.openxmlformats.org/officeDocument/2006/relationships/slideLayout" Target="../slideLayouts/slideLayout44.xml"/><Relationship Id="rId24" Type="http://schemas.openxmlformats.org/officeDocument/2006/relationships/slideLayout" Target="../slideLayouts/slideLayout47.xml"/><Relationship Id="rId23" Type="http://schemas.openxmlformats.org/officeDocument/2006/relationships/slideLayout" Target="../slideLayouts/slideLayout46.xml"/><Relationship Id="rId1" Type="http://schemas.openxmlformats.org/officeDocument/2006/relationships/slideLayout" Target="../slideLayouts/slideLayout24.xml"/><Relationship Id="rId2" Type="http://schemas.openxmlformats.org/officeDocument/2006/relationships/slideLayout" Target="../slideLayouts/slideLayout25.xml"/><Relationship Id="rId3" Type="http://schemas.openxmlformats.org/officeDocument/2006/relationships/slideLayout" Target="../slideLayouts/slideLayout26.xml"/><Relationship Id="rId4" Type="http://schemas.openxmlformats.org/officeDocument/2006/relationships/slideLayout" Target="../slideLayouts/slideLayout27.xml"/><Relationship Id="rId9" Type="http://schemas.openxmlformats.org/officeDocument/2006/relationships/slideLayout" Target="../slideLayouts/slideLayout32.xml"/><Relationship Id="rId25" Type="http://schemas.openxmlformats.org/officeDocument/2006/relationships/theme" Target="../theme/theme3.xml"/><Relationship Id="rId5" Type="http://schemas.openxmlformats.org/officeDocument/2006/relationships/slideLayout" Target="../slideLayouts/slideLayout28.xml"/><Relationship Id="rId6" Type="http://schemas.openxmlformats.org/officeDocument/2006/relationships/slideLayout" Target="../slideLayouts/slideLayout29.xml"/><Relationship Id="rId7" Type="http://schemas.openxmlformats.org/officeDocument/2006/relationships/slideLayout" Target="../slideLayouts/slideLayout30.xml"/><Relationship Id="rId8" Type="http://schemas.openxmlformats.org/officeDocument/2006/relationships/slideLayout" Target="../slideLayouts/slideLayout31.xml"/><Relationship Id="rId11" Type="http://schemas.openxmlformats.org/officeDocument/2006/relationships/slideLayout" Target="../slideLayouts/slideLayout34.xml"/><Relationship Id="rId10" Type="http://schemas.openxmlformats.org/officeDocument/2006/relationships/slideLayout" Target="../slideLayouts/slideLayout33.xml"/><Relationship Id="rId13" Type="http://schemas.openxmlformats.org/officeDocument/2006/relationships/slideLayout" Target="../slideLayouts/slideLayout36.xml"/><Relationship Id="rId12" Type="http://schemas.openxmlformats.org/officeDocument/2006/relationships/slideLayout" Target="../slideLayouts/slideLayout35.xml"/><Relationship Id="rId15" Type="http://schemas.openxmlformats.org/officeDocument/2006/relationships/slideLayout" Target="../slideLayouts/slideLayout38.xml"/><Relationship Id="rId14" Type="http://schemas.openxmlformats.org/officeDocument/2006/relationships/slideLayout" Target="../slideLayouts/slideLayout37.xml"/><Relationship Id="rId17" Type="http://schemas.openxmlformats.org/officeDocument/2006/relationships/slideLayout" Target="../slideLayouts/slideLayout40.xml"/><Relationship Id="rId16" Type="http://schemas.openxmlformats.org/officeDocument/2006/relationships/slideLayout" Target="../slideLayouts/slideLayout39.xml"/><Relationship Id="rId19" Type="http://schemas.openxmlformats.org/officeDocument/2006/relationships/slideLayout" Target="../slideLayouts/slideLayout42.xml"/><Relationship Id="rId18" Type="http://schemas.openxmlformats.org/officeDocument/2006/relationships/slideLayout" Target="../slideLayouts/slideLayout41.xml"/></Relationships>
</file>

<file path=ppt/slideMasters/_rels/slideMaster3.xml.rels><?xml version="1.0" encoding="UTF-8" standalone="yes"?><Relationships xmlns="http://schemas.openxmlformats.org/package/2006/relationships"><Relationship Id="rId20" Type="http://schemas.openxmlformats.org/officeDocument/2006/relationships/slideLayout" Target="../slideLayouts/slideLayout67.xml"/><Relationship Id="rId22" Type="http://schemas.openxmlformats.org/officeDocument/2006/relationships/slideLayout" Target="../slideLayouts/slideLayout69.xml"/><Relationship Id="rId21" Type="http://schemas.openxmlformats.org/officeDocument/2006/relationships/slideLayout" Target="../slideLayouts/slideLayout68.xml"/><Relationship Id="rId24" Type="http://schemas.openxmlformats.org/officeDocument/2006/relationships/slideLayout" Target="../slideLayouts/slideLayout71.xml"/><Relationship Id="rId23" Type="http://schemas.openxmlformats.org/officeDocument/2006/relationships/slideLayout" Target="../slideLayouts/slideLayout70.xml"/><Relationship Id="rId1" Type="http://schemas.openxmlformats.org/officeDocument/2006/relationships/slideLayout" Target="../slideLayouts/slideLayout48.xml"/><Relationship Id="rId2" Type="http://schemas.openxmlformats.org/officeDocument/2006/relationships/slideLayout" Target="../slideLayouts/slideLayout49.xml"/><Relationship Id="rId3" Type="http://schemas.openxmlformats.org/officeDocument/2006/relationships/slideLayout" Target="../slideLayouts/slideLayout50.xml"/><Relationship Id="rId4" Type="http://schemas.openxmlformats.org/officeDocument/2006/relationships/slideLayout" Target="../slideLayouts/slideLayout51.xml"/><Relationship Id="rId9" Type="http://schemas.openxmlformats.org/officeDocument/2006/relationships/slideLayout" Target="../slideLayouts/slideLayout56.xml"/><Relationship Id="rId26" Type="http://schemas.openxmlformats.org/officeDocument/2006/relationships/theme" Target="../theme/theme4.xml"/><Relationship Id="rId25" Type="http://schemas.openxmlformats.org/officeDocument/2006/relationships/slideLayout" Target="../slideLayouts/slideLayout72.xml"/><Relationship Id="rId5" Type="http://schemas.openxmlformats.org/officeDocument/2006/relationships/slideLayout" Target="../slideLayouts/slideLayout52.xml"/><Relationship Id="rId6" Type="http://schemas.openxmlformats.org/officeDocument/2006/relationships/slideLayout" Target="../slideLayouts/slideLayout53.xml"/><Relationship Id="rId7" Type="http://schemas.openxmlformats.org/officeDocument/2006/relationships/slideLayout" Target="../slideLayouts/slideLayout54.xml"/><Relationship Id="rId8" Type="http://schemas.openxmlformats.org/officeDocument/2006/relationships/slideLayout" Target="../slideLayouts/slideLayout55.xml"/><Relationship Id="rId11" Type="http://schemas.openxmlformats.org/officeDocument/2006/relationships/slideLayout" Target="../slideLayouts/slideLayout58.xml"/><Relationship Id="rId10" Type="http://schemas.openxmlformats.org/officeDocument/2006/relationships/slideLayout" Target="../slideLayouts/slideLayout57.xml"/><Relationship Id="rId13" Type="http://schemas.openxmlformats.org/officeDocument/2006/relationships/slideLayout" Target="../slideLayouts/slideLayout60.xml"/><Relationship Id="rId12" Type="http://schemas.openxmlformats.org/officeDocument/2006/relationships/slideLayout" Target="../slideLayouts/slideLayout59.xml"/><Relationship Id="rId15" Type="http://schemas.openxmlformats.org/officeDocument/2006/relationships/slideLayout" Target="../slideLayouts/slideLayout62.xml"/><Relationship Id="rId14" Type="http://schemas.openxmlformats.org/officeDocument/2006/relationships/slideLayout" Target="../slideLayouts/slideLayout61.xml"/><Relationship Id="rId17" Type="http://schemas.openxmlformats.org/officeDocument/2006/relationships/slideLayout" Target="../slideLayouts/slideLayout64.xml"/><Relationship Id="rId16" Type="http://schemas.openxmlformats.org/officeDocument/2006/relationships/slideLayout" Target="../slideLayouts/slideLayout63.xml"/><Relationship Id="rId19" Type="http://schemas.openxmlformats.org/officeDocument/2006/relationships/slideLayout" Target="../slideLayouts/slideLayout66.xml"/><Relationship Id="rId18" Type="http://schemas.openxmlformats.org/officeDocument/2006/relationships/slideLayout" Target="../slideLayouts/slideLayout65.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638500"/>
            <a:ext cx="8520600" cy="572700"/>
          </a:xfrm>
          <a:prstGeom prst="rect">
            <a:avLst/>
          </a:prstGeom>
          <a:noFill/>
          <a:ln>
            <a:noFill/>
          </a:ln>
        </p:spPr>
        <p:txBody>
          <a:bodyPr anchorCtr="0" anchor="ctr" bIns="91425" lIns="91425" spcFirstLastPara="1" rIns="91425" wrap="square" tIns="91425"/>
          <a:lstStyle>
            <a:lvl1pPr lvl="0" rtl="0" algn="ctr">
              <a:spcBef>
                <a:spcPts val="0"/>
              </a:spcBef>
              <a:spcAft>
                <a:spcPts val="0"/>
              </a:spcAft>
              <a:buClr>
                <a:srgbClr val="253446"/>
              </a:buClr>
              <a:buSzPts val="3000"/>
              <a:buFont typeface="Proxima Nova"/>
              <a:buNone/>
              <a:defRPr sz="3000">
                <a:solidFill>
                  <a:srgbClr val="253446"/>
                </a:solidFill>
                <a:latin typeface="Proxima Nova"/>
                <a:ea typeface="Proxima Nova"/>
                <a:cs typeface="Proxima Nova"/>
                <a:sym typeface="Proxima Nova"/>
              </a:defRPr>
            </a:lvl1pPr>
            <a:lvl2pPr lvl="1" rtl="0">
              <a:spcBef>
                <a:spcPts val="0"/>
              </a:spcBef>
              <a:spcAft>
                <a:spcPts val="0"/>
              </a:spcAft>
              <a:buClr>
                <a:schemeClr val="dk1"/>
              </a:buClr>
              <a:buSzPts val="2800"/>
              <a:buNone/>
              <a:defRPr sz="2800">
                <a:solidFill>
                  <a:schemeClr val="dk1"/>
                </a:solidFill>
              </a:defRPr>
            </a:lvl2pPr>
            <a:lvl3pPr lvl="2" rtl="0">
              <a:spcBef>
                <a:spcPts val="0"/>
              </a:spcBef>
              <a:spcAft>
                <a:spcPts val="0"/>
              </a:spcAft>
              <a:buClr>
                <a:schemeClr val="dk1"/>
              </a:buClr>
              <a:buSzPts val="2800"/>
              <a:buNone/>
              <a:defRPr sz="2800">
                <a:solidFill>
                  <a:schemeClr val="dk1"/>
                </a:solidFill>
              </a:defRPr>
            </a:lvl3pPr>
            <a:lvl4pPr lvl="3" rtl="0">
              <a:spcBef>
                <a:spcPts val="0"/>
              </a:spcBef>
              <a:spcAft>
                <a:spcPts val="0"/>
              </a:spcAft>
              <a:buClr>
                <a:schemeClr val="dk1"/>
              </a:buClr>
              <a:buSzPts val="2800"/>
              <a:buNone/>
              <a:defRPr sz="2800">
                <a:solidFill>
                  <a:schemeClr val="dk1"/>
                </a:solidFill>
              </a:defRPr>
            </a:lvl4pPr>
            <a:lvl5pPr lvl="4" rtl="0">
              <a:spcBef>
                <a:spcPts val="0"/>
              </a:spcBef>
              <a:spcAft>
                <a:spcPts val="0"/>
              </a:spcAft>
              <a:buClr>
                <a:schemeClr val="dk1"/>
              </a:buClr>
              <a:buSzPts val="2800"/>
              <a:buNone/>
              <a:defRPr sz="2800">
                <a:solidFill>
                  <a:schemeClr val="dk1"/>
                </a:solidFill>
              </a:defRPr>
            </a:lvl5pPr>
            <a:lvl6pPr lvl="5" rtl="0">
              <a:spcBef>
                <a:spcPts val="0"/>
              </a:spcBef>
              <a:spcAft>
                <a:spcPts val="0"/>
              </a:spcAft>
              <a:buClr>
                <a:schemeClr val="dk1"/>
              </a:buClr>
              <a:buSzPts val="2800"/>
              <a:buNone/>
              <a:defRPr sz="2800">
                <a:solidFill>
                  <a:schemeClr val="dk1"/>
                </a:solidFill>
              </a:defRPr>
            </a:lvl6pPr>
            <a:lvl7pPr lvl="6" rtl="0">
              <a:spcBef>
                <a:spcPts val="0"/>
              </a:spcBef>
              <a:spcAft>
                <a:spcPts val="0"/>
              </a:spcAft>
              <a:buClr>
                <a:schemeClr val="dk1"/>
              </a:buClr>
              <a:buSzPts val="2800"/>
              <a:buNone/>
              <a:defRPr sz="2800">
                <a:solidFill>
                  <a:schemeClr val="dk1"/>
                </a:solidFill>
              </a:defRPr>
            </a:lvl7pPr>
            <a:lvl8pPr lvl="7" rtl="0">
              <a:spcBef>
                <a:spcPts val="0"/>
              </a:spcBef>
              <a:spcAft>
                <a:spcPts val="0"/>
              </a:spcAft>
              <a:buClr>
                <a:schemeClr val="dk1"/>
              </a:buClr>
              <a:buSzPts val="2800"/>
              <a:buNone/>
              <a:defRPr sz="2800">
                <a:solidFill>
                  <a:schemeClr val="dk1"/>
                </a:solidFill>
              </a:defRPr>
            </a:lvl8pPr>
            <a:lvl9pPr lvl="8" rtl="0">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561425"/>
            <a:ext cx="8520600" cy="3007500"/>
          </a:xfrm>
          <a:prstGeom prst="rect">
            <a:avLst/>
          </a:prstGeom>
          <a:noFill/>
          <a:ln>
            <a:noFill/>
          </a:ln>
        </p:spPr>
        <p:txBody>
          <a:bodyPr anchorCtr="0" anchor="t" bIns="91425" lIns="91425" spcFirstLastPara="1" rIns="91425" wrap="square" tIns="91425"/>
          <a:lstStyle>
            <a:lvl1pPr indent="-342900" lvl="0" marL="457200" rtl="0">
              <a:lnSpc>
                <a:spcPct val="115000"/>
              </a:lnSpc>
              <a:spcBef>
                <a:spcPts val="0"/>
              </a:spcBef>
              <a:spcAft>
                <a:spcPts val="0"/>
              </a:spcAft>
              <a:buClr>
                <a:schemeClr val="dk2"/>
              </a:buClr>
              <a:buSzPts val="1800"/>
              <a:buFont typeface="Proxima Nova"/>
              <a:buChar char="●"/>
              <a:defRPr sz="1800">
                <a:solidFill>
                  <a:schemeClr val="dk2"/>
                </a:solidFill>
                <a:latin typeface="Proxima Nova"/>
                <a:ea typeface="Proxima Nova"/>
                <a:cs typeface="Proxima Nova"/>
                <a:sym typeface="Proxima Nova"/>
              </a:defRPr>
            </a:lvl1pPr>
            <a:lvl2pPr indent="-317500" lvl="1" marL="914400" rtl="0">
              <a:lnSpc>
                <a:spcPct val="115000"/>
              </a:lnSpc>
              <a:spcBef>
                <a:spcPts val="1600"/>
              </a:spcBef>
              <a:spcAft>
                <a:spcPts val="0"/>
              </a:spcAft>
              <a:buClr>
                <a:schemeClr val="dk2"/>
              </a:buClr>
              <a:buSzPts val="1400"/>
              <a:buFont typeface="Proxima Nova"/>
              <a:buChar char="○"/>
              <a:defRPr>
                <a:solidFill>
                  <a:schemeClr val="dk2"/>
                </a:solidFill>
                <a:latin typeface="Proxima Nova"/>
                <a:ea typeface="Proxima Nova"/>
                <a:cs typeface="Proxima Nova"/>
                <a:sym typeface="Proxima Nova"/>
              </a:defRPr>
            </a:lvl2pPr>
            <a:lvl3pPr indent="-317500" lvl="2" marL="1371600" rtl="0">
              <a:lnSpc>
                <a:spcPct val="115000"/>
              </a:lnSpc>
              <a:spcBef>
                <a:spcPts val="1600"/>
              </a:spcBef>
              <a:spcAft>
                <a:spcPts val="0"/>
              </a:spcAft>
              <a:buClr>
                <a:schemeClr val="dk2"/>
              </a:buClr>
              <a:buSzPts val="1400"/>
              <a:buFont typeface="Proxima Nova"/>
              <a:buChar char="■"/>
              <a:defRPr>
                <a:solidFill>
                  <a:schemeClr val="dk2"/>
                </a:solidFill>
                <a:latin typeface="Proxima Nova"/>
                <a:ea typeface="Proxima Nova"/>
                <a:cs typeface="Proxima Nova"/>
                <a:sym typeface="Proxima Nova"/>
              </a:defRPr>
            </a:lvl3pPr>
            <a:lvl4pPr indent="-317500" lvl="3" marL="1828800" rtl="0">
              <a:lnSpc>
                <a:spcPct val="115000"/>
              </a:lnSpc>
              <a:spcBef>
                <a:spcPts val="1600"/>
              </a:spcBef>
              <a:spcAft>
                <a:spcPts val="0"/>
              </a:spcAft>
              <a:buClr>
                <a:schemeClr val="dk2"/>
              </a:buClr>
              <a:buSzPts val="1400"/>
              <a:buFont typeface="Proxima Nova"/>
              <a:buChar char="●"/>
              <a:defRPr>
                <a:solidFill>
                  <a:schemeClr val="dk2"/>
                </a:solidFill>
                <a:latin typeface="Proxima Nova"/>
                <a:ea typeface="Proxima Nova"/>
                <a:cs typeface="Proxima Nova"/>
                <a:sym typeface="Proxima Nova"/>
              </a:defRPr>
            </a:lvl4pPr>
            <a:lvl5pPr indent="-317500" lvl="4" marL="2286000" rtl="0">
              <a:lnSpc>
                <a:spcPct val="115000"/>
              </a:lnSpc>
              <a:spcBef>
                <a:spcPts val="1600"/>
              </a:spcBef>
              <a:spcAft>
                <a:spcPts val="0"/>
              </a:spcAft>
              <a:buClr>
                <a:schemeClr val="dk2"/>
              </a:buClr>
              <a:buSzPts val="1400"/>
              <a:buFont typeface="Proxima Nova"/>
              <a:buChar char="○"/>
              <a:defRPr>
                <a:solidFill>
                  <a:schemeClr val="dk2"/>
                </a:solidFill>
                <a:latin typeface="Proxima Nova"/>
                <a:ea typeface="Proxima Nova"/>
                <a:cs typeface="Proxima Nova"/>
                <a:sym typeface="Proxima Nova"/>
              </a:defRPr>
            </a:lvl5pPr>
            <a:lvl6pPr indent="-317500" lvl="5" marL="2743200" rtl="0">
              <a:lnSpc>
                <a:spcPct val="115000"/>
              </a:lnSpc>
              <a:spcBef>
                <a:spcPts val="1600"/>
              </a:spcBef>
              <a:spcAft>
                <a:spcPts val="0"/>
              </a:spcAft>
              <a:buClr>
                <a:schemeClr val="dk2"/>
              </a:buClr>
              <a:buSzPts val="1400"/>
              <a:buFont typeface="Proxima Nova"/>
              <a:buChar char="■"/>
              <a:defRPr>
                <a:solidFill>
                  <a:schemeClr val="dk2"/>
                </a:solidFill>
                <a:latin typeface="Proxima Nova"/>
                <a:ea typeface="Proxima Nova"/>
                <a:cs typeface="Proxima Nova"/>
                <a:sym typeface="Proxima Nova"/>
              </a:defRPr>
            </a:lvl6pPr>
            <a:lvl7pPr indent="-317500" lvl="6" marL="3200400" rtl="0">
              <a:lnSpc>
                <a:spcPct val="115000"/>
              </a:lnSpc>
              <a:spcBef>
                <a:spcPts val="1600"/>
              </a:spcBef>
              <a:spcAft>
                <a:spcPts val="0"/>
              </a:spcAft>
              <a:buClr>
                <a:schemeClr val="dk2"/>
              </a:buClr>
              <a:buSzPts val="1400"/>
              <a:buFont typeface="Proxima Nova"/>
              <a:buChar char="●"/>
              <a:defRPr>
                <a:solidFill>
                  <a:schemeClr val="dk2"/>
                </a:solidFill>
                <a:latin typeface="Proxima Nova"/>
                <a:ea typeface="Proxima Nova"/>
                <a:cs typeface="Proxima Nova"/>
                <a:sym typeface="Proxima Nova"/>
              </a:defRPr>
            </a:lvl7pPr>
            <a:lvl8pPr indent="-317500" lvl="7" marL="3657600" rtl="0">
              <a:lnSpc>
                <a:spcPct val="115000"/>
              </a:lnSpc>
              <a:spcBef>
                <a:spcPts val="1600"/>
              </a:spcBef>
              <a:spcAft>
                <a:spcPts val="0"/>
              </a:spcAft>
              <a:buClr>
                <a:schemeClr val="dk2"/>
              </a:buClr>
              <a:buSzPts val="1400"/>
              <a:buFont typeface="Proxima Nova"/>
              <a:buChar char="○"/>
              <a:defRPr>
                <a:solidFill>
                  <a:schemeClr val="dk2"/>
                </a:solidFill>
                <a:latin typeface="Proxima Nova"/>
                <a:ea typeface="Proxima Nova"/>
                <a:cs typeface="Proxima Nova"/>
                <a:sym typeface="Proxima Nova"/>
              </a:defRPr>
            </a:lvl8pPr>
            <a:lvl9pPr indent="-317500" lvl="8" marL="4114800" rtl="0">
              <a:lnSpc>
                <a:spcPct val="115000"/>
              </a:lnSpc>
              <a:spcBef>
                <a:spcPts val="1600"/>
              </a:spcBef>
              <a:spcAft>
                <a:spcPts val="1600"/>
              </a:spcAft>
              <a:buClr>
                <a:schemeClr val="dk2"/>
              </a:buClr>
              <a:buSzPts val="1400"/>
              <a:buFont typeface="Proxima Nova"/>
              <a:buChar char="■"/>
              <a:defRPr>
                <a:solidFill>
                  <a:schemeClr val="dk2"/>
                </a:solidFill>
                <a:latin typeface="Proxima Nova"/>
                <a:ea typeface="Proxima Nova"/>
                <a:cs typeface="Proxima Nova"/>
                <a:sym typeface="Proxima Nova"/>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rtl="0" algn="r">
              <a:buNone/>
              <a:defRPr sz="1000">
                <a:solidFill>
                  <a:schemeClr val="dk2"/>
                </a:solidFill>
              </a:defRPr>
            </a:lvl1pPr>
            <a:lvl2pPr lvl="1" rtl="0" algn="r">
              <a:buNone/>
              <a:defRPr sz="1000">
                <a:solidFill>
                  <a:schemeClr val="dk2"/>
                </a:solidFill>
              </a:defRPr>
            </a:lvl2pPr>
            <a:lvl3pPr lvl="2" rtl="0" algn="r">
              <a:buNone/>
              <a:defRPr sz="1000">
                <a:solidFill>
                  <a:schemeClr val="dk2"/>
                </a:solidFill>
              </a:defRPr>
            </a:lvl3pPr>
            <a:lvl4pPr lvl="3" rtl="0" algn="r">
              <a:buNone/>
              <a:defRPr sz="1000">
                <a:solidFill>
                  <a:schemeClr val="dk2"/>
                </a:solidFill>
              </a:defRPr>
            </a:lvl4pPr>
            <a:lvl5pPr lvl="4" rtl="0" algn="r">
              <a:buNone/>
              <a:defRPr sz="1000">
                <a:solidFill>
                  <a:schemeClr val="dk2"/>
                </a:solidFill>
              </a:defRPr>
            </a:lvl5pPr>
            <a:lvl6pPr lvl="5" rtl="0" algn="r">
              <a:buNone/>
              <a:defRPr sz="1000">
                <a:solidFill>
                  <a:schemeClr val="dk2"/>
                </a:solidFill>
              </a:defRPr>
            </a:lvl6pPr>
            <a:lvl7pPr lvl="6" rtl="0" algn="r">
              <a:buNone/>
              <a:defRPr sz="1000">
                <a:solidFill>
                  <a:schemeClr val="dk2"/>
                </a:solidFill>
              </a:defRPr>
            </a:lvl7pPr>
            <a:lvl8pPr lvl="7" rtl="0" algn="r">
              <a:buNone/>
              <a:defRPr sz="1000">
                <a:solidFill>
                  <a:schemeClr val="dk2"/>
                </a:solidFill>
              </a:defRPr>
            </a:lvl8pPr>
            <a:lvl9pPr lvl="8" rtl="0" algn="r">
              <a:buNone/>
              <a:defRPr sz="1000">
                <a:solidFill>
                  <a:schemeClr val="dk2"/>
                </a:solidFill>
              </a:defRPr>
            </a:lvl9pPr>
          </a:lstStyle>
          <a:p>
            <a:pPr indent="0" lvl="0" marL="0">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simple-light-2">
    <p:bg>
      <p:bgPr>
        <a:solidFill>
          <a:schemeClr val="lt1"/>
        </a:solidFill>
      </p:bgPr>
    </p:bg>
    <p:spTree>
      <p:nvGrpSpPr>
        <p:cNvPr id="147" name="Shape 147"/>
        <p:cNvGrpSpPr/>
        <p:nvPr/>
      </p:nvGrpSpPr>
      <p:grpSpPr>
        <a:xfrm>
          <a:off x="0" y="0"/>
          <a:ext cx="0" cy="0"/>
          <a:chOff x="0" y="0"/>
          <a:chExt cx="0" cy="0"/>
        </a:xfrm>
      </p:grpSpPr>
      <p:sp>
        <p:nvSpPr>
          <p:cNvPr id="148" name="Google Shape;148;p25"/>
          <p:cNvSpPr txBox="1"/>
          <p:nvPr>
            <p:ph type="title"/>
          </p:nvPr>
        </p:nvSpPr>
        <p:spPr>
          <a:xfrm>
            <a:off x="311700" y="638500"/>
            <a:ext cx="8520600" cy="572700"/>
          </a:xfrm>
          <a:prstGeom prst="rect">
            <a:avLst/>
          </a:prstGeom>
          <a:noFill/>
          <a:ln>
            <a:noFill/>
          </a:ln>
        </p:spPr>
        <p:txBody>
          <a:bodyPr anchorCtr="0" anchor="ctr" bIns="91425" lIns="91425" spcFirstLastPara="1" rIns="91425" wrap="square" tIns="91425"/>
          <a:lstStyle>
            <a:lvl1pPr lvl="0" rtl="0" algn="ctr">
              <a:spcBef>
                <a:spcPts val="0"/>
              </a:spcBef>
              <a:spcAft>
                <a:spcPts val="0"/>
              </a:spcAft>
              <a:buClr>
                <a:srgbClr val="253446"/>
              </a:buClr>
              <a:buSzPts val="3000"/>
              <a:buFont typeface="Proxima Nova"/>
              <a:buNone/>
              <a:defRPr sz="3000">
                <a:solidFill>
                  <a:srgbClr val="253446"/>
                </a:solidFill>
                <a:latin typeface="Proxima Nova"/>
                <a:ea typeface="Proxima Nova"/>
                <a:cs typeface="Proxima Nova"/>
                <a:sym typeface="Proxima Nova"/>
              </a:defRPr>
            </a:lvl1pPr>
            <a:lvl2pPr lvl="1" rtl="0">
              <a:spcBef>
                <a:spcPts val="0"/>
              </a:spcBef>
              <a:spcAft>
                <a:spcPts val="0"/>
              </a:spcAft>
              <a:buClr>
                <a:schemeClr val="dk1"/>
              </a:buClr>
              <a:buSzPts val="2800"/>
              <a:buNone/>
              <a:defRPr sz="2800">
                <a:solidFill>
                  <a:schemeClr val="dk1"/>
                </a:solidFill>
              </a:defRPr>
            </a:lvl2pPr>
            <a:lvl3pPr lvl="2" rtl="0">
              <a:spcBef>
                <a:spcPts val="0"/>
              </a:spcBef>
              <a:spcAft>
                <a:spcPts val="0"/>
              </a:spcAft>
              <a:buClr>
                <a:schemeClr val="dk1"/>
              </a:buClr>
              <a:buSzPts val="2800"/>
              <a:buNone/>
              <a:defRPr sz="2800">
                <a:solidFill>
                  <a:schemeClr val="dk1"/>
                </a:solidFill>
              </a:defRPr>
            </a:lvl3pPr>
            <a:lvl4pPr lvl="3" rtl="0">
              <a:spcBef>
                <a:spcPts val="0"/>
              </a:spcBef>
              <a:spcAft>
                <a:spcPts val="0"/>
              </a:spcAft>
              <a:buClr>
                <a:schemeClr val="dk1"/>
              </a:buClr>
              <a:buSzPts val="2800"/>
              <a:buNone/>
              <a:defRPr sz="2800">
                <a:solidFill>
                  <a:schemeClr val="dk1"/>
                </a:solidFill>
              </a:defRPr>
            </a:lvl4pPr>
            <a:lvl5pPr lvl="4" rtl="0">
              <a:spcBef>
                <a:spcPts val="0"/>
              </a:spcBef>
              <a:spcAft>
                <a:spcPts val="0"/>
              </a:spcAft>
              <a:buClr>
                <a:schemeClr val="dk1"/>
              </a:buClr>
              <a:buSzPts val="2800"/>
              <a:buNone/>
              <a:defRPr sz="2800">
                <a:solidFill>
                  <a:schemeClr val="dk1"/>
                </a:solidFill>
              </a:defRPr>
            </a:lvl5pPr>
            <a:lvl6pPr lvl="5" rtl="0">
              <a:spcBef>
                <a:spcPts val="0"/>
              </a:spcBef>
              <a:spcAft>
                <a:spcPts val="0"/>
              </a:spcAft>
              <a:buClr>
                <a:schemeClr val="dk1"/>
              </a:buClr>
              <a:buSzPts val="2800"/>
              <a:buNone/>
              <a:defRPr sz="2800">
                <a:solidFill>
                  <a:schemeClr val="dk1"/>
                </a:solidFill>
              </a:defRPr>
            </a:lvl6pPr>
            <a:lvl7pPr lvl="6" rtl="0">
              <a:spcBef>
                <a:spcPts val="0"/>
              </a:spcBef>
              <a:spcAft>
                <a:spcPts val="0"/>
              </a:spcAft>
              <a:buClr>
                <a:schemeClr val="dk1"/>
              </a:buClr>
              <a:buSzPts val="2800"/>
              <a:buNone/>
              <a:defRPr sz="2800">
                <a:solidFill>
                  <a:schemeClr val="dk1"/>
                </a:solidFill>
              </a:defRPr>
            </a:lvl7pPr>
            <a:lvl8pPr lvl="7" rtl="0">
              <a:spcBef>
                <a:spcPts val="0"/>
              </a:spcBef>
              <a:spcAft>
                <a:spcPts val="0"/>
              </a:spcAft>
              <a:buClr>
                <a:schemeClr val="dk1"/>
              </a:buClr>
              <a:buSzPts val="2800"/>
              <a:buNone/>
              <a:defRPr sz="2800">
                <a:solidFill>
                  <a:schemeClr val="dk1"/>
                </a:solidFill>
              </a:defRPr>
            </a:lvl8pPr>
            <a:lvl9pPr lvl="8" rtl="0">
              <a:spcBef>
                <a:spcPts val="0"/>
              </a:spcBef>
              <a:spcAft>
                <a:spcPts val="0"/>
              </a:spcAft>
              <a:buClr>
                <a:schemeClr val="dk1"/>
              </a:buClr>
              <a:buSzPts val="2800"/>
              <a:buNone/>
              <a:defRPr sz="2800">
                <a:solidFill>
                  <a:schemeClr val="dk1"/>
                </a:solidFill>
              </a:defRPr>
            </a:lvl9pPr>
          </a:lstStyle>
          <a:p/>
        </p:txBody>
      </p:sp>
      <p:sp>
        <p:nvSpPr>
          <p:cNvPr id="149" name="Google Shape;149;p25"/>
          <p:cNvSpPr txBox="1"/>
          <p:nvPr>
            <p:ph idx="1" type="body"/>
          </p:nvPr>
        </p:nvSpPr>
        <p:spPr>
          <a:xfrm>
            <a:off x="311700" y="1561425"/>
            <a:ext cx="8520600" cy="3007500"/>
          </a:xfrm>
          <a:prstGeom prst="rect">
            <a:avLst/>
          </a:prstGeom>
          <a:noFill/>
          <a:ln>
            <a:noFill/>
          </a:ln>
        </p:spPr>
        <p:txBody>
          <a:bodyPr anchorCtr="0" anchor="t" bIns="91425" lIns="91425" spcFirstLastPara="1" rIns="91425" wrap="square" tIns="91425"/>
          <a:lstStyle>
            <a:lvl1pPr indent="-342900" lvl="0" marL="457200" rtl="0">
              <a:lnSpc>
                <a:spcPct val="115000"/>
              </a:lnSpc>
              <a:spcBef>
                <a:spcPts val="0"/>
              </a:spcBef>
              <a:spcAft>
                <a:spcPts val="0"/>
              </a:spcAft>
              <a:buClr>
                <a:schemeClr val="dk2"/>
              </a:buClr>
              <a:buSzPts val="1800"/>
              <a:buFont typeface="Proxima Nova"/>
              <a:buChar char="●"/>
              <a:defRPr sz="1800">
                <a:solidFill>
                  <a:schemeClr val="dk2"/>
                </a:solidFill>
                <a:latin typeface="Proxima Nova"/>
                <a:ea typeface="Proxima Nova"/>
                <a:cs typeface="Proxima Nova"/>
                <a:sym typeface="Proxima Nova"/>
              </a:defRPr>
            </a:lvl1pPr>
            <a:lvl2pPr indent="-317500" lvl="1" marL="914400" rtl="0">
              <a:lnSpc>
                <a:spcPct val="115000"/>
              </a:lnSpc>
              <a:spcBef>
                <a:spcPts val="1600"/>
              </a:spcBef>
              <a:spcAft>
                <a:spcPts val="0"/>
              </a:spcAft>
              <a:buClr>
                <a:schemeClr val="dk2"/>
              </a:buClr>
              <a:buSzPts val="1400"/>
              <a:buFont typeface="Proxima Nova"/>
              <a:buChar char="○"/>
              <a:defRPr sz="1400">
                <a:solidFill>
                  <a:schemeClr val="dk2"/>
                </a:solidFill>
                <a:latin typeface="Proxima Nova"/>
                <a:ea typeface="Proxima Nova"/>
                <a:cs typeface="Proxima Nova"/>
                <a:sym typeface="Proxima Nova"/>
              </a:defRPr>
            </a:lvl2pPr>
            <a:lvl3pPr indent="-317500" lvl="2" marL="1371600" rtl="0">
              <a:lnSpc>
                <a:spcPct val="115000"/>
              </a:lnSpc>
              <a:spcBef>
                <a:spcPts val="1600"/>
              </a:spcBef>
              <a:spcAft>
                <a:spcPts val="0"/>
              </a:spcAft>
              <a:buClr>
                <a:schemeClr val="dk2"/>
              </a:buClr>
              <a:buSzPts val="1400"/>
              <a:buFont typeface="Proxima Nova"/>
              <a:buChar char="■"/>
              <a:defRPr sz="1400">
                <a:solidFill>
                  <a:schemeClr val="dk2"/>
                </a:solidFill>
                <a:latin typeface="Proxima Nova"/>
                <a:ea typeface="Proxima Nova"/>
                <a:cs typeface="Proxima Nova"/>
                <a:sym typeface="Proxima Nova"/>
              </a:defRPr>
            </a:lvl3pPr>
            <a:lvl4pPr indent="-317500" lvl="3" marL="1828800" rtl="0">
              <a:lnSpc>
                <a:spcPct val="115000"/>
              </a:lnSpc>
              <a:spcBef>
                <a:spcPts val="1600"/>
              </a:spcBef>
              <a:spcAft>
                <a:spcPts val="0"/>
              </a:spcAft>
              <a:buClr>
                <a:schemeClr val="dk2"/>
              </a:buClr>
              <a:buSzPts val="1400"/>
              <a:buFont typeface="Proxima Nova"/>
              <a:buChar char="●"/>
              <a:defRPr sz="1400">
                <a:solidFill>
                  <a:schemeClr val="dk2"/>
                </a:solidFill>
                <a:latin typeface="Proxima Nova"/>
                <a:ea typeface="Proxima Nova"/>
                <a:cs typeface="Proxima Nova"/>
                <a:sym typeface="Proxima Nova"/>
              </a:defRPr>
            </a:lvl4pPr>
            <a:lvl5pPr indent="-317500" lvl="4" marL="2286000" rtl="0">
              <a:lnSpc>
                <a:spcPct val="115000"/>
              </a:lnSpc>
              <a:spcBef>
                <a:spcPts val="1600"/>
              </a:spcBef>
              <a:spcAft>
                <a:spcPts val="0"/>
              </a:spcAft>
              <a:buClr>
                <a:schemeClr val="dk2"/>
              </a:buClr>
              <a:buSzPts val="1400"/>
              <a:buFont typeface="Proxima Nova"/>
              <a:buChar char="○"/>
              <a:defRPr sz="1400">
                <a:solidFill>
                  <a:schemeClr val="dk2"/>
                </a:solidFill>
                <a:latin typeface="Proxima Nova"/>
                <a:ea typeface="Proxima Nova"/>
                <a:cs typeface="Proxima Nova"/>
                <a:sym typeface="Proxima Nova"/>
              </a:defRPr>
            </a:lvl5pPr>
            <a:lvl6pPr indent="-317500" lvl="5" marL="2743200" rtl="0">
              <a:lnSpc>
                <a:spcPct val="115000"/>
              </a:lnSpc>
              <a:spcBef>
                <a:spcPts val="1600"/>
              </a:spcBef>
              <a:spcAft>
                <a:spcPts val="0"/>
              </a:spcAft>
              <a:buClr>
                <a:schemeClr val="dk2"/>
              </a:buClr>
              <a:buSzPts val="1400"/>
              <a:buFont typeface="Proxima Nova"/>
              <a:buChar char="■"/>
              <a:defRPr sz="1400">
                <a:solidFill>
                  <a:schemeClr val="dk2"/>
                </a:solidFill>
                <a:latin typeface="Proxima Nova"/>
                <a:ea typeface="Proxima Nova"/>
                <a:cs typeface="Proxima Nova"/>
                <a:sym typeface="Proxima Nova"/>
              </a:defRPr>
            </a:lvl6pPr>
            <a:lvl7pPr indent="-317500" lvl="6" marL="3200400" rtl="0">
              <a:lnSpc>
                <a:spcPct val="115000"/>
              </a:lnSpc>
              <a:spcBef>
                <a:spcPts val="1600"/>
              </a:spcBef>
              <a:spcAft>
                <a:spcPts val="0"/>
              </a:spcAft>
              <a:buClr>
                <a:schemeClr val="dk2"/>
              </a:buClr>
              <a:buSzPts val="1400"/>
              <a:buFont typeface="Proxima Nova"/>
              <a:buChar char="●"/>
              <a:defRPr sz="1400">
                <a:solidFill>
                  <a:schemeClr val="dk2"/>
                </a:solidFill>
                <a:latin typeface="Proxima Nova"/>
                <a:ea typeface="Proxima Nova"/>
                <a:cs typeface="Proxima Nova"/>
                <a:sym typeface="Proxima Nova"/>
              </a:defRPr>
            </a:lvl7pPr>
            <a:lvl8pPr indent="-317500" lvl="7" marL="3657600" rtl="0">
              <a:lnSpc>
                <a:spcPct val="115000"/>
              </a:lnSpc>
              <a:spcBef>
                <a:spcPts val="1600"/>
              </a:spcBef>
              <a:spcAft>
                <a:spcPts val="0"/>
              </a:spcAft>
              <a:buClr>
                <a:schemeClr val="dk2"/>
              </a:buClr>
              <a:buSzPts val="1400"/>
              <a:buFont typeface="Proxima Nova"/>
              <a:buChar char="○"/>
              <a:defRPr sz="1400">
                <a:solidFill>
                  <a:schemeClr val="dk2"/>
                </a:solidFill>
                <a:latin typeface="Proxima Nova"/>
                <a:ea typeface="Proxima Nova"/>
                <a:cs typeface="Proxima Nova"/>
                <a:sym typeface="Proxima Nova"/>
              </a:defRPr>
            </a:lvl8pPr>
            <a:lvl9pPr indent="-317500" lvl="8" marL="4114800" rtl="0">
              <a:lnSpc>
                <a:spcPct val="115000"/>
              </a:lnSpc>
              <a:spcBef>
                <a:spcPts val="1600"/>
              </a:spcBef>
              <a:spcAft>
                <a:spcPts val="1600"/>
              </a:spcAft>
              <a:buClr>
                <a:schemeClr val="dk2"/>
              </a:buClr>
              <a:buSzPts val="1400"/>
              <a:buFont typeface="Proxima Nova"/>
              <a:buChar char="■"/>
              <a:defRPr sz="1400">
                <a:solidFill>
                  <a:schemeClr val="dk2"/>
                </a:solidFill>
                <a:latin typeface="Proxima Nova"/>
                <a:ea typeface="Proxima Nova"/>
                <a:cs typeface="Proxima Nova"/>
                <a:sym typeface="Proxima Nova"/>
              </a:defRPr>
            </a:lvl9pPr>
          </a:lstStyle>
          <a:p/>
        </p:txBody>
      </p:sp>
      <p:sp>
        <p:nvSpPr>
          <p:cNvPr id="150" name="Google Shape;150;p2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rtl="0" algn="r">
              <a:buNone/>
              <a:defRPr sz="1000">
                <a:solidFill>
                  <a:schemeClr val="dk2"/>
                </a:solidFill>
              </a:defRPr>
            </a:lvl1pPr>
            <a:lvl2pPr lvl="1" rtl="0" algn="r">
              <a:buNone/>
              <a:defRPr sz="1000">
                <a:solidFill>
                  <a:schemeClr val="dk2"/>
                </a:solidFill>
              </a:defRPr>
            </a:lvl2pPr>
            <a:lvl3pPr lvl="2" rtl="0" algn="r">
              <a:buNone/>
              <a:defRPr sz="1000">
                <a:solidFill>
                  <a:schemeClr val="dk2"/>
                </a:solidFill>
              </a:defRPr>
            </a:lvl3pPr>
            <a:lvl4pPr lvl="3" rtl="0" algn="r">
              <a:buNone/>
              <a:defRPr sz="1000">
                <a:solidFill>
                  <a:schemeClr val="dk2"/>
                </a:solidFill>
              </a:defRPr>
            </a:lvl4pPr>
            <a:lvl5pPr lvl="4" rtl="0" algn="r">
              <a:buNone/>
              <a:defRPr sz="1000">
                <a:solidFill>
                  <a:schemeClr val="dk2"/>
                </a:solidFill>
              </a:defRPr>
            </a:lvl5pPr>
            <a:lvl6pPr lvl="5" rtl="0" algn="r">
              <a:buNone/>
              <a:defRPr sz="1000">
                <a:solidFill>
                  <a:schemeClr val="dk2"/>
                </a:solidFill>
              </a:defRPr>
            </a:lvl6pPr>
            <a:lvl7pPr lvl="6" rtl="0" algn="r">
              <a:buNone/>
              <a:defRPr sz="1000">
                <a:solidFill>
                  <a:schemeClr val="dk2"/>
                </a:solidFill>
              </a:defRPr>
            </a:lvl7pPr>
            <a:lvl8pPr lvl="7" rtl="0" algn="r">
              <a:buNone/>
              <a:defRPr sz="1000">
                <a:solidFill>
                  <a:schemeClr val="dk2"/>
                </a:solidFill>
              </a:defRPr>
            </a:lvl8pPr>
            <a:lvl9pPr lvl="8" rtl="0" algn="r">
              <a:buNone/>
              <a:defRPr sz="1000">
                <a:solidFill>
                  <a:schemeClr val="dk2"/>
                </a:solidFill>
              </a:defRPr>
            </a:lvl9pPr>
          </a:lstStyle>
          <a:p>
            <a:pPr indent="0" lvl="0" marL="0">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71" r:id="rId1"/>
    <p:sldLayoutId id="2147483672" r:id="rId2"/>
    <p:sldLayoutId id="2147483673" r:id="rId3"/>
    <p:sldLayoutId id="2147483674" r:id="rId4"/>
    <p:sldLayoutId id="2147483675" r:id="rId5"/>
    <p:sldLayoutId id="2147483676" r:id="rId6"/>
    <p:sldLayoutId id="2147483677" r:id="rId7"/>
    <p:sldLayoutId id="2147483678" r:id="rId8"/>
    <p:sldLayoutId id="2147483679" r:id="rId9"/>
    <p:sldLayoutId id="2147483680" r:id="rId10"/>
    <p:sldLayoutId id="2147483681" r:id="rId11"/>
    <p:sldLayoutId id="2147483682" r:id="rId12"/>
    <p:sldLayoutId id="2147483683" r:id="rId13"/>
    <p:sldLayoutId id="2147483684" r:id="rId14"/>
    <p:sldLayoutId id="2147483685" r:id="rId15"/>
    <p:sldLayoutId id="2147483686" r:id="rId16"/>
    <p:sldLayoutId id="2147483687" r:id="rId17"/>
    <p:sldLayoutId id="2147483688" r:id="rId18"/>
    <p:sldLayoutId id="2147483689" r:id="rId19"/>
    <p:sldLayoutId id="2147483690" r:id="rId20"/>
    <p:sldLayoutId id="2147483691" r:id="rId21"/>
    <p:sldLayoutId id="2147483692" r:id="rId22"/>
    <p:sldLayoutId id="2147483693" r:id="rId23"/>
    <p:sldLayoutId id="2147483694" r:id="rId24"/>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simple-light-2">
    <p:bg>
      <p:bgPr>
        <a:solidFill>
          <a:schemeClr val="lt1"/>
        </a:solidFill>
      </p:bgPr>
    </p:bg>
    <p:spTree>
      <p:nvGrpSpPr>
        <p:cNvPr id="295" name="Shape 295"/>
        <p:cNvGrpSpPr/>
        <p:nvPr/>
      </p:nvGrpSpPr>
      <p:grpSpPr>
        <a:xfrm>
          <a:off x="0" y="0"/>
          <a:ext cx="0" cy="0"/>
          <a:chOff x="0" y="0"/>
          <a:chExt cx="0" cy="0"/>
        </a:xfrm>
      </p:grpSpPr>
      <p:sp>
        <p:nvSpPr>
          <p:cNvPr id="296" name="Google Shape;296;p50"/>
          <p:cNvSpPr txBox="1"/>
          <p:nvPr>
            <p:ph type="title"/>
          </p:nvPr>
        </p:nvSpPr>
        <p:spPr>
          <a:xfrm>
            <a:off x="311700" y="638500"/>
            <a:ext cx="8520600" cy="572700"/>
          </a:xfrm>
          <a:prstGeom prst="rect">
            <a:avLst/>
          </a:prstGeom>
          <a:noFill/>
          <a:ln>
            <a:noFill/>
          </a:ln>
        </p:spPr>
        <p:txBody>
          <a:bodyPr anchorCtr="0" anchor="ctr" bIns="91425" lIns="91425" spcFirstLastPara="1" rIns="91425" wrap="square" tIns="91425"/>
          <a:lstStyle>
            <a:lvl1pPr lvl="0" rtl="0" algn="ctr">
              <a:spcBef>
                <a:spcPts val="0"/>
              </a:spcBef>
              <a:spcAft>
                <a:spcPts val="0"/>
              </a:spcAft>
              <a:buClr>
                <a:srgbClr val="253446"/>
              </a:buClr>
              <a:buSzPts val="3000"/>
              <a:buFont typeface="Proxima Nova"/>
              <a:buNone/>
              <a:defRPr sz="3000">
                <a:solidFill>
                  <a:srgbClr val="253446"/>
                </a:solidFill>
                <a:latin typeface="Proxima Nova"/>
                <a:ea typeface="Proxima Nova"/>
                <a:cs typeface="Proxima Nova"/>
                <a:sym typeface="Proxima Nova"/>
              </a:defRPr>
            </a:lvl1pPr>
            <a:lvl2pPr lvl="1" rtl="0">
              <a:spcBef>
                <a:spcPts val="0"/>
              </a:spcBef>
              <a:spcAft>
                <a:spcPts val="0"/>
              </a:spcAft>
              <a:buClr>
                <a:schemeClr val="dk1"/>
              </a:buClr>
              <a:buSzPts val="2800"/>
              <a:buNone/>
              <a:defRPr sz="2800">
                <a:solidFill>
                  <a:schemeClr val="dk1"/>
                </a:solidFill>
              </a:defRPr>
            </a:lvl2pPr>
            <a:lvl3pPr lvl="2" rtl="0">
              <a:spcBef>
                <a:spcPts val="0"/>
              </a:spcBef>
              <a:spcAft>
                <a:spcPts val="0"/>
              </a:spcAft>
              <a:buClr>
                <a:schemeClr val="dk1"/>
              </a:buClr>
              <a:buSzPts val="2800"/>
              <a:buNone/>
              <a:defRPr sz="2800">
                <a:solidFill>
                  <a:schemeClr val="dk1"/>
                </a:solidFill>
              </a:defRPr>
            </a:lvl3pPr>
            <a:lvl4pPr lvl="3" rtl="0">
              <a:spcBef>
                <a:spcPts val="0"/>
              </a:spcBef>
              <a:spcAft>
                <a:spcPts val="0"/>
              </a:spcAft>
              <a:buClr>
                <a:schemeClr val="dk1"/>
              </a:buClr>
              <a:buSzPts val="2800"/>
              <a:buNone/>
              <a:defRPr sz="2800">
                <a:solidFill>
                  <a:schemeClr val="dk1"/>
                </a:solidFill>
              </a:defRPr>
            </a:lvl4pPr>
            <a:lvl5pPr lvl="4" rtl="0">
              <a:spcBef>
                <a:spcPts val="0"/>
              </a:spcBef>
              <a:spcAft>
                <a:spcPts val="0"/>
              </a:spcAft>
              <a:buClr>
                <a:schemeClr val="dk1"/>
              </a:buClr>
              <a:buSzPts val="2800"/>
              <a:buNone/>
              <a:defRPr sz="2800">
                <a:solidFill>
                  <a:schemeClr val="dk1"/>
                </a:solidFill>
              </a:defRPr>
            </a:lvl5pPr>
            <a:lvl6pPr lvl="5" rtl="0">
              <a:spcBef>
                <a:spcPts val="0"/>
              </a:spcBef>
              <a:spcAft>
                <a:spcPts val="0"/>
              </a:spcAft>
              <a:buClr>
                <a:schemeClr val="dk1"/>
              </a:buClr>
              <a:buSzPts val="2800"/>
              <a:buNone/>
              <a:defRPr sz="2800">
                <a:solidFill>
                  <a:schemeClr val="dk1"/>
                </a:solidFill>
              </a:defRPr>
            </a:lvl6pPr>
            <a:lvl7pPr lvl="6" rtl="0">
              <a:spcBef>
                <a:spcPts val="0"/>
              </a:spcBef>
              <a:spcAft>
                <a:spcPts val="0"/>
              </a:spcAft>
              <a:buClr>
                <a:schemeClr val="dk1"/>
              </a:buClr>
              <a:buSzPts val="2800"/>
              <a:buNone/>
              <a:defRPr sz="2800">
                <a:solidFill>
                  <a:schemeClr val="dk1"/>
                </a:solidFill>
              </a:defRPr>
            </a:lvl7pPr>
            <a:lvl8pPr lvl="7" rtl="0">
              <a:spcBef>
                <a:spcPts val="0"/>
              </a:spcBef>
              <a:spcAft>
                <a:spcPts val="0"/>
              </a:spcAft>
              <a:buClr>
                <a:schemeClr val="dk1"/>
              </a:buClr>
              <a:buSzPts val="2800"/>
              <a:buNone/>
              <a:defRPr sz="2800">
                <a:solidFill>
                  <a:schemeClr val="dk1"/>
                </a:solidFill>
              </a:defRPr>
            </a:lvl8pPr>
            <a:lvl9pPr lvl="8" rtl="0">
              <a:spcBef>
                <a:spcPts val="0"/>
              </a:spcBef>
              <a:spcAft>
                <a:spcPts val="0"/>
              </a:spcAft>
              <a:buClr>
                <a:schemeClr val="dk1"/>
              </a:buClr>
              <a:buSzPts val="2800"/>
              <a:buNone/>
              <a:defRPr sz="2800">
                <a:solidFill>
                  <a:schemeClr val="dk1"/>
                </a:solidFill>
              </a:defRPr>
            </a:lvl9pPr>
          </a:lstStyle>
          <a:p/>
        </p:txBody>
      </p:sp>
      <p:sp>
        <p:nvSpPr>
          <p:cNvPr id="297" name="Google Shape;297;p50"/>
          <p:cNvSpPr txBox="1"/>
          <p:nvPr>
            <p:ph idx="1" type="body"/>
          </p:nvPr>
        </p:nvSpPr>
        <p:spPr>
          <a:xfrm>
            <a:off x="311700" y="1561425"/>
            <a:ext cx="8520600" cy="3007500"/>
          </a:xfrm>
          <a:prstGeom prst="rect">
            <a:avLst/>
          </a:prstGeom>
          <a:noFill/>
          <a:ln>
            <a:noFill/>
          </a:ln>
        </p:spPr>
        <p:txBody>
          <a:bodyPr anchorCtr="0" anchor="t" bIns="91425" lIns="91425" spcFirstLastPara="1" rIns="91425" wrap="square" tIns="91425"/>
          <a:lstStyle>
            <a:lvl1pPr indent="-342900" lvl="0" marL="457200" rtl="0">
              <a:lnSpc>
                <a:spcPct val="115000"/>
              </a:lnSpc>
              <a:spcBef>
                <a:spcPts val="0"/>
              </a:spcBef>
              <a:spcAft>
                <a:spcPts val="0"/>
              </a:spcAft>
              <a:buClr>
                <a:schemeClr val="dk2"/>
              </a:buClr>
              <a:buSzPts val="1800"/>
              <a:buFont typeface="Proxima Nova"/>
              <a:buChar char="●"/>
              <a:defRPr sz="1800">
                <a:solidFill>
                  <a:schemeClr val="dk2"/>
                </a:solidFill>
                <a:latin typeface="Proxima Nova"/>
                <a:ea typeface="Proxima Nova"/>
                <a:cs typeface="Proxima Nova"/>
                <a:sym typeface="Proxima Nova"/>
              </a:defRPr>
            </a:lvl1pPr>
            <a:lvl2pPr indent="-317500" lvl="1" marL="914400" rtl="0">
              <a:lnSpc>
                <a:spcPct val="115000"/>
              </a:lnSpc>
              <a:spcBef>
                <a:spcPts val="1600"/>
              </a:spcBef>
              <a:spcAft>
                <a:spcPts val="0"/>
              </a:spcAft>
              <a:buClr>
                <a:schemeClr val="dk2"/>
              </a:buClr>
              <a:buSzPts val="1400"/>
              <a:buFont typeface="Proxima Nova"/>
              <a:buChar char="○"/>
              <a:defRPr>
                <a:solidFill>
                  <a:schemeClr val="dk2"/>
                </a:solidFill>
                <a:latin typeface="Proxima Nova"/>
                <a:ea typeface="Proxima Nova"/>
                <a:cs typeface="Proxima Nova"/>
                <a:sym typeface="Proxima Nova"/>
              </a:defRPr>
            </a:lvl2pPr>
            <a:lvl3pPr indent="-317500" lvl="2" marL="1371600" rtl="0">
              <a:lnSpc>
                <a:spcPct val="115000"/>
              </a:lnSpc>
              <a:spcBef>
                <a:spcPts val="1600"/>
              </a:spcBef>
              <a:spcAft>
                <a:spcPts val="0"/>
              </a:spcAft>
              <a:buClr>
                <a:schemeClr val="dk2"/>
              </a:buClr>
              <a:buSzPts val="1400"/>
              <a:buFont typeface="Proxima Nova"/>
              <a:buChar char="■"/>
              <a:defRPr>
                <a:solidFill>
                  <a:schemeClr val="dk2"/>
                </a:solidFill>
                <a:latin typeface="Proxima Nova"/>
                <a:ea typeface="Proxima Nova"/>
                <a:cs typeface="Proxima Nova"/>
                <a:sym typeface="Proxima Nova"/>
              </a:defRPr>
            </a:lvl3pPr>
            <a:lvl4pPr indent="-317500" lvl="3" marL="1828800" rtl="0">
              <a:lnSpc>
                <a:spcPct val="115000"/>
              </a:lnSpc>
              <a:spcBef>
                <a:spcPts val="1600"/>
              </a:spcBef>
              <a:spcAft>
                <a:spcPts val="0"/>
              </a:spcAft>
              <a:buClr>
                <a:schemeClr val="dk2"/>
              </a:buClr>
              <a:buSzPts val="1400"/>
              <a:buFont typeface="Proxima Nova"/>
              <a:buChar char="●"/>
              <a:defRPr>
                <a:solidFill>
                  <a:schemeClr val="dk2"/>
                </a:solidFill>
                <a:latin typeface="Proxima Nova"/>
                <a:ea typeface="Proxima Nova"/>
                <a:cs typeface="Proxima Nova"/>
                <a:sym typeface="Proxima Nova"/>
              </a:defRPr>
            </a:lvl4pPr>
            <a:lvl5pPr indent="-317500" lvl="4" marL="2286000" rtl="0">
              <a:lnSpc>
                <a:spcPct val="115000"/>
              </a:lnSpc>
              <a:spcBef>
                <a:spcPts val="1600"/>
              </a:spcBef>
              <a:spcAft>
                <a:spcPts val="0"/>
              </a:spcAft>
              <a:buClr>
                <a:schemeClr val="dk2"/>
              </a:buClr>
              <a:buSzPts val="1400"/>
              <a:buFont typeface="Proxima Nova"/>
              <a:buChar char="○"/>
              <a:defRPr>
                <a:solidFill>
                  <a:schemeClr val="dk2"/>
                </a:solidFill>
                <a:latin typeface="Proxima Nova"/>
                <a:ea typeface="Proxima Nova"/>
                <a:cs typeface="Proxima Nova"/>
                <a:sym typeface="Proxima Nova"/>
              </a:defRPr>
            </a:lvl5pPr>
            <a:lvl6pPr indent="-317500" lvl="5" marL="2743200" rtl="0">
              <a:lnSpc>
                <a:spcPct val="115000"/>
              </a:lnSpc>
              <a:spcBef>
                <a:spcPts val="1600"/>
              </a:spcBef>
              <a:spcAft>
                <a:spcPts val="0"/>
              </a:spcAft>
              <a:buClr>
                <a:schemeClr val="dk2"/>
              </a:buClr>
              <a:buSzPts val="1400"/>
              <a:buFont typeface="Proxima Nova"/>
              <a:buChar char="■"/>
              <a:defRPr>
                <a:solidFill>
                  <a:schemeClr val="dk2"/>
                </a:solidFill>
                <a:latin typeface="Proxima Nova"/>
                <a:ea typeface="Proxima Nova"/>
                <a:cs typeface="Proxima Nova"/>
                <a:sym typeface="Proxima Nova"/>
              </a:defRPr>
            </a:lvl6pPr>
            <a:lvl7pPr indent="-317500" lvl="6" marL="3200400" rtl="0">
              <a:lnSpc>
                <a:spcPct val="115000"/>
              </a:lnSpc>
              <a:spcBef>
                <a:spcPts val="1600"/>
              </a:spcBef>
              <a:spcAft>
                <a:spcPts val="0"/>
              </a:spcAft>
              <a:buClr>
                <a:schemeClr val="dk2"/>
              </a:buClr>
              <a:buSzPts val="1400"/>
              <a:buFont typeface="Proxima Nova"/>
              <a:buChar char="●"/>
              <a:defRPr>
                <a:solidFill>
                  <a:schemeClr val="dk2"/>
                </a:solidFill>
                <a:latin typeface="Proxima Nova"/>
                <a:ea typeface="Proxima Nova"/>
                <a:cs typeface="Proxima Nova"/>
                <a:sym typeface="Proxima Nova"/>
              </a:defRPr>
            </a:lvl7pPr>
            <a:lvl8pPr indent="-317500" lvl="7" marL="3657600" rtl="0">
              <a:lnSpc>
                <a:spcPct val="115000"/>
              </a:lnSpc>
              <a:spcBef>
                <a:spcPts val="1600"/>
              </a:spcBef>
              <a:spcAft>
                <a:spcPts val="0"/>
              </a:spcAft>
              <a:buClr>
                <a:schemeClr val="dk2"/>
              </a:buClr>
              <a:buSzPts val="1400"/>
              <a:buFont typeface="Proxima Nova"/>
              <a:buChar char="○"/>
              <a:defRPr>
                <a:solidFill>
                  <a:schemeClr val="dk2"/>
                </a:solidFill>
                <a:latin typeface="Proxima Nova"/>
                <a:ea typeface="Proxima Nova"/>
                <a:cs typeface="Proxima Nova"/>
                <a:sym typeface="Proxima Nova"/>
              </a:defRPr>
            </a:lvl8pPr>
            <a:lvl9pPr indent="-317500" lvl="8" marL="4114800" rtl="0">
              <a:lnSpc>
                <a:spcPct val="115000"/>
              </a:lnSpc>
              <a:spcBef>
                <a:spcPts val="1600"/>
              </a:spcBef>
              <a:spcAft>
                <a:spcPts val="1600"/>
              </a:spcAft>
              <a:buClr>
                <a:schemeClr val="dk2"/>
              </a:buClr>
              <a:buSzPts val="1400"/>
              <a:buFont typeface="Proxima Nova"/>
              <a:buChar char="■"/>
              <a:defRPr>
                <a:solidFill>
                  <a:schemeClr val="dk2"/>
                </a:solidFill>
                <a:latin typeface="Proxima Nova"/>
                <a:ea typeface="Proxima Nova"/>
                <a:cs typeface="Proxima Nova"/>
                <a:sym typeface="Proxima Nova"/>
              </a:defRPr>
            </a:lvl9pPr>
          </a:lstStyle>
          <a:p/>
        </p:txBody>
      </p:sp>
      <p:sp>
        <p:nvSpPr>
          <p:cNvPr id="298" name="Google Shape;298;p50"/>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rtl="0" algn="r">
              <a:buNone/>
              <a:defRPr sz="1000">
                <a:solidFill>
                  <a:schemeClr val="dk2"/>
                </a:solidFill>
              </a:defRPr>
            </a:lvl1pPr>
            <a:lvl2pPr lvl="1" rtl="0" algn="r">
              <a:buNone/>
              <a:defRPr sz="1000">
                <a:solidFill>
                  <a:schemeClr val="dk2"/>
                </a:solidFill>
              </a:defRPr>
            </a:lvl2pPr>
            <a:lvl3pPr lvl="2" rtl="0" algn="r">
              <a:buNone/>
              <a:defRPr sz="1000">
                <a:solidFill>
                  <a:schemeClr val="dk2"/>
                </a:solidFill>
              </a:defRPr>
            </a:lvl3pPr>
            <a:lvl4pPr lvl="3" rtl="0" algn="r">
              <a:buNone/>
              <a:defRPr sz="1000">
                <a:solidFill>
                  <a:schemeClr val="dk2"/>
                </a:solidFill>
              </a:defRPr>
            </a:lvl4pPr>
            <a:lvl5pPr lvl="4" rtl="0" algn="r">
              <a:buNone/>
              <a:defRPr sz="1000">
                <a:solidFill>
                  <a:schemeClr val="dk2"/>
                </a:solidFill>
              </a:defRPr>
            </a:lvl5pPr>
            <a:lvl6pPr lvl="5" rtl="0" algn="r">
              <a:buNone/>
              <a:defRPr sz="1000">
                <a:solidFill>
                  <a:schemeClr val="dk2"/>
                </a:solidFill>
              </a:defRPr>
            </a:lvl6pPr>
            <a:lvl7pPr lvl="6" rtl="0" algn="r">
              <a:buNone/>
              <a:defRPr sz="1000">
                <a:solidFill>
                  <a:schemeClr val="dk2"/>
                </a:solidFill>
              </a:defRPr>
            </a:lvl7pPr>
            <a:lvl8pPr lvl="7" rtl="0" algn="r">
              <a:buNone/>
              <a:defRPr sz="1000">
                <a:solidFill>
                  <a:schemeClr val="dk2"/>
                </a:solidFill>
              </a:defRPr>
            </a:lvl8pPr>
            <a:lvl9pPr lvl="8" rtl="0" algn="r">
              <a:buNone/>
              <a:defRPr sz="1000">
                <a:solidFill>
                  <a:schemeClr val="dk2"/>
                </a:solidFill>
              </a:defRPr>
            </a:lvl9pPr>
          </a:lstStyle>
          <a:p>
            <a:pPr indent="0" lvl="0" marL="0">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95" r:id="rId1"/>
    <p:sldLayoutId id="2147483696" r:id="rId2"/>
    <p:sldLayoutId id="2147483697" r:id="rId3"/>
    <p:sldLayoutId id="2147483698" r:id="rId4"/>
    <p:sldLayoutId id="2147483699" r:id="rId5"/>
    <p:sldLayoutId id="2147483700" r:id="rId6"/>
    <p:sldLayoutId id="2147483701" r:id="rId7"/>
    <p:sldLayoutId id="2147483702" r:id="rId8"/>
    <p:sldLayoutId id="2147483703" r:id="rId9"/>
    <p:sldLayoutId id="2147483704" r:id="rId10"/>
    <p:sldLayoutId id="2147483705" r:id="rId11"/>
    <p:sldLayoutId id="2147483706" r:id="rId12"/>
    <p:sldLayoutId id="2147483707" r:id="rId13"/>
    <p:sldLayoutId id="2147483708" r:id="rId14"/>
    <p:sldLayoutId id="2147483709" r:id="rId15"/>
    <p:sldLayoutId id="2147483710" r:id="rId16"/>
    <p:sldLayoutId id="2147483711" r:id="rId17"/>
    <p:sldLayoutId id="2147483712" r:id="rId18"/>
    <p:sldLayoutId id="2147483713" r:id="rId19"/>
    <p:sldLayoutId id="2147483714" r:id="rId20"/>
    <p:sldLayoutId id="2147483715" r:id="rId21"/>
    <p:sldLayoutId id="2147483716" r:id="rId22"/>
    <p:sldLayoutId id="2147483717" r:id="rId23"/>
    <p:sldLayoutId id="2147483718" r:id="rId24"/>
    <p:sldLayoutId id="2147483719" r:id="rId25"/>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 Id="rId3" Type="http://schemas.openxmlformats.org/officeDocument/2006/relationships/hyperlink" Target="https://www.alice.org/?post_type=lessons&amp;p=1506306&amp;preview=true"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xml"/><Relationship Id="rId3" Type="http://schemas.openxmlformats.org/officeDocument/2006/relationships/image" Target="../media/image50.png"/><Relationship Id="rId4" Type="http://schemas.openxmlformats.org/officeDocument/2006/relationships/image" Target="../media/image5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4.xml"/><Relationship Id="rId3" Type="http://schemas.openxmlformats.org/officeDocument/2006/relationships/image" Target="../media/image72.jpg"/><Relationship Id="rId4" Type="http://schemas.openxmlformats.org/officeDocument/2006/relationships/image" Target="../media/image53.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5.xml"/><Relationship Id="rId2" Type="http://schemas.openxmlformats.org/officeDocument/2006/relationships/notesSlide" Target="../notesSlides/notesSlide5.xml"/><Relationship Id="rId3" Type="http://schemas.openxmlformats.org/officeDocument/2006/relationships/image" Target="../media/image72.jpg"/><Relationship Id="rId4" Type="http://schemas.openxmlformats.org/officeDocument/2006/relationships/image" Target="../media/image53.jpg"/><Relationship Id="rId5" Type="http://schemas.openxmlformats.org/officeDocument/2006/relationships/image" Target="../media/image71.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6.xml"/><Relationship Id="rId3" Type="http://schemas.openxmlformats.org/officeDocument/2006/relationships/image" Target="../media/image59.jpg"/><Relationship Id="rId4" Type="http://schemas.openxmlformats.org/officeDocument/2006/relationships/image" Target="../media/image58.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5.xml"/><Relationship Id="rId2" Type="http://schemas.openxmlformats.org/officeDocument/2006/relationships/notesSlide" Target="../notesSlides/notesSlide7.xml"/><Relationship Id="rId3" Type="http://schemas.openxmlformats.org/officeDocument/2006/relationships/image" Target="../media/image60.jpg"/><Relationship Id="rId4" Type="http://schemas.openxmlformats.org/officeDocument/2006/relationships/image" Target="../media/image63.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2.xml"/><Relationship Id="rId2" Type="http://schemas.openxmlformats.org/officeDocument/2006/relationships/notesSlide" Target="../notesSlides/notesSlide8.xml"/><Relationship Id="rId3" Type="http://schemas.openxmlformats.org/officeDocument/2006/relationships/image" Target="../media/image61.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0.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6.xml"/><Relationship Id="rId2" Type="http://schemas.openxmlformats.org/officeDocument/2006/relationships/notesSlide" Target="../notesSlides/notesSlide10.xml"/><Relationship Id="rId3" Type="http://schemas.openxmlformats.org/officeDocument/2006/relationships/image" Target="../media/image76.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6.xml"/><Relationship Id="rId2" Type="http://schemas.openxmlformats.org/officeDocument/2006/relationships/notesSlide" Target="../notesSlides/notesSlide11.xml"/><Relationship Id="rId3" Type="http://schemas.openxmlformats.org/officeDocument/2006/relationships/image" Target="../media/image66.jpg"/><Relationship Id="rId4" Type="http://schemas.openxmlformats.org/officeDocument/2006/relationships/image" Target="../media/image74.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9.xml"/><Relationship Id="rId2" Type="http://schemas.openxmlformats.org/officeDocument/2006/relationships/notesSlide" Target="../notesSlides/notesSlide12.xml"/><Relationship Id="rId3" Type="http://schemas.openxmlformats.org/officeDocument/2006/relationships/image" Target="../media/image77.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9.xml"/><Relationship Id="rId2" Type="http://schemas.openxmlformats.org/officeDocument/2006/relationships/notesSlide" Target="../notesSlides/notesSlide13.xml"/><Relationship Id="rId3" Type="http://schemas.openxmlformats.org/officeDocument/2006/relationships/image" Target="../media/image78.jpg"/><Relationship Id="rId4" Type="http://schemas.openxmlformats.org/officeDocument/2006/relationships/image" Target="../media/image67.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6.xml"/><Relationship Id="rId2" Type="http://schemas.openxmlformats.org/officeDocument/2006/relationships/notesSlide" Target="../notesSlides/notesSlide14.xml"/><Relationship Id="rId3" Type="http://schemas.openxmlformats.org/officeDocument/2006/relationships/image" Target="../media/image69.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9.xml"/><Relationship Id="rId2" Type="http://schemas.openxmlformats.org/officeDocument/2006/relationships/notesSlide" Target="../notesSlides/notesSlide15.xml"/><Relationship Id="rId3" Type="http://schemas.openxmlformats.org/officeDocument/2006/relationships/image" Target="../media/image73.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50" name="Shape 450"/>
        <p:cNvGrpSpPr/>
        <p:nvPr/>
      </p:nvGrpSpPr>
      <p:grpSpPr>
        <a:xfrm>
          <a:off x="0" y="0"/>
          <a:ext cx="0" cy="0"/>
          <a:chOff x="0" y="0"/>
          <a:chExt cx="0" cy="0"/>
        </a:xfrm>
      </p:grpSpPr>
      <p:sp>
        <p:nvSpPr>
          <p:cNvPr id="451" name="Google Shape;451;p76"/>
          <p:cNvSpPr txBox="1"/>
          <p:nvPr>
            <p:ph type="ctrTitle"/>
          </p:nvPr>
        </p:nvSpPr>
        <p:spPr>
          <a:xfrm>
            <a:off x="410876" y="2838242"/>
            <a:ext cx="6908100" cy="607800"/>
          </a:xfrm>
          <a:prstGeom prst="rect">
            <a:avLst/>
          </a:prstGeom>
        </p:spPr>
        <p:txBody>
          <a:bodyPr anchorCtr="0" anchor="b" bIns="91425" lIns="91425" spcFirstLastPara="1" rIns="91425" wrap="square" tIns="91425">
            <a:noAutofit/>
          </a:bodyPr>
          <a:lstStyle/>
          <a:p>
            <a:pPr indent="0" lvl="0" marL="0">
              <a:spcBef>
                <a:spcPts val="0"/>
              </a:spcBef>
              <a:spcAft>
                <a:spcPts val="0"/>
              </a:spcAft>
              <a:buNone/>
            </a:pPr>
            <a:r>
              <a:rPr lang="en"/>
              <a:t>Control Structures Conditionals</a:t>
            </a:r>
            <a:endParaRPr/>
          </a:p>
        </p:txBody>
      </p:sp>
      <p:sp>
        <p:nvSpPr>
          <p:cNvPr id="452" name="Google Shape;452;p76"/>
          <p:cNvSpPr txBox="1"/>
          <p:nvPr>
            <p:ph idx="1" type="subTitle"/>
          </p:nvPr>
        </p:nvSpPr>
        <p:spPr>
          <a:xfrm>
            <a:off x="449318" y="3335683"/>
            <a:ext cx="5268900" cy="5703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rPr lang="en" u="sng">
                <a:solidFill>
                  <a:srgbClr val="0073AA"/>
                </a:solidFill>
                <a:latin typeface="Roboto"/>
                <a:ea typeface="Roboto"/>
                <a:cs typeface="Roboto"/>
                <a:sym typeface="Roboto"/>
                <a:hlinkClick r:id="rId3"/>
              </a:rPr>
              <a:t>http://www.alice.org/resources/lessons/control-structures-conditionals/</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56" name="Shape 456"/>
        <p:cNvGrpSpPr/>
        <p:nvPr/>
      </p:nvGrpSpPr>
      <p:grpSpPr>
        <a:xfrm>
          <a:off x="0" y="0"/>
          <a:ext cx="0" cy="0"/>
          <a:chOff x="0" y="0"/>
          <a:chExt cx="0" cy="0"/>
        </a:xfrm>
      </p:grpSpPr>
      <p:sp>
        <p:nvSpPr>
          <p:cNvPr id="457" name="Google Shape;457;p77"/>
          <p:cNvSpPr txBox="1"/>
          <p:nvPr>
            <p:ph type="title"/>
          </p:nvPr>
        </p:nvSpPr>
        <p:spPr>
          <a:xfrm>
            <a:off x="0" y="279475"/>
            <a:ext cx="2617800" cy="257400"/>
          </a:xfrm>
          <a:prstGeom prst="rect">
            <a:avLst/>
          </a:prstGeom>
        </p:spPr>
        <p:txBody>
          <a:bodyPr anchorCtr="0" anchor="ctr" bIns="91425" lIns="91425" spcFirstLastPara="1" rIns="91425" wrap="square" tIns="91425">
            <a:noAutofit/>
          </a:bodyPr>
          <a:lstStyle/>
          <a:p>
            <a:pPr indent="0" lvl="0" marL="0">
              <a:spcBef>
                <a:spcPts val="0"/>
              </a:spcBef>
              <a:spcAft>
                <a:spcPts val="0"/>
              </a:spcAft>
              <a:buNone/>
            </a:pPr>
            <a:r>
              <a:rPr lang="en"/>
              <a:t>Conditional Expressions</a:t>
            </a:r>
            <a:endParaRPr/>
          </a:p>
        </p:txBody>
      </p:sp>
      <p:sp>
        <p:nvSpPr>
          <p:cNvPr id="458" name="Google Shape;458;p77"/>
          <p:cNvSpPr txBox="1"/>
          <p:nvPr>
            <p:ph idx="2" type="title"/>
          </p:nvPr>
        </p:nvSpPr>
        <p:spPr>
          <a:xfrm>
            <a:off x="269375" y="680825"/>
            <a:ext cx="8520600" cy="572700"/>
          </a:xfrm>
          <a:prstGeom prst="rect">
            <a:avLst/>
          </a:prstGeom>
        </p:spPr>
        <p:txBody>
          <a:bodyPr anchorCtr="0" anchor="ctr" bIns="91425" lIns="91425" spcFirstLastPara="1" rIns="91425" wrap="square" tIns="91425">
            <a:noAutofit/>
          </a:bodyPr>
          <a:lstStyle/>
          <a:p>
            <a:pPr indent="0" lvl="0" marL="0">
              <a:spcBef>
                <a:spcPts val="0"/>
              </a:spcBef>
              <a:spcAft>
                <a:spcPts val="0"/>
              </a:spcAft>
              <a:buNone/>
            </a:pPr>
            <a:r>
              <a:rPr lang="en"/>
              <a:t>A Conditional Expression</a:t>
            </a:r>
            <a:endParaRPr/>
          </a:p>
        </p:txBody>
      </p:sp>
      <p:sp>
        <p:nvSpPr>
          <p:cNvPr id="459" name="Google Shape;459;p77"/>
          <p:cNvSpPr txBox="1"/>
          <p:nvPr>
            <p:ph idx="1" type="body"/>
          </p:nvPr>
        </p:nvSpPr>
        <p:spPr>
          <a:xfrm>
            <a:off x="311700" y="1397475"/>
            <a:ext cx="8520600" cy="31713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rPr lang="en"/>
              <a:t>A conditional expression performs different actions depending on the evaluation of a condition to either true or false.</a:t>
            </a:r>
            <a:endParaRPr/>
          </a:p>
          <a:p>
            <a:pPr indent="0" lvl="0" marL="0">
              <a:spcBef>
                <a:spcPts val="1600"/>
              </a:spcBef>
              <a:spcAft>
                <a:spcPts val="0"/>
              </a:spcAft>
              <a:buNone/>
            </a:pPr>
            <a:r>
              <a:rPr lang="en"/>
              <a:t>The common expression of this construct is If/Else because it is generally saying:</a:t>
            </a:r>
            <a:endParaRPr/>
          </a:p>
          <a:p>
            <a:pPr indent="0" lvl="0" marL="0">
              <a:spcBef>
                <a:spcPts val="1600"/>
              </a:spcBef>
              <a:spcAft>
                <a:spcPts val="0"/>
              </a:spcAft>
              <a:buClr>
                <a:schemeClr val="dk1"/>
              </a:buClr>
              <a:buSzPts val="1100"/>
              <a:buFont typeface="Arial"/>
              <a:buNone/>
            </a:pPr>
            <a:r>
              <a:rPr lang="en"/>
              <a:t>If this condition is true then do these directions else (if it is false) do these other directions.</a:t>
            </a:r>
            <a:endParaRPr/>
          </a:p>
          <a:p>
            <a:pPr indent="0" lvl="0" marL="0">
              <a:spcBef>
                <a:spcPts val="1600"/>
              </a:spcBef>
              <a:spcAft>
                <a:spcPts val="0"/>
              </a:spcAft>
              <a:buClr>
                <a:schemeClr val="dk1"/>
              </a:buClr>
              <a:buSzPts val="1100"/>
              <a:buFont typeface="Arial"/>
              <a:buNone/>
            </a:pPr>
            <a:r>
              <a:rPr lang="en"/>
              <a:t>This is used a lot in interactive and game programming because you have conditions that can change and when they do you want different outcomes for actions.</a:t>
            </a:r>
            <a:endParaRPr/>
          </a:p>
          <a:p>
            <a:pPr indent="0" lvl="0" marL="0">
              <a:spcBef>
                <a:spcPts val="1600"/>
              </a:spcBef>
              <a:spcAft>
                <a:spcPts val="1600"/>
              </a:spcAft>
              <a:buNone/>
            </a:pPr>
            <a:r>
              <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63" name="Shape 463"/>
        <p:cNvGrpSpPr/>
        <p:nvPr/>
      </p:nvGrpSpPr>
      <p:grpSpPr>
        <a:xfrm>
          <a:off x="0" y="0"/>
          <a:ext cx="0" cy="0"/>
          <a:chOff x="0" y="0"/>
          <a:chExt cx="0" cy="0"/>
        </a:xfrm>
      </p:grpSpPr>
      <p:sp>
        <p:nvSpPr>
          <p:cNvPr id="464" name="Google Shape;464;p78"/>
          <p:cNvSpPr txBox="1"/>
          <p:nvPr>
            <p:ph idx="1" type="body"/>
          </p:nvPr>
        </p:nvSpPr>
        <p:spPr>
          <a:xfrm>
            <a:off x="311700" y="1389600"/>
            <a:ext cx="3861000" cy="3179400"/>
          </a:xfrm>
          <a:prstGeom prst="rect">
            <a:avLst/>
          </a:prstGeom>
        </p:spPr>
        <p:txBody>
          <a:bodyPr anchorCtr="0" anchor="ctr" bIns="91425" lIns="91425" spcFirstLastPara="1" rIns="91425" wrap="square" tIns="91425">
            <a:noAutofit/>
          </a:bodyPr>
          <a:lstStyle/>
          <a:p>
            <a:pPr indent="0" lvl="0" marL="0">
              <a:spcBef>
                <a:spcPts val="0"/>
              </a:spcBef>
              <a:spcAft>
                <a:spcPts val="0"/>
              </a:spcAft>
              <a:buNone/>
            </a:pPr>
            <a:r>
              <a:rPr lang="en" sz="1400"/>
              <a:t>When mapping out a </a:t>
            </a:r>
            <a:r>
              <a:rPr lang="en" sz="1400"/>
              <a:t>conditional</a:t>
            </a:r>
            <a:r>
              <a:rPr lang="en" sz="1400"/>
              <a:t> expression in your flowchart or algorithm design you outline what the condition would be and then map the outcomes to the true and false the conditions.</a:t>
            </a:r>
            <a:endParaRPr sz="1400"/>
          </a:p>
          <a:p>
            <a:pPr indent="0" lvl="0" marL="0">
              <a:spcBef>
                <a:spcPts val="1600"/>
              </a:spcBef>
              <a:spcAft>
                <a:spcPts val="1600"/>
              </a:spcAft>
              <a:buNone/>
            </a:pPr>
            <a:r>
              <a:rPr lang="en" sz="1400"/>
              <a:t>It is possible that for either outcome the action is nothing.</a:t>
            </a:r>
            <a:endParaRPr sz="1400"/>
          </a:p>
        </p:txBody>
      </p:sp>
      <p:sp>
        <p:nvSpPr>
          <p:cNvPr id="465" name="Google Shape;465;p78"/>
          <p:cNvSpPr txBox="1"/>
          <p:nvPr>
            <p:ph type="title"/>
          </p:nvPr>
        </p:nvSpPr>
        <p:spPr>
          <a:xfrm>
            <a:off x="0" y="279475"/>
            <a:ext cx="8667300" cy="257400"/>
          </a:xfrm>
          <a:prstGeom prst="rect">
            <a:avLst/>
          </a:prstGeom>
        </p:spPr>
        <p:txBody>
          <a:bodyPr anchorCtr="0" anchor="ctr" bIns="91425" lIns="91425" spcFirstLastPara="1" rIns="91425" wrap="square" tIns="91425">
            <a:noAutofit/>
          </a:bodyPr>
          <a:lstStyle/>
          <a:p>
            <a:pPr indent="0" lvl="0" marL="0">
              <a:spcBef>
                <a:spcPts val="0"/>
              </a:spcBef>
              <a:spcAft>
                <a:spcPts val="0"/>
              </a:spcAft>
              <a:buClr>
                <a:schemeClr val="dk1"/>
              </a:buClr>
              <a:buSzPts val="1100"/>
              <a:buFont typeface="Arial"/>
              <a:buNone/>
            </a:pPr>
            <a:r>
              <a:rPr lang="en"/>
              <a:t>Conditional Expressions</a:t>
            </a:r>
            <a:endParaRPr/>
          </a:p>
        </p:txBody>
      </p:sp>
      <p:sp>
        <p:nvSpPr>
          <p:cNvPr id="466" name="Google Shape;466;p78"/>
          <p:cNvSpPr txBox="1"/>
          <p:nvPr>
            <p:ph idx="2" type="title"/>
          </p:nvPr>
        </p:nvSpPr>
        <p:spPr>
          <a:xfrm>
            <a:off x="269375" y="680825"/>
            <a:ext cx="8520600" cy="572700"/>
          </a:xfrm>
          <a:prstGeom prst="rect">
            <a:avLst/>
          </a:prstGeom>
        </p:spPr>
        <p:txBody>
          <a:bodyPr anchorCtr="0" anchor="ctr" bIns="91425" lIns="91425" spcFirstLastPara="1" rIns="91425" wrap="square" tIns="91425">
            <a:noAutofit/>
          </a:bodyPr>
          <a:lstStyle/>
          <a:p>
            <a:pPr indent="0" lvl="0" marL="0">
              <a:spcBef>
                <a:spcPts val="0"/>
              </a:spcBef>
              <a:spcAft>
                <a:spcPts val="0"/>
              </a:spcAft>
              <a:buNone/>
            </a:pPr>
            <a:r>
              <a:rPr lang="en"/>
              <a:t>If Else Flowchart</a:t>
            </a:r>
            <a:endParaRPr/>
          </a:p>
        </p:txBody>
      </p:sp>
      <p:pic>
        <p:nvPicPr>
          <p:cNvPr id="467" name="Google Shape;467;p78"/>
          <p:cNvPicPr preferRelativeResize="0"/>
          <p:nvPr/>
        </p:nvPicPr>
        <p:blipFill rotWithShape="1">
          <a:blip r:embed="rId3">
            <a:alphaModFix/>
          </a:blip>
          <a:srcRect b="0" l="0" r="0" t="0"/>
          <a:stretch/>
        </p:blipFill>
        <p:spPr>
          <a:xfrm>
            <a:off x="5936198" y="2130759"/>
            <a:ext cx="1620875" cy="1215650"/>
          </a:xfrm>
          <a:prstGeom prst="rect">
            <a:avLst/>
          </a:prstGeom>
          <a:noFill/>
          <a:ln>
            <a:noFill/>
          </a:ln>
        </p:spPr>
      </p:pic>
      <p:sp>
        <p:nvSpPr>
          <p:cNvPr id="468" name="Google Shape;468;p78"/>
          <p:cNvSpPr txBox="1"/>
          <p:nvPr/>
        </p:nvSpPr>
        <p:spPr>
          <a:xfrm>
            <a:off x="6032035" y="2430320"/>
            <a:ext cx="1429200" cy="435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200">
                <a:latin typeface="Proxima Nova"/>
                <a:ea typeface="Proxima Nova"/>
                <a:cs typeface="Proxima Nova"/>
                <a:sym typeface="Proxima Nova"/>
              </a:rPr>
              <a:t>True/False Condition</a:t>
            </a:r>
            <a:endParaRPr sz="1200">
              <a:latin typeface="Proxima Nova"/>
              <a:ea typeface="Proxima Nova"/>
              <a:cs typeface="Proxima Nova"/>
              <a:sym typeface="Proxima Nova"/>
            </a:endParaRPr>
          </a:p>
        </p:txBody>
      </p:sp>
      <p:pic>
        <p:nvPicPr>
          <p:cNvPr id="469" name="Google Shape;469;p78"/>
          <p:cNvPicPr preferRelativeResize="0"/>
          <p:nvPr/>
        </p:nvPicPr>
        <p:blipFill rotWithShape="1">
          <a:blip r:embed="rId4">
            <a:alphaModFix/>
          </a:blip>
          <a:srcRect b="0" l="0" r="0" t="0"/>
          <a:stretch/>
        </p:blipFill>
        <p:spPr>
          <a:xfrm>
            <a:off x="4636235" y="3346704"/>
            <a:ext cx="1656567" cy="470700"/>
          </a:xfrm>
          <a:prstGeom prst="rect">
            <a:avLst/>
          </a:prstGeom>
          <a:noFill/>
          <a:ln>
            <a:noFill/>
          </a:ln>
        </p:spPr>
      </p:pic>
      <p:sp>
        <p:nvSpPr>
          <p:cNvPr id="470" name="Google Shape;470;p78"/>
          <p:cNvSpPr txBox="1"/>
          <p:nvPr/>
        </p:nvSpPr>
        <p:spPr>
          <a:xfrm>
            <a:off x="4368935" y="3364392"/>
            <a:ext cx="2190300" cy="435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200">
                <a:latin typeface="Proxima Nova"/>
                <a:ea typeface="Proxima Nova"/>
                <a:cs typeface="Proxima Nova"/>
                <a:sym typeface="Proxima Nova"/>
              </a:rPr>
              <a:t>Do Something</a:t>
            </a:r>
            <a:endParaRPr sz="1200">
              <a:latin typeface="Proxima Nova"/>
              <a:ea typeface="Proxima Nova"/>
              <a:cs typeface="Proxima Nova"/>
              <a:sym typeface="Proxima Nova"/>
            </a:endParaRPr>
          </a:p>
        </p:txBody>
      </p:sp>
      <p:pic>
        <p:nvPicPr>
          <p:cNvPr id="471" name="Google Shape;471;p78"/>
          <p:cNvPicPr preferRelativeResize="0"/>
          <p:nvPr/>
        </p:nvPicPr>
        <p:blipFill rotWithShape="1">
          <a:blip r:embed="rId4">
            <a:alphaModFix/>
          </a:blip>
          <a:srcRect b="0" l="0" r="0" t="0"/>
          <a:stretch/>
        </p:blipFill>
        <p:spPr>
          <a:xfrm>
            <a:off x="7100193" y="3346704"/>
            <a:ext cx="1656568" cy="470700"/>
          </a:xfrm>
          <a:prstGeom prst="rect">
            <a:avLst/>
          </a:prstGeom>
          <a:noFill/>
          <a:ln>
            <a:noFill/>
          </a:ln>
        </p:spPr>
      </p:pic>
      <p:sp>
        <p:nvSpPr>
          <p:cNvPr id="472" name="Google Shape;472;p78"/>
          <p:cNvSpPr txBox="1"/>
          <p:nvPr/>
        </p:nvSpPr>
        <p:spPr>
          <a:xfrm>
            <a:off x="6832037" y="3364254"/>
            <a:ext cx="2190300" cy="435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200">
                <a:latin typeface="Proxima Nova"/>
                <a:ea typeface="Proxima Nova"/>
                <a:cs typeface="Proxima Nova"/>
                <a:sym typeface="Proxima Nova"/>
              </a:rPr>
              <a:t>Do Something Else</a:t>
            </a:r>
            <a:endParaRPr sz="1200">
              <a:latin typeface="Proxima Nova"/>
              <a:ea typeface="Proxima Nova"/>
              <a:cs typeface="Proxima Nova"/>
              <a:sym typeface="Proxima Nova"/>
            </a:endParaRPr>
          </a:p>
        </p:txBody>
      </p:sp>
      <p:cxnSp>
        <p:nvCxnSpPr>
          <p:cNvPr id="473" name="Google Shape;473;p78"/>
          <p:cNvCxnSpPr>
            <a:stCxn id="474" idx="4"/>
            <a:endCxn id="467" idx="0"/>
          </p:cNvCxnSpPr>
          <p:nvPr/>
        </p:nvCxnSpPr>
        <p:spPr>
          <a:xfrm>
            <a:off x="6746635" y="1918229"/>
            <a:ext cx="0" cy="212400"/>
          </a:xfrm>
          <a:prstGeom prst="straightConnector1">
            <a:avLst/>
          </a:prstGeom>
          <a:noFill/>
          <a:ln cap="flat" cmpd="sng" w="9525">
            <a:solidFill>
              <a:srgbClr val="595959"/>
            </a:solidFill>
            <a:prstDash val="solid"/>
            <a:round/>
            <a:headEnd len="med" w="med" type="none"/>
            <a:tailEnd len="med" w="med" type="triangle"/>
          </a:ln>
        </p:spPr>
      </p:cxnSp>
      <p:cxnSp>
        <p:nvCxnSpPr>
          <p:cNvPr id="475" name="Google Shape;475;p78"/>
          <p:cNvCxnSpPr>
            <a:stCxn id="467" idx="1"/>
            <a:endCxn id="469" idx="0"/>
          </p:cNvCxnSpPr>
          <p:nvPr/>
        </p:nvCxnSpPr>
        <p:spPr>
          <a:xfrm flipH="1">
            <a:off x="5464598" y="2738584"/>
            <a:ext cx="471600" cy="608100"/>
          </a:xfrm>
          <a:prstGeom prst="bentConnector2">
            <a:avLst/>
          </a:prstGeom>
          <a:noFill/>
          <a:ln cap="flat" cmpd="sng" w="9525">
            <a:solidFill>
              <a:srgbClr val="595959"/>
            </a:solidFill>
            <a:prstDash val="solid"/>
            <a:round/>
            <a:headEnd len="med" w="med" type="none"/>
            <a:tailEnd len="med" w="med" type="triangle"/>
          </a:ln>
        </p:spPr>
      </p:cxnSp>
      <p:sp>
        <p:nvSpPr>
          <p:cNvPr id="476" name="Google Shape;476;p78"/>
          <p:cNvSpPr txBox="1"/>
          <p:nvPr/>
        </p:nvSpPr>
        <p:spPr>
          <a:xfrm>
            <a:off x="5385167" y="2422270"/>
            <a:ext cx="523200" cy="435600"/>
          </a:xfrm>
          <a:prstGeom prst="rect">
            <a:avLst/>
          </a:prstGeom>
          <a:noFill/>
          <a:ln>
            <a:noFill/>
          </a:ln>
        </p:spPr>
        <p:txBody>
          <a:bodyPr anchorCtr="0" anchor="t" bIns="91425" lIns="91425" spcFirstLastPara="1" rIns="91425" wrap="square" tIns="91425">
            <a:noAutofit/>
          </a:bodyPr>
          <a:lstStyle/>
          <a:p>
            <a:pPr indent="0" lvl="0" marL="0" rtl="0">
              <a:spcBef>
                <a:spcPts val="0"/>
              </a:spcBef>
              <a:spcAft>
                <a:spcPts val="0"/>
              </a:spcAft>
              <a:buNone/>
            </a:pPr>
            <a:r>
              <a:rPr lang="en" sz="1200">
                <a:latin typeface="Proxima Nova"/>
                <a:ea typeface="Proxima Nova"/>
                <a:cs typeface="Proxima Nova"/>
                <a:sym typeface="Proxima Nova"/>
              </a:rPr>
              <a:t>True</a:t>
            </a:r>
            <a:endParaRPr sz="1200">
              <a:latin typeface="Proxima Nova"/>
              <a:ea typeface="Proxima Nova"/>
              <a:cs typeface="Proxima Nova"/>
              <a:sym typeface="Proxima Nova"/>
            </a:endParaRPr>
          </a:p>
        </p:txBody>
      </p:sp>
      <p:sp>
        <p:nvSpPr>
          <p:cNvPr id="477" name="Google Shape;477;p78"/>
          <p:cNvSpPr txBox="1"/>
          <p:nvPr/>
        </p:nvSpPr>
        <p:spPr>
          <a:xfrm>
            <a:off x="7547427" y="2441536"/>
            <a:ext cx="689400" cy="435600"/>
          </a:xfrm>
          <a:prstGeom prst="rect">
            <a:avLst/>
          </a:prstGeom>
          <a:noFill/>
          <a:ln>
            <a:noFill/>
          </a:ln>
        </p:spPr>
        <p:txBody>
          <a:bodyPr anchorCtr="0" anchor="t" bIns="91425" lIns="91425" spcFirstLastPara="1" rIns="91425" wrap="square" tIns="91425">
            <a:noAutofit/>
          </a:bodyPr>
          <a:lstStyle/>
          <a:p>
            <a:pPr indent="0" lvl="0" marL="0" rtl="0">
              <a:spcBef>
                <a:spcPts val="0"/>
              </a:spcBef>
              <a:spcAft>
                <a:spcPts val="0"/>
              </a:spcAft>
              <a:buNone/>
            </a:pPr>
            <a:r>
              <a:rPr lang="en" sz="1200">
                <a:latin typeface="Proxima Nova"/>
                <a:ea typeface="Proxima Nova"/>
                <a:cs typeface="Proxima Nova"/>
                <a:sym typeface="Proxima Nova"/>
              </a:rPr>
              <a:t>False</a:t>
            </a:r>
            <a:endParaRPr sz="1200">
              <a:latin typeface="Proxima Nova"/>
              <a:ea typeface="Proxima Nova"/>
              <a:cs typeface="Proxima Nova"/>
              <a:sym typeface="Proxima Nova"/>
            </a:endParaRPr>
          </a:p>
        </p:txBody>
      </p:sp>
      <p:cxnSp>
        <p:nvCxnSpPr>
          <p:cNvPr id="478" name="Google Shape;478;p78"/>
          <p:cNvCxnSpPr>
            <a:stCxn id="467" idx="3"/>
            <a:endCxn id="471" idx="0"/>
          </p:cNvCxnSpPr>
          <p:nvPr/>
        </p:nvCxnSpPr>
        <p:spPr>
          <a:xfrm>
            <a:off x="7557073" y="2738584"/>
            <a:ext cx="371400" cy="608100"/>
          </a:xfrm>
          <a:prstGeom prst="bentConnector2">
            <a:avLst/>
          </a:prstGeom>
          <a:noFill/>
          <a:ln cap="flat" cmpd="sng" w="9525">
            <a:solidFill>
              <a:srgbClr val="595959"/>
            </a:solidFill>
            <a:prstDash val="solid"/>
            <a:round/>
            <a:headEnd len="med" w="med" type="none"/>
            <a:tailEnd len="med" w="med" type="triangle"/>
          </a:ln>
        </p:spPr>
      </p:cxnSp>
      <p:sp>
        <p:nvSpPr>
          <p:cNvPr id="474" name="Google Shape;474;p78"/>
          <p:cNvSpPr/>
          <p:nvPr/>
        </p:nvSpPr>
        <p:spPr>
          <a:xfrm>
            <a:off x="6466735" y="1358429"/>
            <a:ext cx="559800" cy="559800"/>
          </a:xfrm>
          <a:prstGeom prst="flowChartConnector">
            <a:avLst/>
          </a:prstGeom>
          <a:solidFill>
            <a:srgbClr val="000000"/>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a:spcBef>
                <a:spcPts val="0"/>
              </a:spcBef>
              <a:spcAft>
                <a:spcPts val="0"/>
              </a:spcAft>
              <a:buNone/>
            </a:pPr>
            <a:r>
              <a:t/>
            </a:r>
            <a:endParaRPr/>
          </a:p>
        </p:txBody>
      </p:sp>
      <p:sp>
        <p:nvSpPr>
          <p:cNvPr id="479" name="Google Shape;479;p78"/>
          <p:cNvSpPr/>
          <p:nvPr/>
        </p:nvSpPr>
        <p:spPr>
          <a:xfrm>
            <a:off x="6466735" y="4378329"/>
            <a:ext cx="559800" cy="559800"/>
          </a:xfrm>
          <a:prstGeom prst="flowChartConnector">
            <a:avLst/>
          </a:prstGeom>
          <a:solidFill>
            <a:srgbClr val="000000"/>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a:spcBef>
                <a:spcPts val="0"/>
              </a:spcBef>
              <a:spcAft>
                <a:spcPts val="0"/>
              </a:spcAft>
              <a:buNone/>
            </a:pPr>
            <a:r>
              <a:t/>
            </a:r>
            <a:endParaRPr/>
          </a:p>
        </p:txBody>
      </p:sp>
      <p:cxnSp>
        <p:nvCxnSpPr>
          <p:cNvPr id="480" name="Google Shape;480;p78"/>
          <p:cNvCxnSpPr>
            <a:stCxn id="469" idx="2"/>
            <a:endCxn id="479" idx="0"/>
          </p:cNvCxnSpPr>
          <p:nvPr/>
        </p:nvCxnSpPr>
        <p:spPr>
          <a:xfrm flipH="1" rot="-5400000">
            <a:off x="5825119" y="3456804"/>
            <a:ext cx="561000" cy="1282200"/>
          </a:xfrm>
          <a:prstGeom prst="bentConnector3">
            <a:avLst>
              <a:gd fmla="val 49993" name="adj1"/>
            </a:avLst>
          </a:prstGeom>
          <a:noFill/>
          <a:ln cap="flat" cmpd="sng" w="9525">
            <a:solidFill>
              <a:srgbClr val="595959"/>
            </a:solidFill>
            <a:prstDash val="solid"/>
            <a:round/>
            <a:headEnd len="med" w="med" type="none"/>
            <a:tailEnd len="med" w="med" type="triangle"/>
          </a:ln>
        </p:spPr>
      </p:cxnSp>
      <p:cxnSp>
        <p:nvCxnSpPr>
          <p:cNvPr id="481" name="Google Shape;481;p78"/>
          <p:cNvCxnSpPr>
            <a:stCxn id="471" idx="2"/>
            <a:endCxn id="479" idx="0"/>
          </p:cNvCxnSpPr>
          <p:nvPr/>
        </p:nvCxnSpPr>
        <p:spPr>
          <a:xfrm rot="5400000">
            <a:off x="7057127" y="3507054"/>
            <a:ext cx="561000" cy="1181700"/>
          </a:xfrm>
          <a:prstGeom prst="bentConnector3">
            <a:avLst>
              <a:gd fmla="val 49993" name="adj1"/>
            </a:avLst>
          </a:prstGeom>
          <a:noFill/>
          <a:ln cap="flat" cmpd="sng" w="9525">
            <a:solidFill>
              <a:srgbClr val="595959"/>
            </a:solidFill>
            <a:prstDash val="solid"/>
            <a:round/>
            <a:headEnd len="med" w="med" type="none"/>
            <a:tailEnd len="med" w="med" type="triangle"/>
          </a:ln>
        </p:spPr>
      </p:cxn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85" name="Shape 485"/>
        <p:cNvGrpSpPr/>
        <p:nvPr/>
      </p:nvGrpSpPr>
      <p:grpSpPr>
        <a:xfrm>
          <a:off x="0" y="0"/>
          <a:ext cx="0" cy="0"/>
          <a:chOff x="0" y="0"/>
          <a:chExt cx="0" cy="0"/>
        </a:xfrm>
      </p:grpSpPr>
      <p:sp>
        <p:nvSpPr>
          <p:cNvPr id="486" name="Google Shape;486;p79"/>
          <p:cNvSpPr txBox="1"/>
          <p:nvPr>
            <p:ph idx="1" type="body"/>
          </p:nvPr>
        </p:nvSpPr>
        <p:spPr>
          <a:xfrm>
            <a:off x="4664225" y="1308550"/>
            <a:ext cx="3845100" cy="31080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rPr lang="en" sz="1200"/>
              <a:t>If_ blocks are really only necessary when the conditional can change.  In Alice there are several things that can cause a conditional outcome to to be different:</a:t>
            </a:r>
            <a:endParaRPr sz="1200"/>
          </a:p>
          <a:p>
            <a:pPr indent="0" lvl="0" marL="0">
              <a:spcBef>
                <a:spcPts val="1600"/>
              </a:spcBef>
              <a:spcAft>
                <a:spcPts val="0"/>
              </a:spcAft>
              <a:buNone/>
            </a:pPr>
            <a:r>
              <a:rPr lang="en" sz="1200"/>
              <a:t>Location - In Alice your animations or user inputs can cause objects to move to new places causing </a:t>
            </a:r>
            <a:r>
              <a:rPr lang="en" sz="1200"/>
              <a:t>relational</a:t>
            </a:r>
            <a:r>
              <a:rPr lang="en" sz="1200"/>
              <a:t> expressions to change such as is colliding with or is above or below</a:t>
            </a:r>
            <a:endParaRPr sz="1200"/>
          </a:p>
          <a:p>
            <a:pPr indent="0" lvl="0" marL="0">
              <a:spcBef>
                <a:spcPts val="1600"/>
              </a:spcBef>
              <a:spcAft>
                <a:spcPts val="0"/>
              </a:spcAft>
              <a:buNone/>
            </a:pPr>
            <a:r>
              <a:rPr lang="en" sz="1200"/>
              <a:t>User Input - User input functions and events will allow you to check for user input to determine if a condition is true or false</a:t>
            </a:r>
            <a:endParaRPr sz="1200"/>
          </a:p>
          <a:p>
            <a:pPr indent="0" lvl="0" marL="0">
              <a:spcBef>
                <a:spcPts val="1600"/>
              </a:spcBef>
              <a:spcAft>
                <a:spcPts val="0"/>
              </a:spcAft>
              <a:buNone/>
            </a:pPr>
            <a:r>
              <a:rPr lang="en" sz="1200"/>
              <a:t>Game/World States - You may set up variables that change that will result in a change such as timer = 0 to check if the game time has run out.</a:t>
            </a:r>
            <a:endParaRPr sz="1200"/>
          </a:p>
          <a:p>
            <a:pPr indent="0" lvl="0" marL="0" rtl="0">
              <a:spcBef>
                <a:spcPts val="1600"/>
              </a:spcBef>
              <a:spcAft>
                <a:spcPts val="1600"/>
              </a:spcAft>
              <a:buNone/>
            </a:pPr>
            <a:r>
              <a:t/>
            </a:r>
            <a:endParaRPr sz="1200"/>
          </a:p>
        </p:txBody>
      </p:sp>
      <p:sp>
        <p:nvSpPr>
          <p:cNvPr id="487" name="Google Shape;487;p79"/>
          <p:cNvSpPr txBox="1"/>
          <p:nvPr>
            <p:ph idx="2" type="title"/>
          </p:nvPr>
        </p:nvSpPr>
        <p:spPr>
          <a:xfrm>
            <a:off x="269375" y="680825"/>
            <a:ext cx="8520600" cy="572700"/>
          </a:xfrm>
          <a:prstGeom prst="rect">
            <a:avLst/>
          </a:prstGeom>
        </p:spPr>
        <p:txBody>
          <a:bodyPr anchorCtr="0" anchor="ctr" bIns="91425" lIns="91425" spcFirstLastPara="1" rIns="91425" wrap="square" tIns="91425">
            <a:noAutofit/>
          </a:bodyPr>
          <a:lstStyle/>
          <a:p>
            <a:pPr indent="0" lvl="0" marL="0" rtl="0">
              <a:spcBef>
                <a:spcPts val="0"/>
              </a:spcBef>
              <a:spcAft>
                <a:spcPts val="0"/>
              </a:spcAft>
              <a:buNone/>
            </a:pPr>
            <a:r>
              <a:rPr lang="en"/>
              <a:t>Conditionals In Alice</a:t>
            </a:r>
            <a:endParaRPr/>
          </a:p>
        </p:txBody>
      </p:sp>
      <p:sp>
        <p:nvSpPr>
          <p:cNvPr id="488" name="Google Shape;488;p79"/>
          <p:cNvSpPr txBox="1"/>
          <p:nvPr>
            <p:ph type="title"/>
          </p:nvPr>
        </p:nvSpPr>
        <p:spPr>
          <a:xfrm>
            <a:off x="0" y="279475"/>
            <a:ext cx="2845200" cy="257400"/>
          </a:xfrm>
          <a:prstGeom prst="rect">
            <a:avLst/>
          </a:prstGeom>
        </p:spPr>
        <p:txBody>
          <a:bodyPr anchorCtr="0" anchor="ctr" bIns="91425" lIns="91425" spcFirstLastPara="1" rIns="91425" wrap="square" tIns="91425">
            <a:noAutofit/>
          </a:bodyPr>
          <a:lstStyle/>
          <a:p>
            <a:pPr indent="0" lvl="0" marL="0" rtl="0">
              <a:spcBef>
                <a:spcPts val="0"/>
              </a:spcBef>
              <a:spcAft>
                <a:spcPts val="0"/>
              </a:spcAft>
              <a:buClr>
                <a:schemeClr val="dk1"/>
              </a:buClr>
              <a:buSzPts val="1100"/>
              <a:buFont typeface="Arial"/>
              <a:buNone/>
            </a:pPr>
            <a:r>
              <a:rPr lang="en"/>
              <a:t>Conditional Expressions</a:t>
            </a:r>
            <a:endParaRPr/>
          </a:p>
        </p:txBody>
      </p:sp>
      <p:pic>
        <p:nvPicPr>
          <p:cNvPr id="489" name="Google Shape;489;p79"/>
          <p:cNvPicPr preferRelativeResize="0"/>
          <p:nvPr/>
        </p:nvPicPr>
        <p:blipFill rotWithShape="1">
          <a:blip r:embed="rId3">
            <a:alphaModFix/>
          </a:blip>
          <a:srcRect b="26059" l="0" r="48349" t="33487"/>
          <a:stretch/>
        </p:blipFill>
        <p:spPr>
          <a:xfrm>
            <a:off x="317450" y="2239314"/>
            <a:ext cx="3635575" cy="1422310"/>
          </a:xfrm>
          <a:prstGeom prst="rect">
            <a:avLst/>
          </a:prstGeom>
          <a:noFill/>
          <a:ln>
            <a:noFill/>
          </a:ln>
        </p:spPr>
      </p:pic>
      <p:pic>
        <p:nvPicPr>
          <p:cNvPr id="490" name="Google Shape;490;p79"/>
          <p:cNvPicPr preferRelativeResize="0"/>
          <p:nvPr/>
        </p:nvPicPr>
        <p:blipFill rotWithShape="1">
          <a:blip r:embed="rId4">
            <a:alphaModFix/>
          </a:blip>
          <a:srcRect b="0" l="0" r="22191" t="56094"/>
          <a:stretch/>
        </p:blipFill>
        <p:spPr>
          <a:xfrm>
            <a:off x="317450" y="3661625"/>
            <a:ext cx="3635575" cy="1235277"/>
          </a:xfrm>
          <a:prstGeom prst="rect">
            <a:avLst/>
          </a:prstGeom>
          <a:noFill/>
          <a:ln>
            <a:noFill/>
          </a:ln>
        </p:spPr>
      </p:pic>
      <p:pic>
        <p:nvPicPr>
          <p:cNvPr id="491" name="Google Shape;491;p79"/>
          <p:cNvPicPr preferRelativeResize="0"/>
          <p:nvPr/>
        </p:nvPicPr>
        <p:blipFill rotWithShape="1">
          <a:blip r:embed="rId4">
            <a:alphaModFix/>
          </a:blip>
          <a:srcRect b="42450" l="0" r="0" t="15967"/>
          <a:stretch/>
        </p:blipFill>
        <p:spPr>
          <a:xfrm>
            <a:off x="317450" y="1358817"/>
            <a:ext cx="3635575" cy="910308"/>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96" name="Shape 496"/>
        <p:cNvGrpSpPr/>
        <p:nvPr/>
      </p:nvGrpSpPr>
      <p:grpSpPr>
        <a:xfrm>
          <a:off x="0" y="0"/>
          <a:ext cx="0" cy="0"/>
          <a:chOff x="0" y="0"/>
          <a:chExt cx="0" cy="0"/>
        </a:xfrm>
      </p:grpSpPr>
      <p:sp>
        <p:nvSpPr>
          <p:cNvPr id="497" name="Google Shape;497;p80"/>
          <p:cNvSpPr txBox="1"/>
          <p:nvPr>
            <p:ph type="title"/>
          </p:nvPr>
        </p:nvSpPr>
        <p:spPr>
          <a:xfrm>
            <a:off x="0" y="279475"/>
            <a:ext cx="8667300" cy="257400"/>
          </a:xfrm>
          <a:prstGeom prst="rect">
            <a:avLst/>
          </a:prstGeom>
        </p:spPr>
        <p:txBody>
          <a:bodyPr anchorCtr="0" anchor="ctr" bIns="91425" lIns="91425" spcFirstLastPara="1" rIns="91425" wrap="square" tIns="91425">
            <a:noAutofit/>
          </a:bodyPr>
          <a:lstStyle/>
          <a:p>
            <a:pPr indent="0" lvl="0" marL="0" rtl="0">
              <a:spcBef>
                <a:spcPts val="0"/>
              </a:spcBef>
              <a:spcAft>
                <a:spcPts val="0"/>
              </a:spcAft>
              <a:buClr>
                <a:schemeClr val="dk1"/>
              </a:buClr>
              <a:buSzPts val="1100"/>
              <a:buFont typeface="Arial"/>
              <a:buNone/>
            </a:pPr>
            <a:r>
              <a:rPr lang="en"/>
              <a:t>Conditional Expressions</a:t>
            </a:r>
            <a:endParaRPr/>
          </a:p>
        </p:txBody>
      </p:sp>
      <p:sp>
        <p:nvSpPr>
          <p:cNvPr id="498" name="Google Shape;498;p80"/>
          <p:cNvSpPr txBox="1"/>
          <p:nvPr>
            <p:ph idx="1" type="body"/>
          </p:nvPr>
        </p:nvSpPr>
        <p:spPr>
          <a:xfrm>
            <a:off x="311700" y="1389600"/>
            <a:ext cx="3861000" cy="3179400"/>
          </a:xfrm>
          <a:prstGeom prst="rect">
            <a:avLst/>
          </a:prstGeom>
        </p:spPr>
        <p:txBody>
          <a:bodyPr anchorCtr="0" anchor="ctr" bIns="91425" lIns="91425" spcFirstLastPara="1" rIns="91425" wrap="square" tIns="91425">
            <a:noAutofit/>
          </a:bodyPr>
          <a:lstStyle/>
          <a:p>
            <a:pPr indent="0" lvl="0" marL="0" rtl="0">
              <a:spcBef>
                <a:spcPts val="0"/>
              </a:spcBef>
              <a:spcAft>
                <a:spcPts val="0"/>
              </a:spcAft>
              <a:buNone/>
            </a:pPr>
            <a:r>
              <a:rPr lang="en" sz="1400"/>
              <a:t>For a conditional expression to work the data needs to be a Boolean or True or False statement. </a:t>
            </a:r>
            <a:endParaRPr sz="1400"/>
          </a:p>
          <a:p>
            <a:pPr indent="0" lvl="0" marL="0" rtl="0">
              <a:spcBef>
                <a:spcPts val="1600"/>
              </a:spcBef>
              <a:spcAft>
                <a:spcPts val="1600"/>
              </a:spcAft>
              <a:buNone/>
            </a:pPr>
            <a:r>
              <a:rPr lang="en" sz="1400"/>
              <a:t>In many cases in Alice the data you are getting is a </a:t>
            </a:r>
            <a:r>
              <a:rPr lang="en" sz="1400"/>
              <a:t>key press</a:t>
            </a:r>
            <a:r>
              <a:rPr lang="en" sz="1400"/>
              <a:t> or an object or a distance.  To use these in the conditional block you will need to translate them into a Binary expression using a </a:t>
            </a:r>
            <a:r>
              <a:rPr lang="en" sz="1400"/>
              <a:t>relational</a:t>
            </a:r>
            <a:r>
              <a:rPr lang="en" sz="1400"/>
              <a:t> expression or by translating the data into a variable change.</a:t>
            </a:r>
            <a:endParaRPr sz="1400"/>
          </a:p>
        </p:txBody>
      </p:sp>
      <p:sp>
        <p:nvSpPr>
          <p:cNvPr id="499" name="Google Shape;499;p80"/>
          <p:cNvSpPr txBox="1"/>
          <p:nvPr>
            <p:ph idx="2" type="title"/>
          </p:nvPr>
        </p:nvSpPr>
        <p:spPr>
          <a:xfrm>
            <a:off x="269375" y="680825"/>
            <a:ext cx="8520600" cy="572700"/>
          </a:xfrm>
          <a:prstGeom prst="rect">
            <a:avLst/>
          </a:prstGeom>
        </p:spPr>
        <p:txBody>
          <a:bodyPr anchorCtr="0" anchor="ctr" bIns="91425" lIns="91425" spcFirstLastPara="1" rIns="91425" wrap="square" tIns="91425">
            <a:noAutofit/>
          </a:bodyPr>
          <a:lstStyle/>
          <a:p>
            <a:pPr indent="0" lvl="0" marL="0" rtl="0">
              <a:spcBef>
                <a:spcPts val="0"/>
              </a:spcBef>
              <a:spcAft>
                <a:spcPts val="0"/>
              </a:spcAft>
              <a:buNone/>
            </a:pPr>
            <a:r>
              <a:rPr lang="en"/>
              <a:t>Binary Expressions and Variables</a:t>
            </a:r>
            <a:endParaRPr/>
          </a:p>
        </p:txBody>
      </p:sp>
      <p:pic>
        <p:nvPicPr>
          <p:cNvPr id="500" name="Google Shape;500;p80"/>
          <p:cNvPicPr preferRelativeResize="0"/>
          <p:nvPr/>
        </p:nvPicPr>
        <p:blipFill rotWithShape="1">
          <a:blip r:embed="rId3">
            <a:alphaModFix/>
          </a:blip>
          <a:srcRect b="26059" l="0" r="48349" t="33487"/>
          <a:stretch/>
        </p:blipFill>
        <p:spPr>
          <a:xfrm>
            <a:off x="4886750" y="2439214"/>
            <a:ext cx="3635575" cy="1422310"/>
          </a:xfrm>
          <a:prstGeom prst="rect">
            <a:avLst/>
          </a:prstGeom>
          <a:noFill/>
          <a:ln>
            <a:noFill/>
          </a:ln>
        </p:spPr>
      </p:pic>
      <p:pic>
        <p:nvPicPr>
          <p:cNvPr id="501" name="Google Shape;501;p80"/>
          <p:cNvPicPr preferRelativeResize="0"/>
          <p:nvPr/>
        </p:nvPicPr>
        <p:blipFill rotWithShape="1">
          <a:blip r:embed="rId4">
            <a:alphaModFix/>
          </a:blip>
          <a:srcRect b="42450" l="0" r="0" t="15967"/>
          <a:stretch/>
        </p:blipFill>
        <p:spPr>
          <a:xfrm>
            <a:off x="4886750" y="1528917"/>
            <a:ext cx="3635575" cy="910308"/>
          </a:xfrm>
          <a:prstGeom prst="rect">
            <a:avLst/>
          </a:prstGeom>
          <a:noFill/>
          <a:ln>
            <a:noFill/>
          </a:ln>
        </p:spPr>
      </p:pic>
      <p:pic>
        <p:nvPicPr>
          <p:cNvPr id="502" name="Google Shape;502;p80"/>
          <p:cNvPicPr preferRelativeResize="0"/>
          <p:nvPr/>
        </p:nvPicPr>
        <p:blipFill>
          <a:blip r:embed="rId5">
            <a:alphaModFix/>
          </a:blip>
          <a:stretch>
            <a:fillRect/>
          </a:stretch>
        </p:blipFill>
        <p:spPr>
          <a:xfrm>
            <a:off x="4886750" y="3861528"/>
            <a:ext cx="3635575" cy="945122"/>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06" name="Shape 506"/>
        <p:cNvGrpSpPr/>
        <p:nvPr/>
      </p:nvGrpSpPr>
      <p:grpSpPr>
        <a:xfrm>
          <a:off x="0" y="0"/>
          <a:ext cx="0" cy="0"/>
          <a:chOff x="0" y="0"/>
          <a:chExt cx="0" cy="0"/>
        </a:xfrm>
      </p:grpSpPr>
      <p:sp>
        <p:nvSpPr>
          <p:cNvPr id="507" name="Google Shape;507;p81"/>
          <p:cNvSpPr txBox="1"/>
          <p:nvPr>
            <p:ph idx="1" type="body"/>
          </p:nvPr>
        </p:nvSpPr>
        <p:spPr>
          <a:xfrm>
            <a:off x="4664225" y="1460950"/>
            <a:ext cx="3845100" cy="31080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rPr lang="en" sz="1300"/>
              <a:t>To set up conditional executions in Alice you use the </a:t>
            </a:r>
            <a:r>
              <a:rPr b="1" lang="en" sz="1300"/>
              <a:t>if_ </a:t>
            </a:r>
            <a:r>
              <a:rPr lang="en" sz="1300"/>
              <a:t>control block.</a:t>
            </a:r>
            <a:endParaRPr sz="1300"/>
          </a:p>
          <a:p>
            <a:pPr indent="0" lvl="0" marL="0">
              <a:spcBef>
                <a:spcPts val="1600"/>
              </a:spcBef>
              <a:spcAft>
                <a:spcPts val="0"/>
              </a:spcAft>
              <a:buNone/>
            </a:pPr>
            <a:r>
              <a:rPr lang="en" sz="1300"/>
              <a:t>Dragging in an if_ control block will require you to put a default true/false state into the block to complete the condition statement.</a:t>
            </a:r>
            <a:endParaRPr sz="1300"/>
          </a:p>
          <a:p>
            <a:pPr indent="0" lvl="0" marL="0">
              <a:spcBef>
                <a:spcPts val="1600"/>
              </a:spcBef>
              <a:spcAft>
                <a:spcPts val="0"/>
              </a:spcAft>
              <a:buNone/>
            </a:pPr>
            <a:r>
              <a:rPr lang="en" sz="1300"/>
              <a:t>It will then present you with the basic if_else structure allowing you to add directions into the two different potential outcomes of if (true) or else (false)</a:t>
            </a:r>
            <a:endParaRPr sz="1300"/>
          </a:p>
          <a:p>
            <a:pPr indent="0" lvl="0" marL="0">
              <a:spcBef>
                <a:spcPts val="1600"/>
              </a:spcBef>
              <a:spcAft>
                <a:spcPts val="1600"/>
              </a:spcAft>
              <a:buClr>
                <a:schemeClr val="dk1"/>
              </a:buClr>
              <a:buSzPts val="1100"/>
              <a:buFont typeface="Arial"/>
              <a:buNone/>
            </a:pPr>
            <a:r>
              <a:rPr lang="en" sz="1300"/>
              <a:t>This structure is often paired with other patterns that allow it to be checked multiple times or after an event has changed conditions in the world.</a:t>
            </a:r>
            <a:endParaRPr sz="1300"/>
          </a:p>
        </p:txBody>
      </p:sp>
      <p:sp>
        <p:nvSpPr>
          <p:cNvPr id="508" name="Google Shape;508;p81"/>
          <p:cNvSpPr txBox="1"/>
          <p:nvPr>
            <p:ph idx="2" type="title"/>
          </p:nvPr>
        </p:nvSpPr>
        <p:spPr>
          <a:xfrm>
            <a:off x="269375" y="680825"/>
            <a:ext cx="8520600" cy="572700"/>
          </a:xfrm>
          <a:prstGeom prst="rect">
            <a:avLst/>
          </a:prstGeom>
        </p:spPr>
        <p:txBody>
          <a:bodyPr anchorCtr="0" anchor="ctr" bIns="91425" lIns="91425" spcFirstLastPara="1" rIns="91425" wrap="square" tIns="91425">
            <a:noAutofit/>
          </a:bodyPr>
          <a:lstStyle/>
          <a:p>
            <a:pPr indent="0" lvl="0" marL="0">
              <a:spcBef>
                <a:spcPts val="0"/>
              </a:spcBef>
              <a:spcAft>
                <a:spcPts val="0"/>
              </a:spcAft>
              <a:buNone/>
            </a:pPr>
            <a:r>
              <a:rPr lang="en"/>
              <a:t>If _ Else Control Block</a:t>
            </a:r>
            <a:endParaRPr/>
          </a:p>
        </p:txBody>
      </p:sp>
      <p:sp>
        <p:nvSpPr>
          <p:cNvPr id="509" name="Google Shape;509;p81"/>
          <p:cNvSpPr txBox="1"/>
          <p:nvPr>
            <p:ph type="title"/>
          </p:nvPr>
        </p:nvSpPr>
        <p:spPr>
          <a:xfrm>
            <a:off x="0" y="279475"/>
            <a:ext cx="2845200" cy="257400"/>
          </a:xfrm>
          <a:prstGeom prst="rect">
            <a:avLst/>
          </a:prstGeom>
        </p:spPr>
        <p:txBody>
          <a:bodyPr anchorCtr="0" anchor="ctr" bIns="91425" lIns="91425" spcFirstLastPara="1" rIns="91425" wrap="square" tIns="91425">
            <a:noAutofit/>
          </a:bodyPr>
          <a:lstStyle/>
          <a:p>
            <a:pPr indent="0" lvl="0" marL="0">
              <a:spcBef>
                <a:spcPts val="0"/>
              </a:spcBef>
              <a:spcAft>
                <a:spcPts val="0"/>
              </a:spcAft>
              <a:buClr>
                <a:schemeClr val="dk1"/>
              </a:buClr>
              <a:buSzPts val="1100"/>
              <a:buFont typeface="Arial"/>
              <a:buNone/>
            </a:pPr>
            <a:r>
              <a:rPr lang="en"/>
              <a:t>Conditional Expressions</a:t>
            </a:r>
            <a:endParaRPr/>
          </a:p>
        </p:txBody>
      </p:sp>
      <p:pic>
        <p:nvPicPr>
          <p:cNvPr id="510" name="Google Shape;510;p81"/>
          <p:cNvPicPr preferRelativeResize="0"/>
          <p:nvPr/>
        </p:nvPicPr>
        <p:blipFill>
          <a:blip r:embed="rId3">
            <a:alphaModFix/>
          </a:blip>
          <a:stretch>
            <a:fillRect/>
          </a:stretch>
        </p:blipFill>
        <p:spPr>
          <a:xfrm>
            <a:off x="315221" y="1378354"/>
            <a:ext cx="3724275" cy="2019300"/>
          </a:xfrm>
          <a:prstGeom prst="rect">
            <a:avLst/>
          </a:prstGeom>
          <a:noFill/>
          <a:ln>
            <a:noFill/>
          </a:ln>
        </p:spPr>
      </p:pic>
      <p:pic>
        <p:nvPicPr>
          <p:cNvPr id="511" name="Google Shape;511;p81"/>
          <p:cNvPicPr preferRelativeResize="0"/>
          <p:nvPr/>
        </p:nvPicPr>
        <p:blipFill>
          <a:blip r:embed="rId4">
            <a:alphaModFix/>
          </a:blip>
          <a:stretch>
            <a:fillRect/>
          </a:stretch>
        </p:blipFill>
        <p:spPr>
          <a:xfrm>
            <a:off x="315221" y="3397654"/>
            <a:ext cx="3724275" cy="1483214"/>
          </a:xfrm>
          <a:prstGeom prst="rect">
            <a:avLst/>
          </a:prstGeom>
          <a:noFill/>
          <a:ln>
            <a:noFill/>
          </a:ln>
        </p:spPr>
      </p:pic>
      <p:cxnSp>
        <p:nvCxnSpPr>
          <p:cNvPr id="512" name="Google Shape;512;p81"/>
          <p:cNvCxnSpPr/>
          <p:nvPr/>
        </p:nvCxnSpPr>
        <p:spPr>
          <a:xfrm rot="10800000">
            <a:off x="2246825" y="2304175"/>
            <a:ext cx="984600" cy="984600"/>
          </a:xfrm>
          <a:prstGeom prst="straightConnector1">
            <a:avLst/>
          </a:prstGeom>
          <a:noFill/>
          <a:ln cap="flat" cmpd="sng" w="28575">
            <a:solidFill>
              <a:schemeClr val="dk2"/>
            </a:solidFill>
            <a:prstDash val="solid"/>
            <a:round/>
            <a:headEnd len="med" w="med" type="none"/>
            <a:tailEnd len="med" w="med" type="triangle"/>
          </a:ln>
        </p:spPr>
      </p:cxnSp>
      <p:sp>
        <p:nvSpPr>
          <p:cNvPr id="513" name="Google Shape;513;p81"/>
          <p:cNvSpPr/>
          <p:nvPr/>
        </p:nvSpPr>
        <p:spPr>
          <a:xfrm>
            <a:off x="544950" y="3623400"/>
            <a:ext cx="306000" cy="257400"/>
          </a:xfrm>
          <a:prstGeom prst="rect">
            <a:avLst/>
          </a:prstGeom>
          <a:noFill/>
          <a:ln cap="flat" cmpd="sng" w="2857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a:spcBef>
                <a:spcPts val="0"/>
              </a:spcBef>
              <a:spcAft>
                <a:spcPts val="0"/>
              </a:spcAft>
              <a:buNone/>
            </a:pPr>
            <a:r>
              <a:t/>
            </a:r>
            <a:endParaRPr/>
          </a:p>
        </p:txBody>
      </p:sp>
      <p:sp>
        <p:nvSpPr>
          <p:cNvPr id="514" name="Google Shape;514;p81"/>
          <p:cNvSpPr/>
          <p:nvPr/>
        </p:nvSpPr>
        <p:spPr>
          <a:xfrm>
            <a:off x="544950" y="4239125"/>
            <a:ext cx="1319400" cy="257400"/>
          </a:xfrm>
          <a:prstGeom prst="rect">
            <a:avLst/>
          </a:prstGeom>
          <a:noFill/>
          <a:ln cap="flat" cmpd="sng" w="2857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a:spcBef>
                <a:spcPts val="0"/>
              </a:spcBef>
              <a:spcAft>
                <a:spcPts val="0"/>
              </a:spcAft>
              <a:buNone/>
            </a:pPr>
            <a:r>
              <a:rPr lang="en"/>
              <a:t>       false</a:t>
            </a:r>
            <a:endParaRPr/>
          </a:p>
        </p:txBody>
      </p:sp>
      <p:sp>
        <p:nvSpPr>
          <p:cNvPr id="515" name="Google Shape;515;p81"/>
          <p:cNvSpPr/>
          <p:nvPr/>
        </p:nvSpPr>
        <p:spPr>
          <a:xfrm>
            <a:off x="917800" y="3986700"/>
            <a:ext cx="1587000" cy="210300"/>
          </a:xfrm>
          <a:prstGeom prst="roundRect">
            <a:avLst>
              <a:gd fmla="val 16667" name="adj"/>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a:spcBef>
                <a:spcPts val="0"/>
              </a:spcBef>
              <a:spcAft>
                <a:spcPts val="0"/>
              </a:spcAft>
              <a:buNone/>
            </a:pPr>
            <a:r>
              <a:rPr lang="en"/>
              <a:t>Do This</a:t>
            </a:r>
            <a:endParaRPr/>
          </a:p>
        </p:txBody>
      </p:sp>
      <p:sp>
        <p:nvSpPr>
          <p:cNvPr id="516" name="Google Shape;516;p81"/>
          <p:cNvSpPr/>
          <p:nvPr/>
        </p:nvSpPr>
        <p:spPr>
          <a:xfrm>
            <a:off x="917800" y="4509969"/>
            <a:ext cx="1587000" cy="210300"/>
          </a:xfrm>
          <a:prstGeom prst="roundRect">
            <a:avLst>
              <a:gd fmla="val 16667" name="adj"/>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spcBef>
                <a:spcPts val="0"/>
              </a:spcBef>
              <a:spcAft>
                <a:spcPts val="0"/>
              </a:spcAft>
              <a:buNone/>
            </a:pPr>
            <a:r>
              <a:rPr lang="en"/>
              <a:t>Do This</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21" name="Shape 521"/>
        <p:cNvGrpSpPr/>
        <p:nvPr/>
      </p:nvGrpSpPr>
      <p:grpSpPr>
        <a:xfrm>
          <a:off x="0" y="0"/>
          <a:ext cx="0" cy="0"/>
          <a:chOff x="0" y="0"/>
          <a:chExt cx="0" cy="0"/>
        </a:xfrm>
      </p:grpSpPr>
      <p:sp>
        <p:nvSpPr>
          <p:cNvPr id="522" name="Google Shape;522;p82"/>
          <p:cNvSpPr txBox="1"/>
          <p:nvPr>
            <p:ph type="title"/>
          </p:nvPr>
        </p:nvSpPr>
        <p:spPr>
          <a:xfrm>
            <a:off x="0" y="279475"/>
            <a:ext cx="8667300" cy="257400"/>
          </a:xfrm>
          <a:prstGeom prst="rect">
            <a:avLst/>
          </a:prstGeom>
        </p:spPr>
        <p:txBody>
          <a:bodyPr anchorCtr="0" anchor="ctr" bIns="91425" lIns="91425" spcFirstLastPara="1" rIns="91425" wrap="square" tIns="91425">
            <a:noAutofit/>
          </a:bodyPr>
          <a:lstStyle/>
          <a:p>
            <a:pPr indent="0" lvl="0" marL="0" rtl="0">
              <a:spcBef>
                <a:spcPts val="0"/>
              </a:spcBef>
              <a:spcAft>
                <a:spcPts val="0"/>
              </a:spcAft>
              <a:buClr>
                <a:schemeClr val="dk1"/>
              </a:buClr>
              <a:buSzPts val="1100"/>
              <a:buFont typeface="Arial"/>
              <a:buNone/>
            </a:pPr>
            <a:r>
              <a:rPr lang="en"/>
              <a:t>Conditional Expressions</a:t>
            </a:r>
            <a:endParaRPr/>
          </a:p>
        </p:txBody>
      </p:sp>
      <p:sp>
        <p:nvSpPr>
          <p:cNvPr id="523" name="Google Shape;523;p82"/>
          <p:cNvSpPr txBox="1"/>
          <p:nvPr>
            <p:ph idx="1" type="body"/>
          </p:nvPr>
        </p:nvSpPr>
        <p:spPr>
          <a:xfrm>
            <a:off x="311700" y="1389600"/>
            <a:ext cx="3861000" cy="3179400"/>
          </a:xfrm>
          <a:prstGeom prst="rect">
            <a:avLst/>
          </a:prstGeom>
        </p:spPr>
        <p:txBody>
          <a:bodyPr anchorCtr="0" anchor="ctr" bIns="91425" lIns="91425" spcFirstLastPara="1" rIns="91425" wrap="square" tIns="91425">
            <a:noAutofit/>
          </a:bodyPr>
          <a:lstStyle/>
          <a:p>
            <a:pPr indent="0" lvl="0" marL="0">
              <a:spcBef>
                <a:spcPts val="0"/>
              </a:spcBef>
              <a:spcAft>
                <a:spcPts val="0"/>
              </a:spcAft>
              <a:buNone/>
            </a:pPr>
            <a:r>
              <a:rPr lang="en" sz="1400"/>
              <a:t>In Alice you will use conditionals in conjunction with event listeners for things like </a:t>
            </a:r>
            <a:r>
              <a:rPr b="1" lang="en" sz="1400"/>
              <a:t>if</a:t>
            </a:r>
            <a:r>
              <a:rPr lang="en" sz="1400"/>
              <a:t> a key is pressed or </a:t>
            </a:r>
            <a:r>
              <a:rPr b="1" lang="en" sz="1400"/>
              <a:t>if</a:t>
            </a:r>
            <a:r>
              <a:rPr lang="en" sz="1400"/>
              <a:t> the mouse is clicked.</a:t>
            </a:r>
            <a:endParaRPr sz="1400"/>
          </a:p>
          <a:p>
            <a:pPr indent="0" lvl="0" marL="0">
              <a:spcBef>
                <a:spcPts val="1600"/>
              </a:spcBef>
              <a:spcAft>
                <a:spcPts val="0"/>
              </a:spcAft>
              <a:buNone/>
            </a:pPr>
            <a:r>
              <a:rPr lang="en" sz="1400"/>
              <a:t>In these cases the conditional statement extends the detail of the event listener.  The listener creates a mechanic that allows the </a:t>
            </a:r>
            <a:r>
              <a:rPr lang="en" sz="1400"/>
              <a:t>condition</a:t>
            </a:r>
            <a:r>
              <a:rPr lang="en" sz="1400"/>
              <a:t> to be checked at intervals or when a </a:t>
            </a:r>
            <a:r>
              <a:rPr lang="en" sz="1400"/>
              <a:t>trigger</a:t>
            </a:r>
            <a:r>
              <a:rPr lang="en" sz="1400"/>
              <a:t> (mouse event or key event) happens.</a:t>
            </a:r>
            <a:endParaRPr sz="1400"/>
          </a:p>
          <a:p>
            <a:pPr indent="0" lvl="0" marL="0" rtl="0">
              <a:spcBef>
                <a:spcPts val="1600"/>
              </a:spcBef>
              <a:spcAft>
                <a:spcPts val="1600"/>
              </a:spcAft>
              <a:buNone/>
            </a:pPr>
            <a:r>
              <a:rPr lang="en" sz="1400"/>
              <a:t>The Time listener can be a good way to create a </a:t>
            </a:r>
            <a:r>
              <a:rPr lang="en" sz="1400"/>
              <a:t>conditional</a:t>
            </a:r>
            <a:r>
              <a:rPr lang="en" sz="1400"/>
              <a:t> that </a:t>
            </a:r>
            <a:r>
              <a:rPr lang="en" sz="1400"/>
              <a:t>continuously</a:t>
            </a:r>
            <a:r>
              <a:rPr lang="en" sz="1400"/>
              <a:t> checks to see if a condition has been met.</a:t>
            </a:r>
            <a:endParaRPr sz="1400"/>
          </a:p>
        </p:txBody>
      </p:sp>
      <p:sp>
        <p:nvSpPr>
          <p:cNvPr id="524" name="Google Shape;524;p82"/>
          <p:cNvSpPr txBox="1"/>
          <p:nvPr>
            <p:ph idx="2" type="title"/>
          </p:nvPr>
        </p:nvSpPr>
        <p:spPr>
          <a:xfrm>
            <a:off x="269375" y="680825"/>
            <a:ext cx="8520600" cy="572700"/>
          </a:xfrm>
          <a:prstGeom prst="rect">
            <a:avLst/>
          </a:prstGeom>
        </p:spPr>
        <p:txBody>
          <a:bodyPr anchorCtr="0" anchor="ctr" bIns="91425" lIns="91425" spcFirstLastPara="1" rIns="91425" wrap="square" tIns="91425">
            <a:noAutofit/>
          </a:bodyPr>
          <a:lstStyle/>
          <a:p>
            <a:pPr indent="0" lvl="0" marL="0" rtl="0">
              <a:spcBef>
                <a:spcPts val="0"/>
              </a:spcBef>
              <a:spcAft>
                <a:spcPts val="0"/>
              </a:spcAft>
              <a:buNone/>
            </a:pPr>
            <a:r>
              <a:rPr lang="en"/>
              <a:t>Conditional and Events</a:t>
            </a:r>
            <a:endParaRPr/>
          </a:p>
        </p:txBody>
      </p:sp>
      <p:pic>
        <p:nvPicPr>
          <p:cNvPr id="525" name="Google Shape;525;p82"/>
          <p:cNvPicPr preferRelativeResize="0"/>
          <p:nvPr/>
        </p:nvPicPr>
        <p:blipFill>
          <a:blip r:embed="rId3">
            <a:alphaModFix/>
          </a:blip>
          <a:stretch>
            <a:fillRect/>
          </a:stretch>
        </p:blipFill>
        <p:spPr>
          <a:xfrm>
            <a:off x="5417550" y="1303350"/>
            <a:ext cx="2640242" cy="1472678"/>
          </a:xfrm>
          <a:prstGeom prst="rect">
            <a:avLst/>
          </a:prstGeom>
          <a:noFill/>
          <a:ln>
            <a:noFill/>
          </a:ln>
        </p:spPr>
      </p:pic>
      <p:pic>
        <p:nvPicPr>
          <p:cNvPr id="526" name="Google Shape;526;p82"/>
          <p:cNvPicPr preferRelativeResize="0"/>
          <p:nvPr/>
        </p:nvPicPr>
        <p:blipFill>
          <a:blip r:embed="rId4">
            <a:alphaModFix/>
          </a:blip>
          <a:stretch>
            <a:fillRect/>
          </a:stretch>
        </p:blipFill>
        <p:spPr>
          <a:xfrm>
            <a:off x="5417550" y="2598298"/>
            <a:ext cx="2640244" cy="2232546"/>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31" name="Shape 531"/>
        <p:cNvGrpSpPr/>
        <p:nvPr/>
      </p:nvGrpSpPr>
      <p:grpSpPr>
        <a:xfrm>
          <a:off x="0" y="0"/>
          <a:ext cx="0" cy="0"/>
          <a:chOff x="0" y="0"/>
          <a:chExt cx="0" cy="0"/>
        </a:xfrm>
      </p:grpSpPr>
      <p:sp>
        <p:nvSpPr>
          <p:cNvPr id="532" name="Google Shape;532;p83"/>
          <p:cNvSpPr txBox="1"/>
          <p:nvPr>
            <p:ph idx="1" type="body"/>
          </p:nvPr>
        </p:nvSpPr>
        <p:spPr>
          <a:xfrm>
            <a:off x="4664225" y="1613350"/>
            <a:ext cx="3845100" cy="3108000"/>
          </a:xfrm>
          <a:prstGeom prst="rect">
            <a:avLst/>
          </a:prstGeom>
        </p:spPr>
        <p:txBody>
          <a:bodyPr anchorCtr="0" anchor="ctr" bIns="91425" lIns="91425" spcFirstLastPara="1" rIns="91425" wrap="square" tIns="91425">
            <a:noAutofit/>
          </a:bodyPr>
          <a:lstStyle/>
          <a:p>
            <a:pPr indent="0" lvl="0" marL="0" rtl="0">
              <a:spcBef>
                <a:spcPts val="0"/>
              </a:spcBef>
              <a:spcAft>
                <a:spcPts val="0"/>
              </a:spcAft>
              <a:buClr>
                <a:schemeClr val="dk1"/>
              </a:buClr>
              <a:buSzPts val="800"/>
              <a:buFont typeface="Arial"/>
              <a:buNone/>
            </a:pPr>
            <a:r>
              <a:rPr lang="en" sz="1300"/>
              <a:t>If your program is </a:t>
            </a:r>
            <a:r>
              <a:rPr lang="en" sz="1300"/>
              <a:t>setup</a:t>
            </a:r>
            <a:r>
              <a:rPr lang="en" sz="1300"/>
              <a:t> to execute in sequence there are very few ways that the condition would change each time the program is run.  Using loops is one way that you can allow directions to execute that will impact the execution of the </a:t>
            </a:r>
            <a:r>
              <a:rPr lang="en" sz="1300"/>
              <a:t>conditional</a:t>
            </a:r>
            <a:r>
              <a:rPr lang="en" sz="1300"/>
              <a:t> block.</a:t>
            </a:r>
            <a:endParaRPr sz="1300"/>
          </a:p>
          <a:p>
            <a:pPr indent="0" lvl="0" marL="0">
              <a:spcBef>
                <a:spcPts val="1600"/>
              </a:spcBef>
              <a:spcAft>
                <a:spcPts val="0"/>
              </a:spcAft>
              <a:buClr>
                <a:schemeClr val="dk1"/>
              </a:buClr>
              <a:buSzPts val="800"/>
              <a:buFont typeface="Arial"/>
              <a:buNone/>
            </a:pPr>
            <a:r>
              <a:rPr lang="en" sz="1300"/>
              <a:t>Using a count loop it is possible that based on the outcome of the directions inside the loop that the condition will change such as a move causing a distance to be reached.</a:t>
            </a:r>
            <a:endParaRPr sz="1300"/>
          </a:p>
          <a:p>
            <a:pPr indent="0" lvl="0" marL="0" rtl="0">
              <a:spcBef>
                <a:spcPts val="1600"/>
              </a:spcBef>
              <a:spcAft>
                <a:spcPts val="1600"/>
              </a:spcAft>
              <a:buClr>
                <a:schemeClr val="dk1"/>
              </a:buClr>
              <a:buSzPts val="800"/>
              <a:buFont typeface="Arial"/>
              <a:buNone/>
            </a:pPr>
            <a:r>
              <a:rPr lang="en" sz="1300"/>
              <a:t>Using a while loop you can continue to repeat the </a:t>
            </a:r>
            <a:r>
              <a:rPr lang="en" sz="1300"/>
              <a:t>conditional</a:t>
            </a:r>
            <a:r>
              <a:rPr lang="en" sz="1300"/>
              <a:t> check while other events may be altering the condition. </a:t>
            </a:r>
            <a:endParaRPr sz="1300"/>
          </a:p>
        </p:txBody>
      </p:sp>
      <p:sp>
        <p:nvSpPr>
          <p:cNvPr id="533" name="Google Shape;533;p83"/>
          <p:cNvSpPr txBox="1"/>
          <p:nvPr>
            <p:ph type="title"/>
          </p:nvPr>
        </p:nvSpPr>
        <p:spPr>
          <a:xfrm>
            <a:off x="0" y="279475"/>
            <a:ext cx="2845200" cy="257400"/>
          </a:xfrm>
          <a:prstGeom prst="rect">
            <a:avLst/>
          </a:prstGeom>
        </p:spPr>
        <p:txBody>
          <a:bodyPr anchorCtr="0" anchor="ctr" bIns="91425" lIns="91425" spcFirstLastPara="1" rIns="91425" wrap="square" tIns="91425">
            <a:noAutofit/>
          </a:bodyPr>
          <a:lstStyle/>
          <a:p>
            <a:pPr indent="0" lvl="0" marL="0" rtl="0">
              <a:spcBef>
                <a:spcPts val="0"/>
              </a:spcBef>
              <a:spcAft>
                <a:spcPts val="0"/>
              </a:spcAft>
              <a:buClr>
                <a:schemeClr val="dk1"/>
              </a:buClr>
              <a:buSzPts val="1100"/>
              <a:buFont typeface="Arial"/>
              <a:buNone/>
            </a:pPr>
            <a:r>
              <a:rPr lang="en"/>
              <a:t>Conditional Expressions</a:t>
            </a:r>
            <a:endParaRPr/>
          </a:p>
        </p:txBody>
      </p:sp>
      <p:sp>
        <p:nvSpPr>
          <p:cNvPr id="534" name="Google Shape;534;p83"/>
          <p:cNvSpPr txBox="1"/>
          <p:nvPr>
            <p:ph idx="2" type="title"/>
          </p:nvPr>
        </p:nvSpPr>
        <p:spPr>
          <a:xfrm>
            <a:off x="269375" y="680825"/>
            <a:ext cx="8520600" cy="572700"/>
          </a:xfrm>
          <a:prstGeom prst="rect">
            <a:avLst/>
          </a:prstGeom>
        </p:spPr>
        <p:txBody>
          <a:bodyPr anchorCtr="0" anchor="ctr" bIns="91425" lIns="91425" spcFirstLastPara="1" rIns="91425" wrap="square" tIns="91425">
            <a:noAutofit/>
          </a:bodyPr>
          <a:lstStyle/>
          <a:p>
            <a:pPr indent="0" lvl="0" marL="0" rtl="0">
              <a:spcBef>
                <a:spcPts val="0"/>
              </a:spcBef>
              <a:spcAft>
                <a:spcPts val="0"/>
              </a:spcAft>
              <a:buNone/>
            </a:pPr>
            <a:r>
              <a:rPr lang="en"/>
              <a:t>Conditionals with Loops</a:t>
            </a:r>
            <a:endParaRPr/>
          </a:p>
        </p:txBody>
      </p:sp>
      <p:pic>
        <p:nvPicPr>
          <p:cNvPr id="535" name="Google Shape;535;p83"/>
          <p:cNvPicPr preferRelativeResize="0"/>
          <p:nvPr/>
        </p:nvPicPr>
        <p:blipFill>
          <a:blip r:embed="rId3">
            <a:alphaModFix/>
          </a:blip>
          <a:stretch>
            <a:fillRect/>
          </a:stretch>
        </p:blipFill>
        <p:spPr>
          <a:xfrm>
            <a:off x="716175" y="1999739"/>
            <a:ext cx="3051271" cy="2112423"/>
          </a:xfrm>
          <a:prstGeom prst="rect">
            <a:avLst/>
          </a:prstGeom>
          <a:noFill/>
          <a:ln>
            <a:noFill/>
          </a:ln>
        </p:spPr>
      </p:pic>
      <p:cxnSp>
        <p:nvCxnSpPr>
          <p:cNvPr id="536" name="Google Shape;536;p83"/>
          <p:cNvCxnSpPr/>
          <p:nvPr/>
        </p:nvCxnSpPr>
        <p:spPr>
          <a:xfrm rot="10800000">
            <a:off x="1004344" y="2776619"/>
            <a:ext cx="764700" cy="1263600"/>
          </a:xfrm>
          <a:prstGeom prst="straightConnector1">
            <a:avLst/>
          </a:prstGeom>
          <a:noFill/>
          <a:ln cap="flat" cmpd="sng" w="28575">
            <a:solidFill>
              <a:schemeClr val="dk2"/>
            </a:solidFill>
            <a:prstDash val="solid"/>
            <a:round/>
            <a:headEnd len="med" w="med" type="none"/>
            <a:tailEnd len="med" w="med" type="triangle"/>
          </a:ln>
        </p:spPr>
      </p:cxnSp>
      <p:cxnSp>
        <p:nvCxnSpPr>
          <p:cNvPr id="537" name="Google Shape;537;p83"/>
          <p:cNvCxnSpPr/>
          <p:nvPr/>
        </p:nvCxnSpPr>
        <p:spPr>
          <a:xfrm rot="10800000">
            <a:off x="1164075" y="2962656"/>
            <a:ext cx="1615800" cy="1084200"/>
          </a:xfrm>
          <a:prstGeom prst="straightConnector1">
            <a:avLst/>
          </a:prstGeom>
          <a:noFill/>
          <a:ln cap="flat" cmpd="sng" w="28575">
            <a:solidFill>
              <a:schemeClr val="dk2"/>
            </a:solidFill>
            <a:prstDash val="solid"/>
            <a:round/>
            <a:headEnd len="med" w="med" type="none"/>
            <a:tailEnd len="med" w="med" type="triangle"/>
          </a:ln>
        </p:spPr>
      </p:cxn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42" name="Shape 542"/>
        <p:cNvGrpSpPr/>
        <p:nvPr/>
      </p:nvGrpSpPr>
      <p:grpSpPr>
        <a:xfrm>
          <a:off x="0" y="0"/>
          <a:ext cx="0" cy="0"/>
          <a:chOff x="0" y="0"/>
          <a:chExt cx="0" cy="0"/>
        </a:xfrm>
      </p:grpSpPr>
      <p:sp>
        <p:nvSpPr>
          <p:cNvPr id="543" name="Google Shape;543;p84"/>
          <p:cNvSpPr txBox="1"/>
          <p:nvPr>
            <p:ph type="title"/>
          </p:nvPr>
        </p:nvSpPr>
        <p:spPr>
          <a:xfrm>
            <a:off x="989000" y="1672475"/>
            <a:ext cx="7049700" cy="1771500"/>
          </a:xfrm>
          <a:prstGeom prst="rect">
            <a:avLst/>
          </a:prstGeom>
        </p:spPr>
        <p:txBody>
          <a:bodyPr anchorCtr="0" anchor="ctr" bIns="91425" lIns="91425" spcFirstLastPara="1" rIns="91425" wrap="square" tIns="91425">
            <a:noAutofit/>
          </a:bodyPr>
          <a:lstStyle/>
          <a:p>
            <a:pPr indent="0" lvl="0" marL="0" rtl="0">
              <a:spcBef>
                <a:spcPts val="0"/>
              </a:spcBef>
              <a:spcAft>
                <a:spcPts val="0"/>
              </a:spcAft>
              <a:buNone/>
            </a:pPr>
            <a:r>
              <a:rPr lang="en"/>
              <a:t>Building a Conditional</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48" name="Shape 548"/>
        <p:cNvGrpSpPr/>
        <p:nvPr/>
      </p:nvGrpSpPr>
      <p:grpSpPr>
        <a:xfrm>
          <a:off x="0" y="0"/>
          <a:ext cx="0" cy="0"/>
          <a:chOff x="0" y="0"/>
          <a:chExt cx="0" cy="0"/>
        </a:xfrm>
      </p:grpSpPr>
      <p:sp>
        <p:nvSpPr>
          <p:cNvPr id="549" name="Google Shape;549;p85"/>
          <p:cNvSpPr txBox="1"/>
          <p:nvPr>
            <p:ph idx="1" type="body"/>
          </p:nvPr>
        </p:nvSpPr>
        <p:spPr>
          <a:xfrm>
            <a:off x="4664225" y="1460950"/>
            <a:ext cx="3845100" cy="3108000"/>
          </a:xfrm>
          <a:prstGeom prst="rect">
            <a:avLst/>
          </a:prstGeom>
        </p:spPr>
        <p:txBody>
          <a:bodyPr anchorCtr="0" anchor="ctr" bIns="91425" lIns="91425" spcFirstLastPara="1" rIns="91425" wrap="square" tIns="91425">
            <a:noAutofit/>
          </a:bodyPr>
          <a:lstStyle/>
          <a:p>
            <a:pPr indent="0" lvl="0" marL="0">
              <a:spcBef>
                <a:spcPts val="0"/>
              </a:spcBef>
              <a:spcAft>
                <a:spcPts val="0"/>
              </a:spcAft>
              <a:buNone/>
            </a:pPr>
            <a:r>
              <a:rPr lang="en"/>
              <a:t>Drag the </a:t>
            </a:r>
            <a:r>
              <a:rPr b="1" lang="en"/>
              <a:t>if_</a:t>
            </a:r>
            <a:r>
              <a:rPr lang="en"/>
              <a:t> control structure block into your program.  You will be required to choose from true or false for the conditional state that will determine which code is executed. </a:t>
            </a:r>
            <a:endParaRPr/>
          </a:p>
          <a:p>
            <a:pPr indent="0" lvl="0" marL="0" rtl="0">
              <a:spcBef>
                <a:spcPts val="1600"/>
              </a:spcBef>
              <a:spcAft>
                <a:spcPts val="1600"/>
              </a:spcAft>
              <a:buNone/>
            </a:pPr>
            <a:r>
              <a:rPr lang="en"/>
              <a:t>If you have created other boolean variables (</a:t>
            </a:r>
            <a:r>
              <a:rPr lang="en"/>
              <a:t>variables</a:t>
            </a:r>
            <a:r>
              <a:rPr lang="en"/>
              <a:t> that can only be true or false) you will see them listed as well.</a:t>
            </a:r>
            <a:endParaRPr/>
          </a:p>
        </p:txBody>
      </p:sp>
      <p:sp>
        <p:nvSpPr>
          <p:cNvPr id="550" name="Google Shape;550;p85"/>
          <p:cNvSpPr txBox="1"/>
          <p:nvPr>
            <p:ph type="title"/>
          </p:nvPr>
        </p:nvSpPr>
        <p:spPr>
          <a:xfrm>
            <a:off x="0" y="279475"/>
            <a:ext cx="2845200" cy="257400"/>
          </a:xfrm>
          <a:prstGeom prst="rect">
            <a:avLst/>
          </a:prstGeom>
        </p:spPr>
        <p:txBody>
          <a:bodyPr anchorCtr="0" anchor="ctr" bIns="91425" lIns="91425" spcFirstLastPara="1" rIns="91425" wrap="square" tIns="91425">
            <a:noAutofit/>
          </a:bodyPr>
          <a:lstStyle/>
          <a:p>
            <a:pPr indent="0" lvl="0" marL="0" rtl="0">
              <a:spcBef>
                <a:spcPts val="0"/>
              </a:spcBef>
              <a:spcAft>
                <a:spcPts val="0"/>
              </a:spcAft>
              <a:buNone/>
            </a:pPr>
            <a:r>
              <a:rPr lang="en"/>
              <a:t>Building an if_ block</a:t>
            </a:r>
            <a:endParaRPr/>
          </a:p>
        </p:txBody>
      </p:sp>
      <p:sp>
        <p:nvSpPr>
          <p:cNvPr id="551" name="Google Shape;551;p85"/>
          <p:cNvSpPr txBox="1"/>
          <p:nvPr>
            <p:ph idx="2" type="title"/>
          </p:nvPr>
        </p:nvSpPr>
        <p:spPr>
          <a:xfrm>
            <a:off x="269375" y="680825"/>
            <a:ext cx="8520600" cy="572700"/>
          </a:xfrm>
          <a:prstGeom prst="rect">
            <a:avLst/>
          </a:prstGeom>
        </p:spPr>
        <p:txBody>
          <a:bodyPr anchorCtr="0" anchor="ctr" bIns="91425" lIns="91425" spcFirstLastPara="1" rIns="91425" wrap="square" tIns="91425">
            <a:noAutofit/>
          </a:bodyPr>
          <a:lstStyle/>
          <a:p>
            <a:pPr indent="0" lvl="0" marL="0" rtl="0">
              <a:spcBef>
                <a:spcPts val="0"/>
              </a:spcBef>
              <a:spcAft>
                <a:spcPts val="0"/>
              </a:spcAft>
              <a:buNone/>
            </a:pPr>
            <a:r>
              <a:rPr lang="en"/>
              <a:t>Create an If_ Block</a:t>
            </a:r>
            <a:endParaRPr/>
          </a:p>
        </p:txBody>
      </p:sp>
      <p:pic>
        <p:nvPicPr>
          <p:cNvPr id="552" name="Google Shape;552;p85"/>
          <p:cNvPicPr preferRelativeResize="0"/>
          <p:nvPr/>
        </p:nvPicPr>
        <p:blipFill>
          <a:blip r:embed="rId3">
            <a:alphaModFix/>
          </a:blip>
          <a:stretch>
            <a:fillRect/>
          </a:stretch>
        </p:blipFill>
        <p:spPr>
          <a:xfrm>
            <a:off x="720525" y="1460950"/>
            <a:ext cx="2950602" cy="310800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57" name="Shape 557"/>
        <p:cNvGrpSpPr/>
        <p:nvPr/>
      </p:nvGrpSpPr>
      <p:grpSpPr>
        <a:xfrm>
          <a:off x="0" y="0"/>
          <a:ext cx="0" cy="0"/>
          <a:chOff x="0" y="0"/>
          <a:chExt cx="0" cy="0"/>
        </a:xfrm>
      </p:grpSpPr>
      <p:sp>
        <p:nvSpPr>
          <p:cNvPr id="558" name="Google Shape;558;p86"/>
          <p:cNvSpPr txBox="1"/>
          <p:nvPr>
            <p:ph idx="1" type="body"/>
          </p:nvPr>
        </p:nvSpPr>
        <p:spPr>
          <a:xfrm>
            <a:off x="4664225" y="1537150"/>
            <a:ext cx="3845100" cy="3108000"/>
          </a:xfrm>
          <a:prstGeom prst="rect">
            <a:avLst/>
          </a:prstGeom>
        </p:spPr>
        <p:txBody>
          <a:bodyPr anchorCtr="0" anchor="ctr" bIns="91425" lIns="91425" spcFirstLastPara="1" rIns="91425" wrap="square" tIns="91425">
            <a:noAutofit/>
          </a:bodyPr>
          <a:lstStyle/>
          <a:p>
            <a:pPr indent="0" lvl="0" marL="0">
              <a:spcBef>
                <a:spcPts val="0"/>
              </a:spcBef>
              <a:spcAft>
                <a:spcPts val="0"/>
              </a:spcAft>
              <a:buNone/>
            </a:pPr>
            <a:r>
              <a:rPr lang="en"/>
              <a:t>One way to create a conditional statement that will not always execute the same way is to add a function.  You will need to a</a:t>
            </a:r>
            <a:r>
              <a:rPr lang="en"/>
              <a:t>dd a function that returns a </a:t>
            </a:r>
            <a:r>
              <a:rPr lang="en"/>
              <a:t>boolean</a:t>
            </a:r>
            <a:r>
              <a:rPr lang="en"/>
              <a:t> value that will not always </a:t>
            </a:r>
            <a:r>
              <a:rPr lang="en"/>
              <a:t>resolve</a:t>
            </a:r>
            <a:r>
              <a:rPr lang="en"/>
              <a:t> the same way.</a:t>
            </a:r>
            <a:endParaRPr/>
          </a:p>
          <a:p>
            <a:pPr indent="0" lvl="0" marL="0" rtl="0">
              <a:spcBef>
                <a:spcPts val="1600"/>
              </a:spcBef>
              <a:spcAft>
                <a:spcPts val="1600"/>
              </a:spcAft>
              <a:buNone/>
            </a:pPr>
            <a:r>
              <a:rPr lang="en"/>
              <a:t>Common examples of functions that can be used are getBoolean from user which will ask the user for a boolean input (yes/no questions) or spatial relationships that can only be true or false such as (is above?)</a:t>
            </a:r>
            <a:endParaRPr/>
          </a:p>
        </p:txBody>
      </p:sp>
      <p:sp>
        <p:nvSpPr>
          <p:cNvPr id="559" name="Google Shape;559;p86"/>
          <p:cNvSpPr txBox="1"/>
          <p:nvPr>
            <p:ph type="title"/>
          </p:nvPr>
        </p:nvSpPr>
        <p:spPr>
          <a:xfrm>
            <a:off x="0" y="279475"/>
            <a:ext cx="2845200" cy="257400"/>
          </a:xfrm>
          <a:prstGeom prst="rect">
            <a:avLst/>
          </a:prstGeom>
        </p:spPr>
        <p:txBody>
          <a:bodyPr anchorCtr="0" anchor="ctr" bIns="91425" lIns="91425" spcFirstLastPara="1" rIns="91425" wrap="square" tIns="91425">
            <a:noAutofit/>
          </a:bodyPr>
          <a:lstStyle/>
          <a:p>
            <a:pPr indent="0" lvl="0" marL="0" rtl="0">
              <a:spcBef>
                <a:spcPts val="0"/>
              </a:spcBef>
              <a:spcAft>
                <a:spcPts val="0"/>
              </a:spcAft>
              <a:buClr>
                <a:schemeClr val="dk1"/>
              </a:buClr>
              <a:buSzPts val="1100"/>
              <a:buFont typeface="Arial"/>
              <a:buNone/>
            </a:pPr>
            <a:r>
              <a:rPr lang="en"/>
              <a:t>Building an if_ block</a:t>
            </a:r>
            <a:endParaRPr/>
          </a:p>
        </p:txBody>
      </p:sp>
      <p:sp>
        <p:nvSpPr>
          <p:cNvPr id="560" name="Google Shape;560;p86"/>
          <p:cNvSpPr txBox="1"/>
          <p:nvPr>
            <p:ph idx="2" type="title"/>
          </p:nvPr>
        </p:nvSpPr>
        <p:spPr>
          <a:xfrm>
            <a:off x="269375" y="680825"/>
            <a:ext cx="8520600" cy="572700"/>
          </a:xfrm>
          <a:prstGeom prst="rect">
            <a:avLst/>
          </a:prstGeom>
        </p:spPr>
        <p:txBody>
          <a:bodyPr anchorCtr="0" anchor="ctr" bIns="91425" lIns="91425" spcFirstLastPara="1" rIns="91425" wrap="square" tIns="91425">
            <a:noAutofit/>
          </a:bodyPr>
          <a:lstStyle/>
          <a:p>
            <a:pPr indent="0" lvl="0" marL="0" rtl="0">
              <a:spcBef>
                <a:spcPts val="0"/>
              </a:spcBef>
              <a:spcAft>
                <a:spcPts val="0"/>
              </a:spcAft>
              <a:buNone/>
            </a:pPr>
            <a:r>
              <a:rPr lang="en"/>
              <a:t>Adding Functions to Conditional Statements</a:t>
            </a:r>
            <a:endParaRPr/>
          </a:p>
        </p:txBody>
      </p:sp>
      <p:pic>
        <p:nvPicPr>
          <p:cNvPr id="561" name="Google Shape;561;p86"/>
          <p:cNvPicPr preferRelativeResize="0"/>
          <p:nvPr/>
        </p:nvPicPr>
        <p:blipFill>
          <a:blip r:embed="rId3">
            <a:alphaModFix/>
          </a:blip>
          <a:stretch>
            <a:fillRect/>
          </a:stretch>
        </p:blipFill>
        <p:spPr>
          <a:xfrm>
            <a:off x="304800" y="1927750"/>
            <a:ext cx="1559772" cy="2171151"/>
          </a:xfrm>
          <a:prstGeom prst="rect">
            <a:avLst/>
          </a:prstGeom>
          <a:noFill/>
          <a:ln>
            <a:noFill/>
          </a:ln>
        </p:spPr>
      </p:pic>
      <p:pic>
        <p:nvPicPr>
          <p:cNvPr id="562" name="Google Shape;562;p86"/>
          <p:cNvPicPr preferRelativeResize="0"/>
          <p:nvPr/>
        </p:nvPicPr>
        <p:blipFill rotWithShape="1">
          <a:blip r:embed="rId4">
            <a:alphaModFix/>
          </a:blip>
          <a:srcRect b="14140" l="0" r="0" t="0"/>
          <a:stretch/>
        </p:blipFill>
        <p:spPr>
          <a:xfrm>
            <a:off x="1864575" y="1927751"/>
            <a:ext cx="2133374" cy="2171152"/>
          </a:xfrm>
          <a:prstGeom prst="rect">
            <a:avLst/>
          </a:prstGeom>
          <a:noFill/>
          <a:ln>
            <a:noFill/>
          </a:ln>
        </p:spPr>
      </p:pic>
      <p:cxnSp>
        <p:nvCxnSpPr>
          <p:cNvPr id="563" name="Google Shape;563;p86"/>
          <p:cNvCxnSpPr/>
          <p:nvPr/>
        </p:nvCxnSpPr>
        <p:spPr>
          <a:xfrm flipH="1" rot="10800000">
            <a:off x="1552175" y="2272450"/>
            <a:ext cx="476700" cy="172500"/>
          </a:xfrm>
          <a:prstGeom prst="straightConnector1">
            <a:avLst/>
          </a:prstGeom>
          <a:noFill/>
          <a:ln cap="flat" cmpd="sng" w="28575">
            <a:solidFill>
              <a:schemeClr val="dk2"/>
            </a:solidFill>
            <a:prstDash val="solid"/>
            <a:round/>
            <a:headEnd len="med" w="med" type="none"/>
            <a:tailEnd len="med" w="med" type="triangle"/>
          </a:ln>
        </p:spPr>
      </p:cxn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68" name="Shape 568"/>
        <p:cNvGrpSpPr/>
        <p:nvPr/>
      </p:nvGrpSpPr>
      <p:grpSpPr>
        <a:xfrm>
          <a:off x="0" y="0"/>
          <a:ext cx="0" cy="0"/>
          <a:chOff x="0" y="0"/>
          <a:chExt cx="0" cy="0"/>
        </a:xfrm>
      </p:grpSpPr>
      <p:sp>
        <p:nvSpPr>
          <p:cNvPr id="569" name="Google Shape;569;p87"/>
          <p:cNvSpPr txBox="1"/>
          <p:nvPr>
            <p:ph idx="1" type="body"/>
          </p:nvPr>
        </p:nvSpPr>
        <p:spPr>
          <a:xfrm>
            <a:off x="311700" y="1389600"/>
            <a:ext cx="3861000" cy="3179400"/>
          </a:xfrm>
          <a:prstGeom prst="rect">
            <a:avLst/>
          </a:prstGeom>
        </p:spPr>
        <p:txBody>
          <a:bodyPr anchorCtr="0" anchor="ctr" bIns="91425" lIns="91425" spcFirstLastPara="1" rIns="91425" wrap="square" tIns="91425">
            <a:noAutofit/>
          </a:bodyPr>
          <a:lstStyle/>
          <a:p>
            <a:pPr indent="0" lvl="0" marL="0" rtl="0">
              <a:spcBef>
                <a:spcPts val="0"/>
              </a:spcBef>
              <a:spcAft>
                <a:spcPts val="0"/>
              </a:spcAft>
              <a:buClr>
                <a:schemeClr val="dk1"/>
              </a:buClr>
              <a:buSzPts val="1100"/>
              <a:buFont typeface="Arial"/>
              <a:buNone/>
            </a:pPr>
            <a:r>
              <a:rPr lang="en" sz="1400"/>
              <a:t>Another</a:t>
            </a:r>
            <a:r>
              <a:rPr lang="en" sz="1400"/>
              <a:t> option for creating conditions that can resolve to a boolean value is using relational expressions.</a:t>
            </a:r>
            <a:endParaRPr sz="1400"/>
          </a:p>
          <a:p>
            <a:pPr indent="0" lvl="0" marL="0">
              <a:spcBef>
                <a:spcPts val="1600"/>
              </a:spcBef>
              <a:spcAft>
                <a:spcPts val="0"/>
              </a:spcAft>
              <a:buClr>
                <a:schemeClr val="dk1"/>
              </a:buClr>
              <a:buSzPts val="1100"/>
              <a:buFont typeface="Arial"/>
              <a:buNone/>
            </a:pPr>
            <a:r>
              <a:rPr lang="en" sz="1400"/>
              <a:t>In the drop down for the boolean you can build a relational expression that can change over time (see relational expressions).</a:t>
            </a:r>
            <a:endParaRPr sz="1400"/>
          </a:p>
          <a:p>
            <a:pPr indent="0" lvl="0" marL="0" rtl="0">
              <a:spcBef>
                <a:spcPts val="1600"/>
              </a:spcBef>
              <a:spcAft>
                <a:spcPts val="1600"/>
              </a:spcAft>
              <a:buClr>
                <a:schemeClr val="dk1"/>
              </a:buClr>
              <a:buSzPts val="1100"/>
              <a:buFont typeface="Arial"/>
              <a:buNone/>
            </a:pPr>
            <a:r>
              <a:rPr lang="en" sz="1400"/>
              <a:t>Common uses are If distance to an object is less than x, or if key press equals y.</a:t>
            </a:r>
            <a:endParaRPr sz="1400"/>
          </a:p>
        </p:txBody>
      </p:sp>
      <p:sp>
        <p:nvSpPr>
          <p:cNvPr id="570" name="Google Shape;570;p87"/>
          <p:cNvSpPr txBox="1"/>
          <p:nvPr>
            <p:ph idx="2" type="title"/>
          </p:nvPr>
        </p:nvSpPr>
        <p:spPr>
          <a:xfrm>
            <a:off x="269375" y="680825"/>
            <a:ext cx="8520600" cy="572700"/>
          </a:xfrm>
          <a:prstGeom prst="rect">
            <a:avLst/>
          </a:prstGeom>
        </p:spPr>
        <p:txBody>
          <a:bodyPr anchorCtr="0" anchor="ctr" bIns="91425" lIns="91425" spcFirstLastPara="1" rIns="91425" wrap="square" tIns="91425">
            <a:noAutofit/>
          </a:bodyPr>
          <a:lstStyle/>
          <a:p>
            <a:pPr indent="0" lvl="0" marL="0" rtl="0">
              <a:spcBef>
                <a:spcPts val="0"/>
              </a:spcBef>
              <a:spcAft>
                <a:spcPts val="0"/>
              </a:spcAft>
              <a:buNone/>
            </a:pPr>
            <a:r>
              <a:rPr lang="en"/>
              <a:t>Adding Relational Expressions</a:t>
            </a:r>
            <a:endParaRPr/>
          </a:p>
        </p:txBody>
      </p:sp>
      <p:sp>
        <p:nvSpPr>
          <p:cNvPr id="571" name="Google Shape;571;p87"/>
          <p:cNvSpPr txBox="1"/>
          <p:nvPr>
            <p:ph type="title"/>
          </p:nvPr>
        </p:nvSpPr>
        <p:spPr>
          <a:xfrm>
            <a:off x="0" y="279475"/>
            <a:ext cx="8667300" cy="257400"/>
          </a:xfrm>
          <a:prstGeom prst="rect">
            <a:avLst/>
          </a:prstGeom>
        </p:spPr>
        <p:txBody>
          <a:bodyPr anchorCtr="0" anchor="ctr" bIns="91425" lIns="91425" spcFirstLastPara="1" rIns="91425" wrap="square" tIns="91425">
            <a:noAutofit/>
          </a:bodyPr>
          <a:lstStyle/>
          <a:p>
            <a:pPr indent="0" lvl="0" marL="0" rtl="0">
              <a:spcBef>
                <a:spcPts val="0"/>
              </a:spcBef>
              <a:spcAft>
                <a:spcPts val="0"/>
              </a:spcAft>
              <a:buClr>
                <a:schemeClr val="dk1"/>
              </a:buClr>
              <a:buSzPts val="1100"/>
              <a:buFont typeface="Arial"/>
              <a:buNone/>
            </a:pPr>
            <a:r>
              <a:rPr lang="en"/>
              <a:t>Building an if_ block</a:t>
            </a:r>
            <a:endParaRPr/>
          </a:p>
        </p:txBody>
      </p:sp>
      <p:pic>
        <p:nvPicPr>
          <p:cNvPr id="572" name="Google Shape;572;p87"/>
          <p:cNvPicPr preferRelativeResize="0"/>
          <p:nvPr/>
        </p:nvPicPr>
        <p:blipFill>
          <a:blip r:embed="rId3">
            <a:alphaModFix/>
          </a:blip>
          <a:stretch>
            <a:fillRect/>
          </a:stretch>
        </p:blipFill>
        <p:spPr>
          <a:xfrm>
            <a:off x="4933925" y="1615549"/>
            <a:ext cx="3511500" cy="3028026"/>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77" name="Shape 577"/>
        <p:cNvGrpSpPr/>
        <p:nvPr/>
      </p:nvGrpSpPr>
      <p:grpSpPr>
        <a:xfrm>
          <a:off x="0" y="0"/>
          <a:ext cx="0" cy="0"/>
          <a:chOff x="0" y="0"/>
          <a:chExt cx="0" cy="0"/>
        </a:xfrm>
      </p:grpSpPr>
      <p:pic>
        <p:nvPicPr>
          <p:cNvPr id="578" name="Google Shape;578;p88"/>
          <p:cNvPicPr preferRelativeResize="0"/>
          <p:nvPr/>
        </p:nvPicPr>
        <p:blipFill>
          <a:blip r:embed="rId3">
            <a:alphaModFix/>
          </a:blip>
          <a:stretch>
            <a:fillRect/>
          </a:stretch>
        </p:blipFill>
        <p:spPr>
          <a:xfrm>
            <a:off x="4737838" y="1397475"/>
            <a:ext cx="2581726" cy="3290194"/>
          </a:xfrm>
          <a:prstGeom prst="rect">
            <a:avLst/>
          </a:prstGeom>
          <a:noFill/>
          <a:ln>
            <a:noFill/>
          </a:ln>
        </p:spPr>
      </p:pic>
      <p:sp>
        <p:nvSpPr>
          <p:cNvPr id="579" name="Google Shape;579;p88"/>
          <p:cNvSpPr txBox="1"/>
          <p:nvPr>
            <p:ph idx="1" type="body"/>
          </p:nvPr>
        </p:nvSpPr>
        <p:spPr>
          <a:xfrm>
            <a:off x="311700" y="1389600"/>
            <a:ext cx="3861000" cy="3179400"/>
          </a:xfrm>
          <a:prstGeom prst="rect">
            <a:avLst/>
          </a:prstGeom>
        </p:spPr>
        <p:txBody>
          <a:bodyPr anchorCtr="0" anchor="ctr" bIns="91425" lIns="91425" spcFirstLastPara="1" rIns="91425" wrap="square" tIns="91425">
            <a:noAutofit/>
          </a:bodyPr>
          <a:lstStyle/>
          <a:p>
            <a:pPr indent="0" lvl="0" marL="0">
              <a:spcBef>
                <a:spcPts val="0"/>
              </a:spcBef>
              <a:spcAft>
                <a:spcPts val="0"/>
              </a:spcAft>
              <a:buClr>
                <a:schemeClr val="dk1"/>
              </a:buClr>
              <a:buSzPts val="1100"/>
              <a:buFont typeface="Arial"/>
              <a:buNone/>
            </a:pPr>
            <a:r>
              <a:rPr lang="en" sz="1400"/>
              <a:t>One last option for creating conditions that can change is to add a variable to the conditional statement.</a:t>
            </a:r>
            <a:endParaRPr sz="1400"/>
          </a:p>
          <a:p>
            <a:pPr indent="0" lvl="0" marL="0">
              <a:spcBef>
                <a:spcPts val="1600"/>
              </a:spcBef>
              <a:spcAft>
                <a:spcPts val="0"/>
              </a:spcAft>
              <a:buClr>
                <a:schemeClr val="dk1"/>
              </a:buClr>
              <a:buSzPts val="1100"/>
              <a:buFont typeface="Arial"/>
              <a:buNone/>
            </a:pPr>
            <a:r>
              <a:rPr lang="en" sz="1400"/>
              <a:t>You will need to create the variable outside of the loop (see creating variables).</a:t>
            </a:r>
            <a:endParaRPr sz="1400"/>
          </a:p>
          <a:p>
            <a:pPr indent="0" lvl="0" marL="0">
              <a:spcBef>
                <a:spcPts val="1600"/>
              </a:spcBef>
              <a:spcAft>
                <a:spcPts val="0"/>
              </a:spcAft>
              <a:buNone/>
            </a:pPr>
            <a:r>
              <a:rPr lang="en" sz="1400"/>
              <a:t>You can then access the variable through the drop down edit menu.</a:t>
            </a:r>
            <a:endParaRPr sz="1400"/>
          </a:p>
          <a:p>
            <a:pPr indent="0" lvl="0" marL="0" rtl="0">
              <a:spcBef>
                <a:spcPts val="1600"/>
              </a:spcBef>
              <a:spcAft>
                <a:spcPts val="1600"/>
              </a:spcAft>
              <a:buClr>
                <a:schemeClr val="dk1"/>
              </a:buClr>
              <a:buSzPts val="1100"/>
              <a:buFont typeface="Arial"/>
              <a:buNone/>
            </a:pPr>
            <a:r>
              <a:rPr lang="en" sz="1400"/>
              <a:t>This can be very useful for creating animations that are dependent on more complicated game or world states to trigger.</a:t>
            </a:r>
            <a:endParaRPr sz="1400"/>
          </a:p>
        </p:txBody>
      </p:sp>
      <p:sp>
        <p:nvSpPr>
          <p:cNvPr id="580" name="Google Shape;580;p88"/>
          <p:cNvSpPr txBox="1"/>
          <p:nvPr>
            <p:ph idx="2" type="title"/>
          </p:nvPr>
        </p:nvSpPr>
        <p:spPr>
          <a:xfrm>
            <a:off x="269375" y="680825"/>
            <a:ext cx="8520600" cy="572700"/>
          </a:xfrm>
          <a:prstGeom prst="rect">
            <a:avLst/>
          </a:prstGeom>
        </p:spPr>
        <p:txBody>
          <a:bodyPr anchorCtr="0" anchor="ctr" bIns="91425" lIns="91425" spcFirstLastPara="1" rIns="91425" wrap="square" tIns="91425">
            <a:noAutofit/>
          </a:bodyPr>
          <a:lstStyle/>
          <a:p>
            <a:pPr indent="0" lvl="0" marL="0" rtl="0">
              <a:spcBef>
                <a:spcPts val="0"/>
              </a:spcBef>
              <a:spcAft>
                <a:spcPts val="0"/>
              </a:spcAft>
              <a:buNone/>
            </a:pPr>
            <a:r>
              <a:rPr lang="en"/>
              <a:t>Adding Variables</a:t>
            </a:r>
            <a:r>
              <a:rPr lang="en"/>
              <a:t> to the Conditional</a:t>
            </a:r>
            <a:endParaRPr/>
          </a:p>
        </p:txBody>
      </p:sp>
      <p:sp>
        <p:nvSpPr>
          <p:cNvPr id="581" name="Google Shape;581;p88"/>
          <p:cNvSpPr txBox="1"/>
          <p:nvPr>
            <p:ph type="title"/>
          </p:nvPr>
        </p:nvSpPr>
        <p:spPr>
          <a:xfrm>
            <a:off x="0" y="279475"/>
            <a:ext cx="8667300" cy="257400"/>
          </a:xfrm>
          <a:prstGeom prst="rect">
            <a:avLst/>
          </a:prstGeom>
        </p:spPr>
        <p:txBody>
          <a:bodyPr anchorCtr="0" anchor="ctr" bIns="91425" lIns="91425" spcFirstLastPara="1" rIns="91425" wrap="square" tIns="91425">
            <a:noAutofit/>
          </a:bodyPr>
          <a:lstStyle/>
          <a:p>
            <a:pPr indent="0" lvl="0" marL="0" rtl="0">
              <a:spcBef>
                <a:spcPts val="0"/>
              </a:spcBef>
              <a:spcAft>
                <a:spcPts val="0"/>
              </a:spcAft>
              <a:buClr>
                <a:schemeClr val="dk1"/>
              </a:buClr>
              <a:buSzPts val="1100"/>
              <a:buFont typeface="Arial"/>
              <a:buNone/>
            </a:pPr>
            <a:r>
              <a:rPr lang="en"/>
              <a:t>Building an if_ block</a:t>
            </a:r>
            <a:endParaRPr/>
          </a:p>
        </p:txBody>
      </p:sp>
      <p:pic>
        <p:nvPicPr>
          <p:cNvPr id="582" name="Google Shape;582;p88"/>
          <p:cNvPicPr preferRelativeResize="0"/>
          <p:nvPr/>
        </p:nvPicPr>
        <p:blipFill>
          <a:blip r:embed="rId4">
            <a:alphaModFix/>
          </a:blip>
          <a:stretch>
            <a:fillRect/>
          </a:stretch>
        </p:blipFill>
        <p:spPr>
          <a:xfrm>
            <a:off x="6634925" y="2311900"/>
            <a:ext cx="2173901" cy="1334800"/>
          </a:xfrm>
          <a:prstGeom prst="rect">
            <a:avLst/>
          </a:prstGeom>
          <a:noFill/>
          <a:ln>
            <a:noFill/>
          </a:ln>
        </p:spPr>
      </p:pic>
      <p:cxnSp>
        <p:nvCxnSpPr>
          <p:cNvPr id="583" name="Google Shape;583;p88"/>
          <p:cNvCxnSpPr/>
          <p:nvPr/>
        </p:nvCxnSpPr>
        <p:spPr>
          <a:xfrm flipH="1">
            <a:off x="5590050" y="2860875"/>
            <a:ext cx="1460700" cy="892800"/>
          </a:xfrm>
          <a:prstGeom prst="straightConnector1">
            <a:avLst/>
          </a:prstGeom>
          <a:noFill/>
          <a:ln cap="flat" cmpd="sng" w="28575">
            <a:solidFill>
              <a:schemeClr val="dk2"/>
            </a:solidFill>
            <a:prstDash val="solid"/>
            <a:round/>
            <a:headEnd len="med" w="med" type="none"/>
            <a:tailEnd len="med" w="med" type="triangle"/>
          </a:ln>
        </p:spPr>
      </p:cxn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88" name="Shape 588"/>
        <p:cNvGrpSpPr/>
        <p:nvPr/>
      </p:nvGrpSpPr>
      <p:grpSpPr>
        <a:xfrm>
          <a:off x="0" y="0"/>
          <a:ext cx="0" cy="0"/>
          <a:chOff x="0" y="0"/>
          <a:chExt cx="0" cy="0"/>
        </a:xfrm>
      </p:grpSpPr>
      <p:sp>
        <p:nvSpPr>
          <p:cNvPr id="589" name="Google Shape;589;p89"/>
          <p:cNvSpPr txBox="1"/>
          <p:nvPr>
            <p:ph idx="1" type="body"/>
          </p:nvPr>
        </p:nvSpPr>
        <p:spPr>
          <a:xfrm>
            <a:off x="4664225" y="1537150"/>
            <a:ext cx="3845100" cy="3108000"/>
          </a:xfrm>
          <a:prstGeom prst="rect">
            <a:avLst/>
          </a:prstGeom>
        </p:spPr>
        <p:txBody>
          <a:bodyPr anchorCtr="0" anchor="ctr" bIns="91425" lIns="91425" spcFirstLastPara="1" rIns="91425" wrap="square" tIns="91425">
            <a:noAutofit/>
          </a:bodyPr>
          <a:lstStyle/>
          <a:p>
            <a:pPr indent="0" lvl="0" marL="0">
              <a:spcBef>
                <a:spcPts val="0"/>
              </a:spcBef>
              <a:spcAft>
                <a:spcPts val="0"/>
              </a:spcAft>
              <a:buClr>
                <a:schemeClr val="dk1"/>
              </a:buClr>
              <a:buSzPts val="1100"/>
              <a:buFont typeface="Arial"/>
              <a:buNone/>
            </a:pPr>
            <a:r>
              <a:rPr lang="en" sz="1200"/>
              <a:t>Once you have created the if_ block you can add statements into the block to tell the program what to execute.</a:t>
            </a:r>
            <a:endParaRPr sz="1200"/>
          </a:p>
          <a:p>
            <a:pPr indent="0" lvl="0" marL="0">
              <a:spcBef>
                <a:spcPts val="1600"/>
              </a:spcBef>
              <a:spcAft>
                <a:spcPts val="0"/>
              </a:spcAft>
              <a:buClr>
                <a:schemeClr val="dk1"/>
              </a:buClr>
              <a:buSzPts val="1100"/>
              <a:buFont typeface="Arial"/>
              <a:buNone/>
            </a:pPr>
            <a:r>
              <a:rPr lang="en" sz="1200"/>
              <a:t>The content in the if section will execute if the condition resolves to true.</a:t>
            </a:r>
            <a:endParaRPr sz="1200"/>
          </a:p>
          <a:p>
            <a:pPr indent="0" lvl="0" marL="0">
              <a:spcBef>
                <a:spcPts val="1600"/>
              </a:spcBef>
              <a:spcAft>
                <a:spcPts val="0"/>
              </a:spcAft>
              <a:buClr>
                <a:schemeClr val="dk1"/>
              </a:buClr>
              <a:buSzPts val="1100"/>
              <a:buFont typeface="Arial"/>
              <a:buNone/>
            </a:pPr>
            <a:r>
              <a:rPr lang="en" sz="1200"/>
              <a:t>The content in the else section will execute if the </a:t>
            </a:r>
            <a:r>
              <a:rPr lang="en" sz="1200"/>
              <a:t>condition</a:t>
            </a:r>
            <a:r>
              <a:rPr lang="en" sz="1200"/>
              <a:t> resolves to false.</a:t>
            </a:r>
            <a:endParaRPr sz="1200"/>
          </a:p>
          <a:p>
            <a:pPr indent="0" lvl="0" marL="0" rtl="0">
              <a:spcBef>
                <a:spcPts val="1600"/>
              </a:spcBef>
              <a:spcAft>
                <a:spcPts val="1600"/>
              </a:spcAft>
              <a:buClr>
                <a:schemeClr val="dk1"/>
              </a:buClr>
              <a:buSzPts val="1100"/>
              <a:buFont typeface="Arial"/>
              <a:buNone/>
            </a:pPr>
            <a:r>
              <a:rPr lang="en" sz="1200"/>
              <a:t>The else section can be left empty in which case if the </a:t>
            </a:r>
            <a:r>
              <a:rPr lang="en" sz="1200"/>
              <a:t>condition</a:t>
            </a:r>
            <a:r>
              <a:rPr lang="en" sz="1200"/>
              <a:t> resolves to false nothing will happen</a:t>
            </a:r>
            <a:endParaRPr sz="1200"/>
          </a:p>
        </p:txBody>
      </p:sp>
      <p:sp>
        <p:nvSpPr>
          <p:cNvPr id="590" name="Google Shape;590;p89"/>
          <p:cNvSpPr txBox="1"/>
          <p:nvPr>
            <p:ph type="title"/>
          </p:nvPr>
        </p:nvSpPr>
        <p:spPr>
          <a:xfrm>
            <a:off x="0" y="279475"/>
            <a:ext cx="2845200" cy="257400"/>
          </a:xfrm>
          <a:prstGeom prst="rect">
            <a:avLst/>
          </a:prstGeom>
        </p:spPr>
        <p:txBody>
          <a:bodyPr anchorCtr="0" anchor="ctr" bIns="91425" lIns="91425" spcFirstLastPara="1" rIns="91425" wrap="square" tIns="91425">
            <a:noAutofit/>
          </a:bodyPr>
          <a:lstStyle/>
          <a:p>
            <a:pPr indent="0" lvl="0" marL="0" rtl="0">
              <a:spcBef>
                <a:spcPts val="0"/>
              </a:spcBef>
              <a:spcAft>
                <a:spcPts val="0"/>
              </a:spcAft>
              <a:buClr>
                <a:schemeClr val="dk1"/>
              </a:buClr>
              <a:buSzPts val="1100"/>
              <a:buFont typeface="Arial"/>
              <a:buNone/>
            </a:pPr>
            <a:r>
              <a:rPr lang="en"/>
              <a:t>Building an if_ block</a:t>
            </a:r>
            <a:endParaRPr/>
          </a:p>
        </p:txBody>
      </p:sp>
      <p:sp>
        <p:nvSpPr>
          <p:cNvPr id="591" name="Google Shape;591;p89"/>
          <p:cNvSpPr txBox="1"/>
          <p:nvPr>
            <p:ph idx="2" type="title"/>
          </p:nvPr>
        </p:nvSpPr>
        <p:spPr>
          <a:xfrm>
            <a:off x="269375" y="680825"/>
            <a:ext cx="8520600" cy="572700"/>
          </a:xfrm>
          <a:prstGeom prst="rect">
            <a:avLst/>
          </a:prstGeom>
        </p:spPr>
        <p:txBody>
          <a:bodyPr anchorCtr="0" anchor="ctr" bIns="91425" lIns="91425" spcFirstLastPara="1" rIns="91425" wrap="square" tIns="91425">
            <a:noAutofit/>
          </a:bodyPr>
          <a:lstStyle/>
          <a:p>
            <a:pPr indent="0" lvl="0" marL="0" rtl="0">
              <a:spcBef>
                <a:spcPts val="0"/>
              </a:spcBef>
              <a:spcAft>
                <a:spcPts val="0"/>
              </a:spcAft>
              <a:buNone/>
            </a:pPr>
            <a:r>
              <a:rPr lang="en"/>
              <a:t>Add Statements to Conditional</a:t>
            </a:r>
            <a:endParaRPr/>
          </a:p>
        </p:txBody>
      </p:sp>
      <p:cxnSp>
        <p:nvCxnSpPr>
          <p:cNvPr id="592" name="Google Shape;592;p89"/>
          <p:cNvCxnSpPr/>
          <p:nvPr/>
        </p:nvCxnSpPr>
        <p:spPr>
          <a:xfrm flipH="1" rot="10800000">
            <a:off x="811425" y="2390225"/>
            <a:ext cx="13200" cy="272700"/>
          </a:xfrm>
          <a:prstGeom prst="straightConnector1">
            <a:avLst/>
          </a:prstGeom>
          <a:noFill/>
          <a:ln cap="flat" cmpd="sng" w="28575">
            <a:solidFill>
              <a:schemeClr val="dk2"/>
            </a:solidFill>
            <a:prstDash val="solid"/>
            <a:round/>
            <a:headEnd len="med" w="med" type="none"/>
            <a:tailEnd len="med" w="med" type="triangle"/>
          </a:ln>
        </p:spPr>
      </p:cxnSp>
      <p:pic>
        <p:nvPicPr>
          <p:cNvPr id="593" name="Google Shape;593;p89"/>
          <p:cNvPicPr preferRelativeResize="0"/>
          <p:nvPr/>
        </p:nvPicPr>
        <p:blipFill>
          <a:blip r:embed="rId3">
            <a:alphaModFix/>
          </a:blip>
          <a:stretch>
            <a:fillRect/>
          </a:stretch>
        </p:blipFill>
        <p:spPr>
          <a:xfrm>
            <a:off x="328307" y="2213575"/>
            <a:ext cx="3624100" cy="1393425"/>
          </a:xfrm>
          <a:prstGeom prst="rect">
            <a:avLst/>
          </a:prstGeom>
          <a:noFill/>
          <a:ln>
            <a:noFill/>
          </a:ln>
        </p:spPr>
      </p:pic>
      <p:cxnSp>
        <p:nvCxnSpPr>
          <p:cNvPr id="594" name="Google Shape;594;p89"/>
          <p:cNvCxnSpPr/>
          <p:nvPr/>
        </p:nvCxnSpPr>
        <p:spPr>
          <a:xfrm flipH="1" rot="10800000">
            <a:off x="515275" y="3279150"/>
            <a:ext cx="187500" cy="168600"/>
          </a:xfrm>
          <a:prstGeom prst="straightConnector1">
            <a:avLst/>
          </a:prstGeom>
          <a:noFill/>
          <a:ln cap="flat" cmpd="sng" w="19050">
            <a:solidFill>
              <a:schemeClr val="dk2"/>
            </a:solidFill>
            <a:prstDash val="solid"/>
            <a:round/>
            <a:headEnd len="med" w="med" type="none"/>
            <a:tailEnd len="med" w="med" type="triangle"/>
          </a:ln>
        </p:spPr>
      </p:cxn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99" name="Shape 599"/>
        <p:cNvGrpSpPr/>
        <p:nvPr/>
      </p:nvGrpSpPr>
      <p:grpSpPr>
        <a:xfrm>
          <a:off x="0" y="0"/>
          <a:ext cx="0" cy="0"/>
          <a:chOff x="0" y="0"/>
          <a:chExt cx="0" cy="0"/>
        </a:xfrm>
      </p:grpSpPr>
      <p:sp>
        <p:nvSpPr>
          <p:cNvPr id="600" name="Google Shape;600;p90"/>
          <p:cNvSpPr txBox="1"/>
          <p:nvPr>
            <p:ph idx="1" type="body"/>
          </p:nvPr>
        </p:nvSpPr>
        <p:spPr>
          <a:xfrm>
            <a:off x="311700" y="1389600"/>
            <a:ext cx="3861000" cy="3179400"/>
          </a:xfrm>
          <a:prstGeom prst="rect">
            <a:avLst/>
          </a:prstGeom>
        </p:spPr>
        <p:txBody>
          <a:bodyPr anchorCtr="0" anchor="ctr" bIns="91425" lIns="91425" spcFirstLastPara="1" rIns="91425" wrap="square" tIns="91425">
            <a:noAutofit/>
          </a:bodyPr>
          <a:lstStyle/>
          <a:p>
            <a:pPr indent="0" lvl="0" marL="0" rtl="0">
              <a:spcBef>
                <a:spcPts val="0"/>
              </a:spcBef>
              <a:spcAft>
                <a:spcPts val="1600"/>
              </a:spcAft>
              <a:buClr>
                <a:schemeClr val="dk1"/>
              </a:buClr>
              <a:buSzPts val="1100"/>
              <a:buFont typeface="Arial"/>
              <a:buNone/>
            </a:pPr>
            <a:r>
              <a:rPr lang="en"/>
              <a:t>You can nest if_ block inside the else statement to create multiple possible outcomes.  The code will execute through the nested statements executing when the condition is met so ordering can matter especially when setting up multiple conditions.</a:t>
            </a:r>
            <a:endParaRPr/>
          </a:p>
        </p:txBody>
      </p:sp>
      <p:sp>
        <p:nvSpPr>
          <p:cNvPr id="601" name="Google Shape;601;p90"/>
          <p:cNvSpPr txBox="1"/>
          <p:nvPr>
            <p:ph idx="2" type="title"/>
          </p:nvPr>
        </p:nvSpPr>
        <p:spPr>
          <a:xfrm>
            <a:off x="269375" y="680825"/>
            <a:ext cx="8520600" cy="572700"/>
          </a:xfrm>
          <a:prstGeom prst="rect">
            <a:avLst/>
          </a:prstGeom>
        </p:spPr>
        <p:txBody>
          <a:bodyPr anchorCtr="0" anchor="ctr" bIns="91425" lIns="91425" spcFirstLastPara="1" rIns="91425" wrap="square" tIns="91425">
            <a:noAutofit/>
          </a:bodyPr>
          <a:lstStyle/>
          <a:p>
            <a:pPr indent="0" lvl="0" marL="0" rtl="0">
              <a:spcBef>
                <a:spcPts val="0"/>
              </a:spcBef>
              <a:spcAft>
                <a:spcPts val="0"/>
              </a:spcAft>
              <a:buNone/>
            </a:pPr>
            <a:r>
              <a:rPr lang="en"/>
              <a:t>Using Nested Blocks</a:t>
            </a:r>
            <a:endParaRPr/>
          </a:p>
        </p:txBody>
      </p:sp>
      <p:sp>
        <p:nvSpPr>
          <p:cNvPr id="602" name="Google Shape;602;p90"/>
          <p:cNvSpPr txBox="1"/>
          <p:nvPr>
            <p:ph type="title"/>
          </p:nvPr>
        </p:nvSpPr>
        <p:spPr>
          <a:xfrm>
            <a:off x="0" y="279475"/>
            <a:ext cx="8667300" cy="257400"/>
          </a:xfrm>
          <a:prstGeom prst="rect">
            <a:avLst/>
          </a:prstGeom>
        </p:spPr>
        <p:txBody>
          <a:bodyPr anchorCtr="0" anchor="ctr" bIns="91425" lIns="91425" spcFirstLastPara="1" rIns="91425" wrap="square" tIns="91425">
            <a:noAutofit/>
          </a:bodyPr>
          <a:lstStyle/>
          <a:p>
            <a:pPr indent="0" lvl="0" marL="0" rtl="0">
              <a:spcBef>
                <a:spcPts val="0"/>
              </a:spcBef>
              <a:spcAft>
                <a:spcPts val="0"/>
              </a:spcAft>
              <a:buClr>
                <a:schemeClr val="dk1"/>
              </a:buClr>
              <a:buSzPts val="1100"/>
              <a:buFont typeface="Arial"/>
              <a:buNone/>
            </a:pPr>
            <a:r>
              <a:rPr lang="en"/>
              <a:t>Building an if_ block</a:t>
            </a:r>
            <a:endParaRPr/>
          </a:p>
        </p:txBody>
      </p:sp>
      <p:pic>
        <p:nvPicPr>
          <p:cNvPr id="603" name="Google Shape;603;p90"/>
          <p:cNvPicPr preferRelativeResize="0"/>
          <p:nvPr/>
        </p:nvPicPr>
        <p:blipFill>
          <a:blip r:embed="rId3">
            <a:alphaModFix/>
          </a:blip>
          <a:stretch>
            <a:fillRect/>
          </a:stretch>
        </p:blipFill>
        <p:spPr>
          <a:xfrm>
            <a:off x="4723212" y="1854862"/>
            <a:ext cx="4048025" cy="2326325"/>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Alice Theme 1">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Alice Theme 1">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name="Alice Theme 1">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