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6288"/>
        </a:solidFill>
        <a:effectLst/>
        <a:uFillTx/>
        <a:latin typeface="+mj-lt"/>
        <a:ea typeface="+mj-ea"/>
        <a:cs typeface="+mj-cs"/>
        <a:sym typeface="Georgia"/>
      </a:defRPr>
    </a:lvl1pPr>
    <a:lvl2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6288"/>
        </a:solidFill>
        <a:effectLst/>
        <a:uFillTx/>
        <a:latin typeface="+mj-lt"/>
        <a:ea typeface="+mj-ea"/>
        <a:cs typeface="+mj-cs"/>
        <a:sym typeface="Georgia"/>
      </a:defRPr>
    </a:lvl2pPr>
    <a:lvl3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6288"/>
        </a:solidFill>
        <a:effectLst/>
        <a:uFillTx/>
        <a:latin typeface="+mj-lt"/>
        <a:ea typeface="+mj-ea"/>
        <a:cs typeface="+mj-cs"/>
        <a:sym typeface="Georgia"/>
      </a:defRPr>
    </a:lvl3pPr>
    <a:lvl4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6288"/>
        </a:solidFill>
        <a:effectLst/>
        <a:uFillTx/>
        <a:latin typeface="+mj-lt"/>
        <a:ea typeface="+mj-ea"/>
        <a:cs typeface="+mj-cs"/>
        <a:sym typeface="Georgia"/>
      </a:defRPr>
    </a:lvl4pPr>
    <a:lvl5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6288"/>
        </a:solidFill>
        <a:effectLst/>
        <a:uFillTx/>
        <a:latin typeface="+mj-lt"/>
        <a:ea typeface="+mj-ea"/>
        <a:cs typeface="+mj-cs"/>
        <a:sym typeface="Georgia"/>
      </a:defRPr>
    </a:lvl5pPr>
    <a:lvl6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6288"/>
        </a:solidFill>
        <a:effectLst/>
        <a:uFillTx/>
        <a:latin typeface="+mj-lt"/>
        <a:ea typeface="+mj-ea"/>
        <a:cs typeface="+mj-cs"/>
        <a:sym typeface="Georgia"/>
      </a:defRPr>
    </a:lvl6pPr>
    <a:lvl7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6288"/>
        </a:solidFill>
        <a:effectLst/>
        <a:uFillTx/>
        <a:latin typeface="+mj-lt"/>
        <a:ea typeface="+mj-ea"/>
        <a:cs typeface="+mj-cs"/>
        <a:sym typeface="Georgia"/>
      </a:defRPr>
    </a:lvl7pPr>
    <a:lvl8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6288"/>
        </a:solidFill>
        <a:effectLst/>
        <a:uFillTx/>
        <a:latin typeface="+mj-lt"/>
        <a:ea typeface="+mj-ea"/>
        <a:cs typeface="+mj-cs"/>
        <a:sym typeface="Georgia"/>
      </a:defRPr>
    </a:lvl8pPr>
    <a:lvl9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6288"/>
        </a:solidFill>
        <a:effectLst/>
        <a:uFillTx/>
        <a:latin typeface="+mj-lt"/>
        <a:ea typeface="+mj-ea"/>
        <a:cs typeface="+mj-cs"/>
        <a:sym typeface="Georgia"/>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6288"/>
        </a:fontRef>
        <a:srgbClr val="006288"/>
      </a:tcTxStyle>
      <a:tcStyle>
        <a:tcBdr>
          <a:left>
            <a:ln w="12700" cap="flat">
              <a:solidFill>
                <a:srgbClr val="94DBE2"/>
              </a:solidFill>
              <a:prstDash val="solid"/>
              <a:miter lim="400000"/>
            </a:ln>
          </a:left>
          <a:right>
            <a:ln w="12700" cap="flat">
              <a:solidFill>
                <a:srgbClr val="94DBE2"/>
              </a:solidFill>
              <a:prstDash val="solid"/>
              <a:miter lim="400000"/>
            </a:ln>
          </a:right>
          <a:top>
            <a:ln w="12700" cap="flat">
              <a:solidFill>
                <a:srgbClr val="94DBE2"/>
              </a:solidFill>
              <a:prstDash val="solid"/>
              <a:miter lim="400000"/>
            </a:ln>
          </a:top>
          <a:bottom>
            <a:ln w="12700" cap="flat">
              <a:solidFill>
                <a:srgbClr val="94DBE2"/>
              </a:solidFill>
              <a:prstDash val="solid"/>
              <a:miter lim="400000"/>
            </a:ln>
          </a:bottom>
          <a:insideH>
            <a:ln w="12700" cap="flat">
              <a:solidFill>
                <a:srgbClr val="94DBE2"/>
              </a:solidFill>
              <a:prstDash val="solid"/>
              <a:miter lim="400000"/>
            </a:ln>
          </a:insideH>
          <a:insideV>
            <a:ln w="12700" cap="flat">
              <a:solidFill>
                <a:srgbClr val="94DBE2"/>
              </a:solidFill>
              <a:prstDash val="solid"/>
              <a:miter lim="400000"/>
            </a:ln>
          </a:insideV>
        </a:tcBdr>
        <a:fill>
          <a:solidFill>
            <a:srgbClr val="FFFFFF">
              <a:alpha val="80000"/>
            </a:srgbClr>
          </a:solidFill>
        </a:fill>
      </a:tcStyle>
    </a:wholeTbl>
    <a:band2H>
      <a:tcTxStyle/>
      <a:tcStyle>
        <a:tcBdr/>
        <a:fill>
          <a:solidFill>
            <a:srgbClr val="FFFFFF">
              <a:alpha val="60000"/>
            </a:srgbClr>
          </a:solidFill>
        </a:fill>
      </a:tcStyle>
    </a:band2H>
    <a:firstCol>
      <a:tcTxStyle b="off" i="off">
        <a:fontRef idx="minor">
          <a:srgbClr val="FFFFFF"/>
        </a:fontRef>
        <a:srgbClr val="FFFFFF"/>
      </a:tcTxStyle>
      <a:tcStyle>
        <a:tcBdr>
          <a:left>
            <a:ln w="12700" cap="flat">
              <a:solidFill>
                <a:srgbClr val="DBDFD4"/>
              </a:solidFill>
              <a:prstDash val="solid"/>
              <a:miter lim="400000"/>
            </a:ln>
          </a:left>
          <a:right>
            <a:ln w="12700" cap="flat">
              <a:solidFill>
                <a:srgbClr val="94DBE2"/>
              </a:solidFill>
              <a:prstDash val="solid"/>
              <a:miter lim="400000"/>
            </a:ln>
          </a:right>
          <a:top>
            <a:ln w="12700" cap="flat">
              <a:solidFill>
                <a:srgbClr val="94DBE2"/>
              </a:solidFill>
              <a:prstDash val="solid"/>
              <a:miter lim="400000"/>
            </a:ln>
          </a:top>
          <a:bottom>
            <a:ln w="12700" cap="flat">
              <a:solidFill>
                <a:srgbClr val="94DBE2"/>
              </a:solidFill>
              <a:prstDash val="solid"/>
              <a:miter lim="400000"/>
            </a:ln>
          </a:bottom>
          <a:insideH>
            <a:ln w="12700" cap="flat">
              <a:solidFill>
                <a:srgbClr val="94DBE2"/>
              </a:solidFill>
              <a:prstDash val="solid"/>
              <a:miter lim="400000"/>
            </a:ln>
          </a:insideH>
          <a:insideV>
            <a:ln w="12700" cap="flat">
              <a:solidFill>
                <a:srgbClr val="94DBE2"/>
              </a:solidFill>
              <a:prstDash val="solid"/>
              <a:miter lim="400000"/>
            </a:ln>
          </a:insideV>
        </a:tcBdr>
        <a:fill>
          <a:solidFill>
            <a:srgbClr val="7BB759"/>
          </a:solidFill>
        </a:fill>
      </a:tcStyle>
    </a:firstCol>
    <a:lastRow>
      <a:tcTxStyle b="off" i="off">
        <a:fontRef idx="minor">
          <a:srgbClr val="006288"/>
        </a:fontRef>
        <a:srgbClr val="006288"/>
      </a:tcTxStyle>
      <a:tcStyle>
        <a:tcBdr>
          <a:left>
            <a:ln w="12700" cap="flat">
              <a:solidFill>
                <a:srgbClr val="94DBE2"/>
              </a:solidFill>
              <a:prstDash val="solid"/>
              <a:miter lim="400000"/>
            </a:ln>
          </a:left>
          <a:right>
            <a:ln w="12700" cap="flat">
              <a:solidFill>
                <a:srgbClr val="94DBE2"/>
              </a:solidFill>
              <a:prstDash val="solid"/>
              <a:miter lim="400000"/>
            </a:ln>
          </a:right>
          <a:top>
            <a:ln w="25400" cap="flat">
              <a:solidFill>
                <a:srgbClr val="94DBE2"/>
              </a:solidFill>
              <a:prstDash val="solid"/>
              <a:miter lim="400000"/>
            </a:ln>
          </a:top>
          <a:bottom>
            <a:ln w="12700" cap="flat">
              <a:solidFill>
                <a:srgbClr val="DBDFD4"/>
              </a:solidFill>
              <a:prstDash val="solid"/>
              <a:miter lim="400000"/>
            </a:ln>
          </a:bottom>
          <a:insideH>
            <a:ln w="12700" cap="flat">
              <a:solidFill>
                <a:srgbClr val="94DBE2"/>
              </a:solidFill>
              <a:prstDash val="solid"/>
              <a:miter lim="400000"/>
            </a:ln>
          </a:insideH>
          <a:insideV>
            <a:ln w="12700" cap="flat">
              <a:solidFill>
                <a:srgbClr val="94DBE2"/>
              </a:solidFill>
              <a:prstDash val="solid"/>
              <a:miter lim="400000"/>
            </a:ln>
          </a:insideV>
        </a:tcBdr>
        <a:fill>
          <a:solidFill>
            <a:srgbClr val="FFFFFF">
              <a:alpha val="80000"/>
            </a:srgbClr>
          </a:solidFill>
        </a:fill>
      </a:tcStyle>
    </a:lastRow>
    <a:firstRow>
      <a:tcTxStyle b="off" i="off">
        <a:fontRef idx="minor">
          <a:srgbClr val="FFFFFF"/>
        </a:fontRef>
        <a:srgbClr val="FFFFFF"/>
      </a:tcTxStyle>
      <a:tcStyle>
        <a:tcBdr>
          <a:left>
            <a:ln w="12700" cap="flat">
              <a:solidFill>
                <a:srgbClr val="94DBE2"/>
              </a:solidFill>
              <a:prstDash val="solid"/>
              <a:miter lim="400000"/>
            </a:ln>
          </a:left>
          <a:right>
            <a:ln w="12700" cap="flat">
              <a:solidFill>
                <a:srgbClr val="94DBE2"/>
              </a:solidFill>
              <a:prstDash val="solid"/>
              <a:miter lim="400000"/>
            </a:ln>
          </a:right>
          <a:top>
            <a:ln w="12700" cap="flat">
              <a:solidFill>
                <a:srgbClr val="DBDFD4"/>
              </a:solidFill>
              <a:prstDash val="solid"/>
              <a:miter lim="400000"/>
            </a:ln>
          </a:top>
          <a:bottom>
            <a:ln w="12700" cap="flat">
              <a:solidFill>
                <a:srgbClr val="94DBE2"/>
              </a:solidFill>
              <a:prstDash val="solid"/>
              <a:miter lim="400000"/>
            </a:ln>
          </a:bottom>
          <a:insideH>
            <a:ln w="12700" cap="flat">
              <a:solidFill>
                <a:srgbClr val="94DBE2"/>
              </a:solidFill>
              <a:prstDash val="solid"/>
              <a:miter lim="400000"/>
            </a:ln>
          </a:insideH>
          <a:insideV>
            <a:ln w="12700" cap="flat">
              <a:solidFill>
                <a:srgbClr val="94DBE2"/>
              </a:solidFill>
              <a:prstDash val="solid"/>
              <a:miter lim="400000"/>
            </a:ln>
          </a:insideV>
        </a:tcBdr>
        <a:fill>
          <a:solidFill>
            <a:schemeClr val="accent1">
              <a:hueOff val="-218139"/>
              <a:satOff val="-11670"/>
              <a:lumOff val="-10226"/>
              <a:alpha val="90000"/>
            </a:schemeClr>
          </a:solidFill>
        </a:fill>
      </a:tcStyle>
    </a:firstRow>
  </a:tblStyle>
  <a:tblStyle styleId="{C7B018BB-80A7-4F77-B60F-C8B233D01FF8}" styleName="">
    <a:tblBg/>
    <a:wholeTb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218139"/>
              <a:satOff val="-11670"/>
              <a:lumOff val="-10226"/>
              <a:alpha val="66000"/>
            </a:schemeClr>
          </a:solidFill>
        </a:fill>
      </a:tcStyle>
    </a:wholeTbl>
    <a:band2H>
      <a:tcTxStyle/>
      <a:tcStyle>
        <a:tcBdr/>
        <a:fill>
          <a:solidFill>
            <a:schemeClr val="accent1">
              <a:hueOff val="-218139"/>
              <a:satOff val="-11670"/>
              <a:lumOff val="-10226"/>
              <a:alpha val="39000"/>
            </a:schemeClr>
          </a:solidFill>
        </a:fill>
      </a:tcStyle>
    </a:band2H>
    <a:firstCo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4A1C8"/>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1D61C2"/>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1D61C2"/>
          </a:solidFill>
        </a:fill>
      </a:tcStyle>
    </a:firstRow>
  </a:tblStyle>
  <a:tblStyle styleId="{EEE7283C-3CF3-47DC-8721-378D4A62B228}" styleName="">
    <a:tblBg/>
    <a:wholeTbl>
      <a:tcTxStyle b="off" i="off">
        <a:fontRef idx="minor">
          <a:srgbClr val="EE7C00"/>
        </a:fontRef>
        <a:srgbClr val="EE7C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EFFF6">
              <a:alpha val="81000"/>
            </a:srgbClr>
          </a:solidFill>
        </a:fill>
      </a:tcStyle>
    </a:wholeTbl>
    <a:band2H>
      <a:tcTxStyle/>
      <a:tcStyle>
        <a:tcBdr/>
        <a:fill>
          <a:solidFill>
            <a:srgbClr val="FEFFF6">
              <a:alpha val="72000"/>
            </a:srgbClr>
          </a:solidFill>
        </a:fill>
      </a:tcStyle>
    </a:band2H>
    <a:firstCol>
      <a:tcTxStyle b="off" i="off">
        <a:fontRef idx="minor">
          <a:srgbClr val="E35015"/>
        </a:fontRef>
        <a:srgbClr val="E35015"/>
      </a:tcTxStyle>
      <a:tcStyle>
        <a:tcBdr>
          <a:left>
            <a:ln w="0" cap="flat">
              <a:noFill/>
              <a:miter lim="400000"/>
            </a:ln>
          </a:left>
          <a:right>
            <a:ln w="25400" cap="flat">
              <a:solidFill>
                <a:srgbClr val="AAE6E6"/>
              </a:solidFill>
              <a:custDash>
                <a:ds d="200000" sp="200000"/>
              </a:custDash>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EFFF6">
              <a:alpha val="81000"/>
            </a:srgbClr>
          </a:solidFill>
        </a:fill>
      </a:tcStyle>
    </a:firstCol>
    <a:lastRow>
      <a:tcTxStyle b="off" i="off">
        <a:fontRef idx="minor">
          <a:srgbClr val="653F2A"/>
        </a:fontRef>
        <a:srgbClr val="653F2A"/>
      </a:tcTxStyle>
      <a:tcStyle>
        <a:tcBdr>
          <a:left>
            <a:ln w="12700" cap="flat">
              <a:noFill/>
              <a:miter lim="400000"/>
            </a:ln>
          </a:left>
          <a:right>
            <a:ln w="12700" cap="flat">
              <a:noFill/>
              <a:miter lim="400000"/>
            </a:ln>
          </a:right>
          <a:top>
            <a:ln w="25400" cap="flat">
              <a:solidFill>
                <a:srgbClr val="AAE6E6"/>
              </a:solidFill>
              <a:custDash>
                <a:ds d="200000" sp="200000"/>
              </a:custDash>
              <a:miter lim="400000"/>
            </a:ln>
          </a:top>
          <a:bottom>
            <a:ln w="0" cap="flat">
              <a:noFill/>
              <a:miter lim="400000"/>
            </a:ln>
          </a:bottom>
          <a:insideH>
            <a:ln w="12700" cap="flat">
              <a:noFill/>
              <a:miter lim="400000"/>
            </a:ln>
          </a:insideH>
          <a:insideV>
            <a:ln w="12700" cap="flat">
              <a:noFill/>
              <a:miter lim="400000"/>
            </a:ln>
          </a:insideV>
        </a:tcBdr>
        <a:fill>
          <a:solidFill>
            <a:srgbClr val="FEFFF6">
              <a:alpha val="81000"/>
            </a:srgbClr>
          </a:solidFill>
        </a:fill>
      </a:tcStyle>
    </a:lastRow>
    <a:firstRow>
      <a:tcTxStyle b="off" i="off">
        <a:fontRef idx="minor">
          <a:srgbClr val="653F2A"/>
        </a:fontRef>
        <a:srgbClr val="653F2A"/>
      </a:tcTxStyle>
      <a:tcStyle>
        <a:tcBdr>
          <a:left>
            <a:ln w="12700" cap="flat">
              <a:noFill/>
              <a:miter lim="400000"/>
            </a:ln>
          </a:left>
          <a:right>
            <a:ln w="12700" cap="flat">
              <a:noFill/>
              <a:miter lim="400000"/>
            </a:ln>
          </a:right>
          <a:top>
            <a:ln w="0" cap="flat">
              <a:noFill/>
              <a:miter lim="400000"/>
            </a:ln>
          </a:top>
          <a:bottom>
            <a:ln w="25400" cap="flat">
              <a:solidFill>
                <a:srgbClr val="AAE6E6"/>
              </a:solidFill>
              <a:custDash>
                <a:ds d="200000" sp="200000"/>
              </a:custDash>
              <a:miter lim="400000"/>
            </a:ln>
          </a:bottom>
          <a:insideH>
            <a:ln w="12700" cap="flat">
              <a:noFill/>
              <a:miter lim="400000"/>
            </a:ln>
          </a:insideH>
          <a:insideV>
            <a:ln w="12700" cap="flat">
              <a:noFill/>
              <a:miter lim="400000"/>
            </a:ln>
          </a:insideV>
        </a:tcBdr>
        <a:fill>
          <a:solidFill>
            <a:srgbClr val="FEFFF6">
              <a:alpha val="81000"/>
            </a:srgbClr>
          </a:solidFill>
        </a:fill>
      </a:tcStyle>
    </a:firstRow>
  </a:tblStyle>
  <a:tblStyle styleId="{CF821DB8-F4EB-4A41-A1BA-3FCAFE7338EE}" styleName="">
    <a:tblBg/>
    <a:wholeTbl>
      <a:tcTxStyle b="off" i="off">
        <a:fontRef idx="major">
          <a:srgbClr val="006288"/>
        </a:fontRef>
        <a:srgbClr val="006288"/>
      </a:tcTxStyle>
      <a:tcStyle>
        <a:tcBdr>
          <a:left>
            <a:ln w="12700" cap="flat">
              <a:solidFill>
                <a:srgbClr val="FFFFFF">
                  <a:alpha val="66000"/>
                </a:srgbClr>
              </a:solidFill>
              <a:prstDash val="solid"/>
              <a:miter lim="400000"/>
            </a:ln>
          </a:left>
          <a:right>
            <a:ln w="12700" cap="flat">
              <a:solidFill>
                <a:srgbClr val="FFFFFF">
                  <a:alpha val="66000"/>
                </a:srgbClr>
              </a:solidFill>
              <a:prstDash val="solid"/>
              <a:miter lim="400000"/>
            </a:ln>
          </a:right>
          <a:top>
            <a:ln w="12700" cap="flat">
              <a:solidFill>
                <a:srgbClr val="FFFFFF">
                  <a:alpha val="66000"/>
                </a:srgbClr>
              </a:solidFill>
              <a:prstDash val="solid"/>
              <a:miter lim="400000"/>
            </a:ln>
          </a:top>
          <a:bottom>
            <a:ln w="12700" cap="flat">
              <a:solidFill>
                <a:srgbClr val="FFFFFF">
                  <a:alpha val="66000"/>
                </a:srgbClr>
              </a:solidFill>
              <a:prstDash val="solid"/>
              <a:miter lim="400000"/>
            </a:ln>
          </a:bottom>
          <a:insideH>
            <a:ln w="12700" cap="flat">
              <a:solidFill>
                <a:srgbClr val="FFFFFF">
                  <a:alpha val="66000"/>
                </a:srgbClr>
              </a:solidFill>
              <a:prstDash val="solid"/>
              <a:miter lim="400000"/>
            </a:ln>
          </a:insideH>
          <a:insideV>
            <a:ln w="12700" cap="flat">
              <a:solidFill>
                <a:srgbClr val="FFFFFF">
                  <a:alpha val="66000"/>
                </a:srgbClr>
              </a:solidFill>
              <a:prstDash val="solid"/>
              <a:miter lim="400000"/>
            </a:ln>
          </a:insideV>
        </a:tcBdr>
        <a:fill>
          <a:noFill/>
        </a:fill>
      </a:tcStyle>
    </a:wholeTbl>
    <a:band2H>
      <a:tcTxStyle/>
      <a:tcStyle>
        <a:tcBdr/>
        <a:fill>
          <a:solidFill>
            <a:srgbClr val="006288">
              <a:alpha val="12000"/>
            </a:srgbClr>
          </a:solidFill>
        </a:fill>
      </a:tcStyle>
    </a:band2H>
    <a:firstCol>
      <a:tcTxStyle b="off"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4087B2"/>
          </a:solidFill>
        </a:fill>
      </a:tcStyle>
    </a:firstCol>
    <a:lastRow>
      <a:tcTxStyle b="off"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FB46A"/>
          </a:solidFill>
        </a:fill>
      </a:tcStyle>
    </a:lastRow>
    <a:firstRow>
      <a:tcTxStyle b="off"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FB46A"/>
          </a:solidFill>
        </a:fill>
      </a:tcStyle>
    </a:firstRow>
  </a:tblStyle>
  <a:tblStyle styleId="{33BA23B1-9221-436E-865A-0063620EA4FD}" styleName="">
    <a:tblBg/>
    <a:wholeTbl>
      <a:tcTxStyle b="off" i="off">
        <a:fontRef idx="major">
          <a:srgbClr val="444444"/>
        </a:fontRef>
        <a:srgbClr val="444444"/>
      </a:tcTxStyle>
      <a:tcStyle>
        <a:tcBdr>
          <a:left>
            <a:ln w="12700" cap="flat">
              <a:noFill/>
              <a:miter lim="400000"/>
            </a:ln>
          </a:left>
          <a:right>
            <a:ln w="12700" cap="flat">
              <a:noFill/>
              <a:miter lim="400000"/>
            </a:ln>
          </a:right>
          <a:top>
            <a:ln w="12700" cap="flat">
              <a:solidFill>
                <a:srgbClr val="DBDFD3"/>
              </a:solidFill>
              <a:prstDash val="solid"/>
              <a:miter lim="400000"/>
            </a:ln>
          </a:top>
          <a:bottom>
            <a:ln w="12700" cap="flat">
              <a:solidFill>
                <a:srgbClr val="DBDFD3"/>
              </a:solidFill>
              <a:prstDash val="solid"/>
              <a:miter lim="400000"/>
            </a:ln>
          </a:bottom>
          <a:insideH>
            <a:ln w="12700" cap="flat">
              <a:solidFill>
                <a:srgbClr val="DBDFD3"/>
              </a:solidFill>
              <a:prstDash val="solid"/>
              <a:miter lim="400000"/>
            </a:ln>
          </a:insideH>
          <a:insideV>
            <a:ln w="12700" cap="flat">
              <a:noFill/>
              <a:miter lim="400000"/>
            </a:ln>
          </a:insideV>
        </a:tcBdr>
        <a:fill>
          <a:solidFill>
            <a:srgbClr val="FFFFFF"/>
          </a:solidFill>
        </a:fill>
      </a:tcStyle>
    </a:wholeTbl>
    <a:band2H>
      <a:tcTxStyle/>
      <a:tcStyle>
        <a:tcBdr/>
        <a:fill>
          <a:solidFill>
            <a:srgbClr val="F7F7F7"/>
          </a:solidFill>
        </a:fill>
      </a:tcStyle>
    </a:band2H>
    <a:firstCol>
      <a:tcTxStyle b="off" i="off">
        <a:fontRef idx="major">
          <a:srgbClr val="444444"/>
        </a:fontRef>
        <a:srgbClr val="444444"/>
      </a:tcTxStyle>
      <a:tcStyle>
        <a:tcBdr>
          <a:left>
            <a:ln w="12700" cap="flat">
              <a:noFill/>
              <a:miter lim="400000"/>
            </a:ln>
          </a:left>
          <a:right>
            <a:ln w="12700" cap="flat">
              <a:solidFill>
                <a:srgbClr val="DBDFD3"/>
              </a:solidFill>
              <a:prstDash val="solid"/>
              <a:miter lim="400000"/>
            </a:ln>
          </a:right>
          <a:top>
            <a:ln w="12700" cap="flat">
              <a:solidFill>
                <a:srgbClr val="DBDFD3"/>
              </a:solidFill>
              <a:prstDash val="solid"/>
              <a:miter lim="400000"/>
            </a:ln>
          </a:top>
          <a:bottom>
            <a:ln w="12700" cap="flat">
              <a:solidFill>
                <a:srgbClr val="DBDFD3"/>
              </a:solidFill>
              <a:prstDash val="solid"/>
              <a:miter lim="400000"/>
            </a:ln>
          </a:bottom>
          <a:insideH>
            <a:ln w="12700" cap="flat">
              <a:solidFill>
                <a:srgbClr val="DBDFD3"/>
              </a:solidFill>
              <a:prstDash val="solid"/>
              <a:miter lim="400000"/>
            </a:ln>
          </a:insideH>
          <a:insideV>
            <a:ln w="12700" cap="flat">
              <a:noFill/>
              <a:miter lim="400000"/>
            </a:ln>
          </a:insideV>
        </a:tcBdr>
        <a:fill>
          <a:solidFill>
            <a:srgbClr val="E8E9E8"/>
          </a:solidFill>
        </a:fill>
      </a:tcStyle>
    </a:firstCol>
    <a:lastRow>
      <a:tcTxStyle b="off" i="off">
        <a:fontRef idx="major">
          <a:srgbClr val="444444"/>
        </a:fontRef>
        <a:srgbClr val="444444"/>
      </a:tcTxStyle>
      <a:tcStyle>
        <a:tcBdr>
          <a:left>
            <a:ln w="12700" cap="flat">
              <a:noFill/>
              <a:miter lim="400000"/>
            </a:ln>
          </a:left>
          <a:right>
            <a:ln w="12700" cap="flat">
              <a:noFill/>
              <a:miter lim="400000"/>
            </a:ln>
          </a:right>
          <a:top>
            <a:ln w="25400" cap="flat">
              <a:solidFill>
                <a:srgbClr val="DBDFD3"/>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ff"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solidFill>
                <a:srgbClr val="DBDFD3"/>
              </a:solidFill>
              <a:prstDash val="solid"/>
              <a:miter lim="400000"/>
            </a:ln>
          </a:bottom>
          <a:insideH>
            <a:ln w="12700" cap="flat">
              <a:noFill/>
              <a:miter lim="400000"/>
            </a:ln>
          </a:insideH>
          <a:insideV>
            <a:ln w="12700" cap="flat">
              <a:noFill/>
              <a:miter lim="400000"/>
            </a:ln>
          </a:insideV>
        </a:tcBdr>
        <a:fill>
          <a:solidFill>
            <a:srgbClr val="3D3D3D"/>
          </a:solidFill>
        </a:fill>
      </a:tcStyle>
    </a:firstRow>
  </a:tblStyle>
  <a:tblStyle styleId="{2708684C-4D16-4618-839F-0558EEFCDFE6}" styleName="">
    <a:tblBg/>
    <a:wholeTbl>
      <a:tcTxStyle b="off" i="off">
        <a:fontRef idx="major">
          <a:srgbClr val="006288"/>
        </a:fontRef>
        <a:srgbClr val="006288"/>
      </a:tcTxStyle>
      <a:tcStyle>
        <a:tcBdr>
          <a:left>
            <a:ln w="25400" cap="flat">
              <a:solidFill>
                <a:srgbClr val="FFFFFF"/>
              </a:solidFill>
              <a:custDash>
                <a:ds d="200000" sp="200000"/>
              </a:custDash>
              <a:miter lim="400000"/>
            </a:ln>
          </a:left>
          <a:right>
            <a:ln w="25400" cap="flat">
              <a:solidFill>
                <a:srgbClr val="FFFFFF"/>
              </a:solidFill>
              <a:custDash>
                <a:ds d="200000" sp="200000"/>
              </a:custDash>
              <a:miter lim="400000"/>
            </a:ln>
          </a:right>
          <a:top>
            <a:ln w="25400" cap="flat">
              <a:solidFill>
                <a:srgbClr val="FFFFFF"/>
              </a:solidFill>
              <a:custDash>
                <a:ds d="200000" sp="200000"/>
              </a:custDash>
              <a:miter lim="400000"/>
            </a:ln>
          </a:top>
          <a:bottom>
            <a:ln w="25400" cap="flat">
              <a:solidFill>
                <a:srgbClr val="FFFFFF"/>
              </a:solidFill>
              <a:custDash>
                <a:ds d="200000" sp="200000"/>
              </a:custDash>
              <a:miter lim="400000"/>
            </a:ln>
          </a:bottom>
          <a:insideH>
            <a:ln w="25400" cap="flat">
              <a:solidFill>
                <a:srgbClr val="FFFFFF"/>
              </a:solidFill>
              <a:custDash>
                <a:ds d="200000" sp="200000"/>
              </a:custDash>
              <a:miter lim="400000"/>
            </a:ln>
          </a:insideH>
          <a:insideV>
            <a:ln w="25400" cap="flat">
              <a:solidFill>
                <a:srgbClr val="FFFFFF"/>
              </a:solidFill>
              <a:custDash>
                <a:ds d="200000" sp="200000"/>
              </a:custDash>
              <a:miter lim="400000"/>
            </a:ln>
          </a:insideV>
        </a:tcBdr>
        <a:fill>
          <a:noFill/>
        </a:fill>
      </a:tcStyle>
    </a:wholeTbl>
    <a:band2H>
      <a:tcTxStyle/>
      <a:tcStyle>
        <a:tcBdr/>
        <a:fill>
          <a:solidFill>
            <a:srgbClr val="106AA0">
              <a:alpha val="14000"/>
            </a:srgbClr>
          </a:solidFill>
        </a:fill>
      </a:tcStyle>
    </a:band2H>
    <a:firstCol>
      <a:tcTxStyle b="off" i="off">
        <a:fontRef idx="major">
          <a:srgbClr val="006288"/>
        </a:fontRef>
        <a:srgbClr val="006288"/>
      </a:tcTxStyle>
      <a:tcStyle>
        <a:tcBdr>
          <a:left>
            <a:ln w="12700" cap="flat">
              <a:noFill/>
              <a:miter lim="400000"/>
            </a:ln>
          </a:left>
          <a:right>
            <a:ln w="38100" cap="flat">
              <a:solidFill>
                <a:srgbClr val="FFFFFF"/>
              </a:solidFill>
              <a:prstDash val="solid"/>
              <a:miter lim="400000"/>
            </a:ln>
          </a:right>
          <a:top>
            <a:ln w="25400" cap="flat">
              <a:solidFill>
                <a:srgbClr val="FFFFFF"/>
              </a:solidFill>
              <a:custDash>
                <a:ds d="200000" sp="200000"/>
              </a:custDash>
              <a:miter lim="400000"/>
            </a:ln>
          </a:top>
          <a:bottom>
            <a:ln w="25400" cap="flat">
              <a:solidFill>
                <a:srgbClr val="FFFFFF"/>
              </a:solidFill>
              <a:custDash>
                <a:ds d="200000" sp="200000"/>
              </a:custDash>
              <a:miter lim="400000"/>
            </a:ln>
          </a:bottom>
          <a:insideH>
            <a:ln w="25400" cap="flat">
              <a:solidFill>
                <a:srgbClr val="FFFFFF"/>
              </a:solidFill>
              <a:custDash>
                <a:ds d="200000" sp="200000"/>
              </a:custDash>
              <a:miter lim="400000"/>
            </a:ln>
          </a:insideH>
          <a:insideV>
            <a:ln w="25400" cap="flat">
              <a:solidFill>
                <a:srgbClr val="FFFFFF"/>
              </a:solidFill>
              <a:custDash>
                <a:ds d="200000" sp="200000"/>
              </a:custDash>
              <a:miter lim="400000"/>
            </a:ln>
          </a:insideV>
        </a:tcBdr>
        <a:fill>
          <a:noFill/>
        </a:fill>
      </a:tcStyle>
    </a:firstCol>
    <a:lastRow>
      <a:tcTxStyle b="off" i="off">
        <a:fontRef idx="major">
          <a:srgbClr val="006288"/>
        </a:fontRef>
        <a:srgbClr val="006288"/>
      </a:tcTxStyle>
      <a:tcStyle>
        <a:tcBdr>
          <a:left>
            <a:ln w="25400" cap="flat">
              <a:solidFill>
                <a:srgbClr val="FFFFFF"/>
              </a:solidFill>
              <a:custDash>
                <a:ds d="200000" sp="200000"/>
              </a:custDash>
              <a:miter lim="400000"/>
            </a:ln>
          </a:left>
          <a:right>
            <a:ln w="25400" cap="flat">
              <a:solidFill>
                <a:srgbClr val="FFFFFF"/>
              </a:solidFill>
              <a:custDash>
                <a:ds d="200000" sp="200000"/>
              </a:custDash>
              <a:miter lim="400000"/>
            </a:ln>
          </a:right>
          <a:top>
            <a:ln w="38100" cap="flat">
              <a:solidFill>
                <a:srgbClr val="FFFFFF"/>
              </a:solidFill>
              <a:prstDash val="solid"/>
              <a:miter lim="400000"/>
            </a:ln>
          </a:top>
          <a:bottom>
            <a:ln w="12700" cap="flat">
              <a:noFill/>
              <a:miter lim="400000"/>
            </a:ln>
          </a:bottom>
          <a:insideH>
            <a:ln w="12700" cap="flat">
              <a:noFill/>
              <a:miter lim="400000"/>
            </a:ln>
          </a:insideH>
          <a:insideV>
            <a:ln w="25400" cap="flat">
              <a:solidFill>
                <a:srgbClr val="FFFFFF"/>
              </a:solidFill>
              <a:custDash>
                <a:ds d="200000" sp="200000"/>
              </a:custDash>
              <a:miter lim="400000"/>
            </a:ln>
          </a:insideV>
        </a:tcBdr>
        <a:fill>
          <a:noFill/>
        </a:fill>
      </a:tcStyle>
    </a:lastRow>
    <a:firstRow>
      <a:tcTxStyle b="off" i="off">
        <a:fontRef idx="major">
          <a:srgbClr val="006288"/>
        </a:fontRef>
        <a:srgbClr val="006288"/>
      </a:tcTxStyle>
      <a:tcStyle>
        <a:tcBdr>
          <a:left>
            <a:ln w="25400" cap="flat">
              <a:solidFill>
                <a:srgbClr val="FFFFFF"/>
              </a:solidFill>
              <a:custDash>
                <a:ds d="200000" sp="200000"/>
              </a:custDash>
              <a:miter lim="400000"/>
            </a:ln>
          </a:left>
          <a:right>
            <a:ln w="25400" cap="flat">
              <a:solidFill>
                <a:srgbClr val="FFFFFF"/>
              </a:solidFill>
              <a:custDash>
                <a:ds d="200000" sp="200000"/>
              </a:custDash>
              <a:miter lim="400000"/>
            </a:ln>
          </a:right>
          <a:top>
            <a:ln w="12700" cap="flat">
              <a:noFill/>
              <a:miter lim="400000"/>
            </a:ln>
          </a:top>
          <a:bottom>
            <a:ln w="38100" cap="flat">
              <a:solidFill>
                <a:srgbClr val="FFFFFF"/>
              </a:solidFill>
              <a:prstDash val="solid"/>
              <a:miter lim="400000"/>
            </a:ln>
          </a:bottom>
          <a:insideH>
            <a:ln w="12700" cap="flat">
              <a:noFill/>
              <a:miter lim="400000"/>
            </a:ln>
          </a:insideH>
          <a:insideV>
            <a:ln w="25400" cap="flat">
              <a:solidFill>
                <a:srgbClr val="FFFFFF"/>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2" d="100"/>
          <a:sy n="52" d="100"/>
        </p:scale>
        <p:origin x="148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1" name="Shape 201"/>
          <p:cNvSpPr>
            <a:spLocks noGrp="1" noRot="1" noChangeAspect="1"/>
          </p:cNvSpPr>
          <p:nvPr>
            <p:ph type="sldImg"/>
          </p:nvPr>
        </p:nvSpPr>
        <p:spPr>
          <a:xfrm>
            <a:off x="1143000" y="685800"/>
            <a:ext cx="4572000" cy="3429000"/>
          </a:xfrm>
          <a:prstGeom prst="rect">
            <a:avLst/>
          </a:prstGeom>
        </p:spPr>
        <p:txBody>
          <a:bodyPr/>
          <a:lstStyle/>
          <a:p>
            <a:endParaRPr/>
          </a:p>
        </p:txBody>
      </p:sp>
      <p:sp>
        <p:nvSpPr>
          <p:cNvPr id="202" name="Shape 20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1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amp; Subtitle">
    <p:spTree>
      <p:nvGrpSpPr>
        <p:cNvPr id="1" name=""/>
        <p:cNvGrpSpPr/>
        <p:nvPr/>
      </p:nvGrpSpPr>
      <p:grpSpPr>
        <a:xfrm>
          <a:off x="0" y="0"/>
          <a:ext cx="0" cy="0"/>
          <a:chOff x="0" y="0"/>
          <a:chExt cx="0" cy="0"/>
        </a:xfrm>
      </p:grpSpPr>
      <p:pic>
        <p:nvPicPr>
          <p:cNvPr id="19" name="chalk_line-1.png" descr="chalk_line-1.png"/>
          <p:cNvPicPr>
            <a:picLocks noChangeAspect="1"/>
          </p:cNvPicPr>
          <p:nvPr/>
        </p:nvPicPr>
        <p:blipFill>
          <a:blip r:embed="rId2">
            <a:extLst/>
          </a:blip>
          <a:stretch>
            <a:fillRect/>
          </a:stretch>
        </p:blipFill>
        <p:spPr>
          <a:xfrm>
            <a:off x="177800" y="0"/>
            <a:ext cx="3441700" cy="9794917"/>
          </a:xfrm>
          <a:prstGeom prst="rect">
            <a:avLst/>
          </a:prstGeom>
          <a:ln w="12700">
            <a:miter lim="400000"/>
          </a:ln>
        </p:spPr>
      </p:pic>
      <p:pic>
        <p:nvPicPr>
          <p:cNvPr id="20" name="chalk_line-2.png" descr="chalk_line-2.png"/>
          <p:cNvPicPr>
            <a:picLocks noChangeAspect="1"/>
          </p:cNvPicPr>
          <p:nvPr/>
        </p:nvPicPr>
        <p:blipFill>
          <a:blip r:embed="rId3">
            <a:extLst/>
          </a:blip>
          <a:stretch>
            <a:fillRect/>
          </a:stretch>
        </p:blipFill>
        <p:spPr>
          <a:xfrm>
            <a:off x="5168900" y="1321246"/>
            <a:ext cx="7835900" cy="7934466"/>
          </a:xfrm>
          <a:prstGeom prst="rect">
            <a:avLst/>
          </a:prstGeom>
          <a:ln w="12700">
            <a:miter lim="400000"/>
          </a:ln>
        </p:spPr>
      </p:pic>
      <p:pic>
        <p:nvPicPr>
          <p:cNvPr id="21" name="scrapbook_cover_title_hi.png" descr="scrapbook_cover_title_hi.png"/>
          <p:cNvPicPr>
            <a:picLocks/>
          </p:cNvPicPr>
          <p:nvPr/>
        </p:nvPicPr>
        <p:blipFill>
          <a:blip r:embed="rId4">
            <a:extLst/>
          </a:blip>
          <a:stretch>
            <a:fillRect/>
          </a:stretch>
        </p:blipFill>
        <p:spPr>
          <a:xfrm>
            <a:off x="640735" y="2781300"/>
            <a:ext cx="11760201" cy="4178300"/>
          </a:xfrm>
          <a:prstGeom prst="rect">
            <a:avLst/>
          </a:prstGeom>
          <a:ln w="12700">
            <a:miter lim="400000"/>
          </a:ln>
        </p:spPr>
      </p:pic>
      <p:sp>
        <p:nvSpPr>
          <p:cNvPr id="22" name="Title Text"/>
          <p:cNvSpPr txBox="1">
            <a:spLocks noGrp="1"/>
          </p:cNvSpPr>
          <p:nvPr>
            <p:ph type="title"/>
          </p:nvPr>
        </p:nvSpPr>
        <p:spPr>
          <a:xfrm>
            <a:off x="1270000" y="2959100"/>
            <a:ext cx="10464800" cy="2286000"/>
          </a:xfrm>
          <a:prstGeom prst="rect">
            <a:avLst/>
          </a:prstGeom>
        </p:spPr>
        <p:txBody>
          <a:bodyPr anchor="b"/>
          <a:lstStyle>
            <a:lvl1pPr>
              <a:defRPr i="1">
                <a:solidFill>
                  <a:srgbClr val="292929">
                    <a:alpha val="93000"/>
                  </a:srgbClr>
                </a:solidFill>
                <a:latin typeface="+mj-lt"/>
                <a:ea typeface="+mj-ea"/>
                <a:cs typeface="+mj-cs"/>
                <a:sym typeface="Georgia"/>
              </a:defRPr>
            </a:lvl1pPr>
          </a:lstStyle>
          <a:p>
            <a:r>
              <a:t>Title Text</a:t>
            </a:r>
          </a:p>
        </p:txBody>
      </p:sp>
      <p:sp>
        <p:nvSpPr>
          <p:cNvPr id="23" name="Body Level One…"/>
          <p:cNvSpPr txBox="1">
            <a:spLocks noGrp="1"/>
          </p:cNvSpPr>
          <p:nvPr>
            <p:ph type="body" sz="quarter" idx="1"/>
          </p:nvPr>
        </p:nvSpPr>
        <p:spPr>
          <a:xfrm>
            <a:off x="1270000" y="5283200"/>
            <a:ext cx="10464800" cy="1308100"/>
          </a:xfrm>
          <a:prstGeom prst="rect">
            <a:avLst/>
          </a:prstGeom>
        </p:spPr>
        <p:txBody>
          <a:bodyPr anchor="t"/>
          <a:lstStyle>
            <a:lvl1pPr marL="0" indent="0" algn="ctr">
              <a:spcBef>
                <a:spcPts val="0"/>
              </a:spcBef>
              <a:buSzTx/>
              <a:buNone/>
              <a:defRPr sz="3800" i="1">
                <a:solidFill>
                  <a:schemeClr val="accent5">
                    <a:hueOff val="-188353"/>
                    <a:satOff val="-10165"/>
                    <a:lumOff val="-10285"/>
                  </a:schemeClr>
                </a:solidFill>
              </a:defRPr>
            </a:lvl1pPr>
            <a:lvl2pPr marL="0" indent="0" algn="ctr">
              <a:spcBef>
                <a:spcPts val="0"/>
              </a:spcBef>
              <a:buSzTx/>
              <a:buNone/>
              <a:defRPr sz="3800" i="1">
                <a:solidFill>
                  <a:schemeClr val="accent5">
                    <a:hueOff val="-188353"/>
                    <a:satOff val="-10165"/>
                    <a:lumOff val="-10285"/>
                  </a:schemeClr>
                </a:solidFill>
              </a:defRPr>
            </a:lvl2pPr>
            <a:lvl3pPr marL="0" indent="0" algn="ctr">
              <a:spcBef>
                <a:spcPts val="0"/>
              </a:spcBef>
              <a:buSzTx/>
              <a:buNone/>
              <a:defRPr sz="3800" i="1">
                <a:solidFill>
                  <a:schemeClr val="accent5">
                    <a:hueOff val="-188353"/>
                    <a:satOff val="-10165"/>
                    <a:lumOff val="-10285"/>
                  </a:schemeClr>
                </a:solidFill>
              </a:defRPr>
            </a:lvl3pPr>
            <a:lvl4pPr marL="0" indent="0" algn="ctr">
              <a:spcBef>
                <a:spcPts val="0"/>
              </a:spcBef>
              <a:buSzTx/>
              <a:buNone/>
              <a:defRPr sz="3800" i="1">
                <a:solidFill>
                  <a:schemeClr val="accent5">
                    <a:hueOff val="-188353"/>
                    <a:satOff val="-10165"/>
                    <a:lumOff val="-10285"/>
                  </a:schemeClr>
                </a:solidFill>
              </a:defRPr>
            </a:lvl4pPr>
            <a:lvl5pPr marL="0" indent="0" algn="ctr">
              <a:spcBef>
                <a:spcPts val="0"/>
              </a:spcBef>
              <a:buSzTx/>
              <a:buNone/>
              <a:defRPr sz="3800" i="1">
                <a:solidFill>
                  <a:schemeClr val="accent5">
                    <a:hueOff val="-188353"/>
                    <a:satOff val="-10165"/>
                    <a:lumOff val="-10285"/>
                  </a:schemeClr>
                </a:solidFill>
              </a:defRPr>
            </a:lvl5pPr>
          </a:lstStyle>
          <a:p>
            <a:r>
              <a:t>Body Level One</a:t>
            </a:r>
          </a:p>
          <a:p>
            <a:pPr lvl="1"/>
            <a:r>
              <a:t>Body Level Two</a:t>
            </a:r>
          </a:p>
          <a:p>
            <a:pPr lvl="2"/>
            <a:r>
              <a:t>Body Level Three</a:t>
            </a:r>
          </a:p>
          <a:p>
            <a:pPr lvl="3"/>
            <a:r>
              <a:t>Body Level Four</a:t>
            </a:r>
          </a:p>
          <a:p>
            <a:pPr lvl="4"/>
            <a:r>
              <a:t>Body Level Five</a:t>
            </a:r>
          </a:p>
        </p:txBody>
      </p:sp>
      <p:sp>
        <p:nvSpPr>
          <p:cNvPr id="2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Photo - Horizontal">
    <p:spTree>
      <p:nvGrpSpPr>
        <p:cNvPr id="1" name=""/>
        <p:cNvGrpSpPr/>
        <p:nvPr/>
      </p:nvGrpSpPr>
      <p:grpSpPr>
        <a:xfrm>
          <a:off x="0" y="0"/>
          <a:ext cx="0" cy="0"/>
          <a:chOff x="0" y="0"/>
          <a:chExt cx="0" cy="0"/>
        </a:xfrm>
      </p:grpSpPr>
      <p:pic>
        <p:nvPicPr>
          <p:cNvPr id="31" name="lines-line-1.png" descr="lines-line-1.png"/>
          <p:cNvPicPr>
            <a:picLocks noChangeAspect="1"/>
          </p:cNvPicPr>
          <p:nvPr/>
        </p:nvPicPr>
        <p:blipFill>
          <a:blip r:embed="rId2">
            <a:extLst/>
          </a:blip>
          <a:stretch>
            <a:fillRect/>
          </a:stretch>
        </p:blipFill>
        <p:spPr>
          <a:xfrm>
            <a:off x="647700" y="8864600"/>
            <a:ext cx="11798300" cy="292100"/>
          </a:xfrm>
          <a:prstGeom prst="rect">
            <a:avLst/>
          </a:prstGeom>
          <a:ln w="12700">
            <a:miter lim="400000"/>
          </a:ln>
        </p:spPr>
      </p:pic>
      <p:pic>
        <p:nvPicPr>
          <p:cNvPr id="32" name="wave-line.png" descr="wave-line.png"/>
          <p:cNvPicPr>
            <a:picLocks noChangeAspect="1"/>
          </p:cNvPicPr>
          <p:nvPr/>
        </p:nvPicPr>
        <p:blipFill>
          <a:blip r:embed="rId3">
            <a:extLst/>
          </a:blip>
          <a:srcRect l="16094" t="82" r="38169" b="72"/>
          <a:stretch>
            <a:fillRect/>
          </a:stretch>
        </p:blipFill>
        <p:spPr>
          <a:xfrm>
            <a:off x="799800" y="597015"/>
            <a:ext cx="11367016" cy="139806"/>
          </a:xfrm>
          <a:custGeom>
            <a:avLst/>
            <a:gdLst/>
            <a:ahLst/>
            <a:cxnLst>
              <a:cxn ang="0">
                <a:pos x="wd2" y="hd2"/>
              </a:cxn>
              <a:cxn ang="5400000">
                <a:pos x="wd2" y="hd2"/>
              </a:cxn>
              <a:cxn ang="10800000">
                <a:pos x="wd2" y="hd2"/>
              </a:cxn>
              <a:cxn ang="16200000">
                <a:pos x="wd2" y="hd2"/>
              </a:cxn>
            </a:cxnLst>
            <a:rect l="0" t="0" r="r" b="b"/>
            <a:pathLst>
              <a:path w="21600" h="21600" extrusionOk="0">
                <a:moveTo>
                  <a:pt x="21600" y="16"/>
                </a:moveTo>
                <a:lnTo>
                  <a:pt x="1" y="0"/>
                </a:lnTo>
                <a:lnTo>
                  <a:pt x="0" y="21584"/>
                </a:lnTo>
                <a:lnTo>
                  <a:pt x="21599" y="21600"/>
                </a:lnTo>
                <a:lnTo>
                  <a:pt x="21600" y="16"/>
                </a:lnTo>
                <a:close/>
              </a:path>
            </a:pathLst>
          </a:custGeom>
          <a:ln w="12700">
            <a:miter lim="400000"/>
          </a:ln>
        </p:spPr>
      </p:pic>
      <p:pic>
        <p:nvPicPr>
          <p:cNvPr id="33" name="wave-line.png" descr="wave-line.png"/>
          <p:cNvPicPr>
            <a:picLocks noChangeAspect="1"/>
          </p:cNvPicPr>
          <p:nvPr/>
        </p:nvPicPr>
        <p:blipFill>
          <a:blip r:embed="rId3">
            <a:extLst/>
          </a:blip>
          <a:srcRect l="16504" r="50434"/>
          <a:stretch>
            <a:fillRect/>
          </a:stretch>
        </p:blipFill>
        <p:spPr>
          <a:xfrm rot="5400000">
            <a:off x="-3378364" y="4686138"/>
            <a:ext cx="8216901" cy="140023"/>
          </a:xfrm>
          <a:prstGeom prst="rect">
            <a:avLst/>
          </a:prstGeom>
          <a:ln w="12700">
            <a:miter lim="400000"/>
          </a:ln>
        </p:spPr>
      </p:pic>
      <p:pic>
        <p:nvPicPr>
          <p:cNvPr id="34" name="dots-line-cropped.png" descr="dots-line-cropped.png"/>
          <p:cNvPicPr>
            <a:picLocks noChangeAspect="1"/>
          </p:cNvPicPr>
          <p:nvPr/>
        </p:nvPicPr>
        <p:blipFill>
          <a:blip r:embed="rId4">
            <a:extLst/>
          </a:blip>
          <a:srcRect l="4761" t="2928" r="10188"/>
          <a:stretch>
            <a:fillRect/>
          </a:stretch>
        </p:blipFill>
        <p:spPr>
          <a:xfrm rot="16199985">
            <a:off x="-4244962" y="4772011"/>
            <a:ext cx="9753601" cy="209578"/>
          </a:xfrm>
          <a:prstGeom prst="rect">
            <a:avLst/>
          </a:prstGeom>
          <a:ln w="12700">
            <a:miter lim="400000"/>
          </a:ln>
        </p:spPr>
      </p:pic>
      <p:pic>
        <p:nvPicPr>
          <p:cNvPr id="35" name="dots-line-cropped.png" descr="dots-line-cropped.png"/>
          <p:cNvPicPr>
            <a:picLocks noChangeAspect="1"/>
          </p:cNvPicPr>
          <p:nvPr/>
        </p:nvPicPr>
        <p:blipFill>
          <a:blip r:embed="rId4">
            <a:extLst/>
          </a:blip>
          <a:srcRect t="5872" b="5892"/>
          <a:stretch>
            <a:fillRect/>
          </a:stretch>
        </p:blipFill>
        <p:spPr>
          <a:xfrm rot="21599984">
            <a:off x="698498" y="469908"/>
            <a:ext cx="11468107" cy="190501"/>
          </a:xfrm>
          <a:prstGeom prst="rect">
            <a:avLst/>
          </a:prstGeom>
          <a:ln w="12700">
            <a:miter lim="400000"/>
          </a:ln>
        </p:spPr>
      </p:pic>
      <p:pic>
        <p:nvPicPr>
          <p:cNvPr id="36" name="dots-line-cropped.png" descr="dots-line-cropped.png"/>
          <p:cNvPicPr>
            <a:picLocks noChangeAspect="1"/>
          </p:cNvPicPr>
          <p:nvPr/>
        </p:nvPicPr>
        <p:blipFill>
          <a:blip r:embed="rId4">
            <a:extLst/>
          </a:blip>
          <a:srcRect l="53986" t="2927" r="41140"/>
          <a:stretch>
            <a:fillRect/>
          </a:stretch>
        </p:blipFill>
        <p:spPr>
          <a:xfrm rot="21599984">
            <a:off x="12439650" y="9010646"/>
            <a:ext cx="558801" cy="209581"/>
          </a:xfrm>
          <a:prstGeom prst="rect">
            <a:avLst/>
          </a:prstGeom>
          <a:ln w="12700">
            <a:miter lim="400000"/>
          </a:ln>
        </p:spPr>
      </p:pic>
      <p:pic>
        <p:nvPicPr>
          <p:cNvPr id="37" name="dots-line-cropped.png" descr="dots-line-cropped.png"/>
          <p:cNvPicPr>
            <a:picLocks noChangeAspect="1"/>
          </p:cNvPicPr>
          <p:nvPr/>
        </p:nvPicPr>
        <p:blipFill>
          <a:blip r:embed="rId4">
            <a:extLst/>
          </a:blip>
          <a:srcRect l="37929" t="2926" r="56976"/>
          <a:stretch>
            <a:fillRect/>
          </a:stretch>
        </p:blipFill>
        <p:spPr>
          <a:xfrm rot="21599984">
            <a:off x="6350" y="9010652"/>
            <a:ext cx="584201" cy="209583"/>
          </a:xfrm>
          <a:prstGeom prst="rect">
            <a:avLst/>
          </a:prstGeom>
          <a:ln w="12700">
            <a:miter lim="400000"/>
          </a:ln>
        </p:spPr>
      </p:pic>
      <p:pic>
        <p:nvPicPr>
          <p:cNvPr id="38" name="lines-vert-line.png" descr="lines-vert-line.png"/>
          <p:cNvPicPr>
            <a:picLocks/>
          </p:cNvPicPr>
          <p:nvPr/>
        </p:nvPicPr>
        <p:blipFill>
          <a:blip r:embed="rId5">
            <a:extLst/>
          </a:blip>
          <a:stretch>
            <a:fillRect/>
          </a:stretch>
        </p:blipFill>
        <p:spPr>
          <a:xfrm>
            <a:off x="12153900" y="361949"/>
            <a:ext cx="317500" cy="8724901"/>
          </a:xfrm>
          <a:prstGeom prst="rect">
            <a:avLst/>
          </a:prstGeom>
          <a:ln w="12700">
            <a:miter lim="400000"/>
          </a:ln>
        </p:spPr>
      </p:pic>
      <p:sp>
        <p:nvSpPr>
          <p:cNvPr id="39" name="Image"/>
          <p:cNvSpPr>
            <a:spLocks noGrp="1"/>
          </p:cNvSpPr>
          <p:nvPr>
            <p:ph type="pic" idx="13"/>
          </p:nvPr>
        </p:nvSpPr>
        <p:spPr>
          <a:xfrm>
            <a:off x="1272293" y="946150"/>
            <a:ext cx="10464801" cy="5067300"/>
          </a:xfrm>
          <a:prstGeom prst="rect">
            <a:avLst/>
          </a:prstGeom>
          <a:ln w="101600">
            <a:solidFill>
              <a:srgbClr val="FFFFFF"/>
            </a:solidFill>
          </a:ln>
          <a:effectLst>
            <a:outerShdw blurRad="38100" dist="50800" dir="5400000" rotWithShape="0">
              <a:srgbClr val="292929">
                <a:alpha val="69750"/>
              </a:srgbClr>
            </a:outerShdw>
          </a:effectLst>
        </p:spPr>
        <p:txBody>
          <a:bodyPr lIns="91439" tIns="45719" rIns="91439" bIns="45719" anchor="t">
            <a:noAutofit/>
          </a:bodyPr>
          <a:lstStyle/>
          <a:p>
            <a:endParaRPr/>
          </a:p>
        </p:txBody>
      </p:sp>
      <p:sp>
        <p:nvSpPr>
          <p:cNvPr id="40" name="Title Text"/>
          <p:cNvSpPr txBox="1">
            <a:spLocks noGrp="1"/>
          </p:cNvSpPr>
          <p:nvPr>
            <p:ph type="title"/>
          </p:nvPr>
        </p:nvSpPr>
        <p:spPr>
          <a:xfrm>
            <a:off x="1270000" y="6223000"/>
            <a:ext cx="10464800" cy="1485900"/>
          </a:xfrm>
          <a:prstGeom prst="rect">
            <a:avLst/>
          </a:prstGeom>
        </p:spPr>
        <p:txBody>
          <a:bodyPr anchor="b"/>
          <a:lstStyle>
            <a:lvl1pPr>
              <a:defRPr i="1">
                <a:solidFill>
                  <a:srgbClr val="292929">
                    <a:alpha val="93000"/>
                  </a:srgbClr>
                </a:solidFill>
                <a:latin typeface="+mj-lt"/>
                <a:ea typeface="+mj-ea"/>
                <a:cs typeface="+mj-cs"/>
                <a:sym typeface="Georgia"/>
              </a:defRPr>
            </a:lvl1pPr>
          </a:lstStyle>
          <a:p>
            <a:r>
              <a:t>Title Text</a:t>
            </a:r>
          </a:p>
        </p:txBody>
      </p:sp>
      <p:sp>
        <p:nvSpPr>
          <p:cNvPr id="41" name="Body Level One…"/>
          <p:cNvSpPr txBox="1">
            <a:spLocks noGrp="1"/>
          </p:cNvSpPr>
          <p:nvPr>
            <p:ph type="body" sz="quarter" idx="1"/>
          </p:nvPr>
        </p:nvSpPr>
        <p:spPr>
          <a:xfrm>
            <a:off x="1270000" y="7696200"/>
            <a:ext cx="10464800" cy="1206500"/>
          </a:xfrm>
          <a:prstGeom prst="rect">
            <a:avLst/>
          </a:prstGeom>
        </p:spPr>
        <p:txBody>
          <a:bodyPr anchor="t"/>
          <a:lstStyle>
            <a:lvl1pPr marL="0" indent="0" algn="ctr">
              <a:spcBef>
                <a:spcPts val="0"/>
              </a:spcBef>
              <a:buSzTx/>
              <a:buNone/>
              <a:defRPr sz="3800" i="1">
                <a:solidFill>
                  <a:schemeClr val="accent5">
                    <a:hueOff val="-188353"/>
                    <a:satOff val="-10165"/>
                    <a:lumOff val="-10285"/>
                  </a:schemeClr>
                </a:solidFill>
              </a:defRPr>
            </a:lvl1pPr>
            <a:lvl2pPr marL="0" indent="0" algn="ctr">
              <a:spcBef>
                <a:spcPts val="0"/>
              </a:spcBef>
              <a:buSzTx/>
              <a:buNone/>
              <a:defRPr sz="3800" i="1">
                <a:solidFill>
                  <a:schemeClr val="accent5">
                    <a:hueOff val="-188353"/>
                    <a:satOff val="-10165"/>
                    <a:lumOff val="-10285"/>
                  </a:schemeClr>
                </a:solidFill>
              </a:defRPr>
            </a:lvl2pPr>
            <a:lvl3pPr marL="0" indent="0" algn="ctr">
              <a:spcBef>
                <a:spcPts val="0"/>
              </a:spcBef>
              <a:buSzTx/>
              <a:buNone/>
              <a:defRPr sz="3800" i="1">
                <a:solidFill>
                  <a:schemeClr val="accent5">
                    <a:hueOff val="-188353"/>
                    <a:satOff val="-10165"/>
                    <a:lumOff val="-10285"/>
                  </a:schemeClr>
                </a:solidFill>
              </a:defRPr>
            </a:lvl3pPr>
            <a:lvl4pPr marL="0" indent="0" algn="ctr">
              <a:spcBef>
                <a:spcPts val="0"/>
              </a:spcBef>
              <a:buSzTx/>
              <a:buNone/>
              <a:defRPr sz="3800" i="1">
                <a:solidFill>
                  <a:schemeClr val="accent5">
                    <a:hueOff val="-188353"/>
                    <a:satOff val="-10165"/>
                    <a:lumOff val="-10285"/>
                  </a:schemeClr>
                </a:solidFill>
              </a:defRPr>
            </a:lvl4pPr>
            <a:lvl5pPr marL="0" indent="0" algn="ctr">
              <a:spcBef>
                <a:spcPts val="0"/>
              </a:spcBef>
              <a:buSzTx/>
              <a:buNone/>
              <a:defRPr sz="3800" i="1">
                <a:solidFill>
                  <a:schemeClr val="accent5">
                    <a:hueOff val="-188353"/>
                    <a:satOff val="-10165"/>
                    <a:lumOff val="-10285"/>
                  </a:schemeClr>
                </a:solidFill>
              </a:defRPr>
            </a:lvl5pPr>
          </a:lstStyle>
          <a:p>
            <a:r>
              <a:t>Body Level One</a:t>
            </a:r>
          </a:p>
          <a:p>
            <a:pPr lvl="1"/>
            <a:r>
              <a:t>Body Level Two</a:t>
            </a:r>
          </a:p>
          <a:p>
            <a:pPr lvl="2"/>
            <a:r>
              <a:t>Body Level Three</a:t>
            </a:r>
          </a:p>
          <a:p>
            <a:pPr lvl="3"/>
            <a:r>
              <a:t>Body Level Four</a:t>
            </a:r>
          </a:p>
          <a:p>
            <a:pPr lvl="4"/>
            <a:r>
              <a:t>Body Level Five</a:t>
            </a:r>
          </a:p>
        </p:txBody>
      </p:sp>
      <p:sp>
        <p:nvSpPr>
          <p:cNvPr id="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 Center">
    <p:spTree>
      <p:nvGrpSpPr>
        <p:cNvPr id="1" name=""/>
        <p:cNvGrpSpPr/>
        <p:nvPr/>
      </p:nvGrpSpPr>
      <p:grpSpPr>
        <a:xfrm>
          <a:off x="0" y="0"/>
          <a:ext cx="0" cy="0"/>
          <a:chOff x="0" y="0"/>
          <a:chExt cx="0" cy="0"/>
        </a:xfrm>
      </p:grpSpPr>
      <p:pic>
        <p:nvPicPr>
          <p:cNvPr id="49" name="chalk_line-1.png" descr="chalk_line-1.png"/>
          <p:cNvPicPr>
            <a:picLocks noChangeAspect="1"/>
          </p:cNvPicPr>
          <p:nvPr/>
        </p:nvPicPr>
        <p:blipFill>
          <a:blip r:embed="rId2">
            <a:extLst/>
          </a:blip>
          <a:stretch>
            <a:fillRect/>
          </a:stretch>
        </p:blipFill>
        <p:spPr>
          <a:xfrm>
            <a:off x="177800" y="0"/>
            <a:ext cx="3441700" cy="9794917"/>
          </a:xfrm>
          <a:prstGeom prst="rect">
            <a:avLst/>
          </a:prstGeom>
          <a:ln w="12700">
            <a:miter lim="400000"/>
          </a:ln>
        </p:spPr>
      </p:pic>
      <p:pic>
        <p:nvPicPr>
          <p:cNvPr id="50" name="chalk_line-2.png" descr="chalk_line-2.png"/>
          <p:cNvPicPr>
            <a:picLocks noChangeAspect="1"/>
          </p:cNvPicPr>
          <p:nvPr/>
        </p:nvPicPr>
        <p:blipFill>
          <a:blip r:embed="rId3">
            <a:extLst/>
          </a:blip>
          <a:stretch>
            <a:fillRect/>
          </a:stretch>
        </p:blipFill>
        <p:spPr>
          <a:xfrm>
            <a:off x="5168900" y="1321246"/>
            <a:ext cx="7835900" cy="7934466"/>
          </a:xfrm>
          <a:prstGeom prst="rect">
            <a:avLst/>
          </a:prstGeom>
          <a:ln w="12700">
            <a:miter lim="400000"/>
          </a:ln>
        </p:spPr>
      </p:pic>
      <p:pic>
        <p:nvPicPr>
          <p:cNvPr id="51" name="scrapbook_cover_title_hi.png" descr="scrapbook_cover_title_hi.png"/>
          <p:cNvPicPr>
            <a:picLocks/>
          </p:cNvPicPr>
          <p:nvPr/>
        </p:nvPicPr>
        <p:blipFill>
          <a:blip r:embed="rId4">
            <a:extLst/>
          </a:blip>
          <a:stretch>
            <a:fillRect/>
          </a:stretch>
        </p:blipFill>
        <p:spPr>
          <a:xfrm>
            <a:off x="640735" y="2781300"/>
            <a:ext cx="11760201" cy="4178300"/>
          </a:xfrm>
          <a:prstGeom prst="rect">
            <a:avLst/>
          </a:prstGeom>
          <a:ln w="12700">
            <a:miter lim="400000"/>
          </a:ln>
        </p:spPr>
      </p:pic>
      <p:sp>
        <p:nvSpPr>
          <p:cNvPr id="52" name="Title Text"/>
          <p:cNvSpPr txBox="1">
            <a:spLocks noGrp="1"/>
          </p:cNvSpPr>
          <p:nvPr>
            <p:ph type="title"/>
          </p:nvPr>
        </p:nvSpPr>
        <p:spPr>
          <a:xfrm>
            <a:off x="1270000" y="3733800"/>
            <a:ext cx="10464800" cy="2286000"/>
          </a:xfrm>
          <a:prstGeom prst="rect">
            <a:avLst/>
          </a:prstGeom>
        </p:spPr>
        <p:txBody>
          <a:bodyPr/>
          <a:lstStyle>
            <a:lvl1pPr>
              <a:defRPr i="1">
                <a:solidFill>
                  <a:srgbClr val="292929">
                    <a:alpha val="93000"/>
                  </a:srgbClr>
                </a:solidFill>
                <a:latin typeface="+mj-lt"/>
                <a:ea typeface="+mj-ea"/>
                <a:cs typeface="+mj-cs"/>
                <a:sym typeface="Georgia"/>
              </a:defRPr>
            </a:lvl1pPr>
          </a:lstStyle>
          <a:p>
            <a:r>
              <a:t>Title Text</a:t>
            </a: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Photo - Vertical">
    <p:spTree>
      <p:nvGrpSpPr>
        <p:cNvPr id="1" name=""/>
        <p:cNvGrpSpPr/>
        <p:nvPr/>
      </p:nvGrpSpPr>
      <p:grpSpPr>
        <a:xfrm>
          <a:off x="0" y="0"/>
          <a:ext cx="0" cy="0"/>
          <a:chOff x="0" y="0"/>
          <a:chExt cx="0" cy="0"/>
        </a:xfrm>
      </p:grpSpPr>
      <p:pic>
        <p:nvPicPr>
          <p:cNvPr id="60" name="lines-line-1.png" descr="lines-line-1.png"/>
          <p:cNvPicPr>
            <a:picLocks noChangeAspect="1"/>
          </p:cNvPicPr>
          <p:nvPr/>
        </p:nvPicPr>
        <p:blipFill>
          <a:blip r:embed="rId2">
            <a:extLst/>
          </a:blip>
          <a:stretch>
            <a:fillRect/>
          </a:stretch>
        </p:blipFill>
        <p:spPr>
          <a:xfrm>
            <a:off x="647700" y="8864600"/>
            <a:ext cx="11798300" cy="292100"/>
          </a:xfrm>
          <a:prstGeom prst="rect">
            <a:avLst/>
          </a:prstGeom>
          <a:ln w="12700">
            <a:miter lim="400000"/>
          </a:ln>
        </p:spPr>
      </p:pic>
      <p:pic>
        <p:nvPicPr>
          <p:cNvPr id="61" name="wave-line.png" descr="wave-line.png"/>
          <p:cNvPicPr>
            <a:picLocks noChangeAspect="1"/>
          </p:cNvPicPr>
          <p:nvPr/>
        </p:nvPicPr>
        <p:blipFill>
          <a:blip r:embed="rId3">
            <a:extLst/>
          </a:blip>
          <a:srcRect l="16094" t="82" r="38169" b="72"/>
          <a:stretch>
            <a:fillRect/>
          </a:stretch>
        </p:blipFill>
        <p:spPr>
          <a:xfrm>
            <a:off x="799800" y="597015"/>
            <a:ext cx="11367016" cy="139806"/>
          </a:xfrm>
          <a:custGeom>
            <a:avLst/>
            <a:gdLst/>
            <a:ahLst/>
            <a:cxnLst>
              <a:cxn ang="0">
                <a:pos x="wd2" y="hd2"/>
              </a:cxn>
              <a:cxn ang="5400000">
                <a:pos x="wd2" y="hd2"/>
              </a:cxn>
              <a:cxn ang="10800000">
                <a:pos x="wd2" y="hd2"/>
              </a:cxn>
              <a:cxn ang="16200000">
                <a:pos x="wd2" y="hd2"/>
              </a:cxn>
            </a:cxnLst>
            <a:rect l="0" t="0" r="r" b="b"/>
            <a:pathLst>
              <a:path w="21600" h="21600" extrusionOk="0">
                <a:moveTo>
                  <a:pt x="21600" y="16"/>
                </a:moveTo>
                <a:lnTo>
                  <a:pt x="1" y="0"/>
                </a:lnTo>
                <a:lnTo>
                  <a:pt x="0" y="21584"/>
                </a:lnTo>
                <a:lnTo>
                  <a:pt x="21599" y="21600"/>
                </a:lnTo>
                <a:lnTo>
                  <a:pt x="21600" y="16"/>
                </a:lnTo>
                <a:close/>
              </a:path>
            </a:pathLst>
          </a:custGeom>
          <a:ln w="12700">
            <a:miter lim="400000"/>
          </a:ln>
        </p:spPr>
      </p:pic>
      <p:pic>
        <p:nvPicPr>
          <p:cNvPr id="62" name="wave-line.png" descr="wave-line.png"/>
          <p:cNvPicPr>
            <a:picLocks noChangeAspect="1"/>
          </p:cNvPicPr>
          <p:nvPr/>
        </p:nvPicPr>
        <p:blipFill>
          <a:blip r:embed="rId3">
            <a:extLst/>
          </a:blip>
          <a:srcRect l="16504" r="50434"/>
          <a:stretch>
            <a:fillRect/>
          </a:stretch>
        </p:blipFill>
        <p:spPr>
          <a:xfrm rot="5400000">
            <a:off x="-3378364" y="4686138"/>
            <a:ext cx="8216901" cy="140023"/>
          </a:xfrm>
          <a:prstGeom prst="rect">
            <a:avLst/>
          </a:prstGeom>
          <a:ln w="12700">
            <a:miter lim="400000"/>
          </a:ln>
        </p:spPr>
      </p:pic>
      <p:pic>
        <p:nvPicPr>
          <p:cNvPr id="63" name="dots-line-cropped.png" descr="dots-line-cropped.png"/>
          <p:cNvPicPr>
            <a:picLocks noChangeAspect="1"/>
          </p:cNvPicPr>
          <p:nvPr/>
        </p:nvPicPr>
        <p:blipFill>
          <a:blip r:embed="rId4">
            <a:extLst/>
          </a:blip>
          <a:srcRect l="4761" t="2928" r="10188"/>
          <a:stretch>
            <a:fillRect/>
          </a:stretch>
        </p:blipFill>
        <p:spPr>
          <a:xfrm rot="16199985">
            <a:off x="-4244962" y="4772011"/>
            <a:ext cx="9753601" cy="209578"/>
          </a:xfrm>
          <a:prstGeom prst="rect">
            <a:avLst/>
          </a:prstGeom>
          <a:ln w="12700">
            <a:miter lim="400000"/>
          </a:ln>
        </p:spPr>
      </p:pic>
      <p:pic>
        <p:nvPicPr>
          <p:cNvPr id="64" name="dots-line-cropped.png" descr="dots-line-cropped.png"/>
          <p:cNvPicPr>
            <a:picLocks noChangeAspect="1"/>
          </p:cNvPicPr>
          <p:nvPr/>
        </p:nvPicPr>
        <p:blipFill>
          <a:blip r:embed="rId4">
            <a:extLst/>
          </a:blip>
          <a:srcRect t="5872" b="5892"/>
          <a:stretch>
            <a:fillRect/>
          </a:stretch>
        </p:blipFill>
        <p:spPr>
          <a:xfrm rot="21599984">
            <a:off x="698498" y="469908"/>
            <a:ext cx="11468107" cy="190501"/>
          </a:xfrm>
          <a:prstGeom prst="rect">
            <a:avLst/>
          </a:prstGeom>
          <a:ln w="12700">
            <a:miter lim="400000"/>
          </a:ln>
        </p:spPr>
      </p:pic>
      <p:pic>
        <p:nvPicPr>
          <p:cNvPr id="65" name="dots-line-cropped.png" descr="dots-line-cropped.png"/>
          <p:cNvPicPr>
            <a:picLocks noChangeAspect="1"/>
          </p:cNvPicPr>
          <p:nvPr/>
        </p:nvPicPr>
        <p:blipFill>
          <a:blip r:embed="rId4">
            <a:extLst/>
          </a:blip>
          <a:srcRect l="53986" t="2927" r="41140"/>
          <a:stretch>
            <a:fillRect/>
          </a:stretch>
        </p:blipFill>
        <p:spPr>
          <a:xfrm rot="21599984">
            <a:off x="12439650" y="9010646"/>
            <a:ext cx="558801" cy="209581"/>
          </a:xfrm>
          <a:prstGeom prst="rect">
            <a:avLst/>
          </a:prstGeom>
          <a:ln w="12700">
            <a:miter lim="400000"/>
          </a:ln>
        </p:spPr>
      </p:pic>
      <p:pic>
        <p:nvPicPr>
          <p:cNvPr id="66" name="dots-line-cropped.png" descr="dots-line-cropped.png"/>
          <p:cNvPicPr>
            <a:picLocks noChangeAspect="1"/>
          </p:cNvPicPr>
          <p:nvPr/>
        </p:nvPicPr>
        <p:blipFill>
          <a:blip r:embed="rId4">
            <a:extLst/>
          </a:blip>
          <a:srcRect l="37929" t="2926" r="56976"/>
          <a:stretch>
            <a:fillRect/>
          </a:stretch>
        </p:blipFill>
        <p:spPr>
          <a:xfrm rot="21599984">
            <a:off x="6350" y="9010652"/>
            <a:ext cx="584201" cy="209583"/>
          </a:xfrm>
          <a:prstGeom prst="rect">
            <a:avLst/>
          </a:prstGeom>
          <a:ln w="12700">
            <a:miter lim="400000"/>
          </a:ln>
        </p:spPr>
      </p:pic>
      <p:pic>
        <p:nvPicPr>
          <p:cNvPr id="67" name="lines-vert-line.png" descr="lines-vert-line.png"/>
          <p:cNvPicPr>
            <a:picLocks/>
          </p:cNvPicPr>
          <p:nvPr/>
        </p:nvPicPr>
        <p:blipFill>
          <a:blip r:embed="rId5">
            <a:extLst/>
          </a:blip>
          <a:stretch>
            <a:fillRect/>
          </a:stretch>
        </p:blipFill>
        <p:spPr>
          <a:xfrm>
            <a:off x="12153900" y="361949"/>
            <a:ext cx="317500" cy="8724901"/>
          </a:xfrm>
          <a:prstGeom prst="rect">
            <a:avLst/>
          </a:prstGeom>
          <a:ln w="12700">
            <a:miter lim="400000"/>
          </a:ln>
        </p:spPr>
      </p:pic>
      <p:sp>
        <p:nvSpPr>
          <p:cNvPr id="68" name="Image"/>
          <p:cNvSpPr>
            <a:spLocks noGrp="1"/>
          </p:cNvSpPr>
          <p:nvPr>
            <p:ph type="pic" sz="half" idx="13"/>
          </p:nvPr>
        </p:nvSpPr>
        <p:spPr>
          <a:xfrm>
            <a:off x="6565900" y="1358900"/>
            <a:ext cx="5185076" cy="6908800"/>
          </a:xfrm>
          <a:prstGeom prst="rect">
            <a:avLst/>
          </a:prstGeom>
          <a:ln w="101600">
            <a:solidFill>
              <a:srgbClr val="FFFFFF"/>
            </a:solidFill>
          </a:ln>
          <a:effectLst>
            <a:outerShdw blurRad="38100" dist="50800" dir="5400000" rotWithShape="0">
              <a:srgbClr val="292929">
                <a:alpha val="69750"/>
              </a:srgbClr>
            </a:outerShdw>
          </a:effectLst>
        </p:spPr>
        <p:txBody>
          <a:bodyPr lIns="91439" tIns="45719" rIns="91439" bIns="45719" anchor="t">
            <a:noAutofit/>
          </a:bodyPr>
          <a:lstStyle/>
          <a:p>
            <a:endParaRPr/>
          </a:p>
        </p:txBody>
      </p:sp>
      <p:sp>
        <p:nvSpPr>
          <p:cNvPr id="69" name="Title Text"/>
          <p:cNvSpPr txBox="1">
            <a:spLocks noGrp="1"/>
          </p:cNvSpPr>
          <p:nvPr>
            <p:ph type="title"/>
          </p:nvPr>
        </p:nvSpPr>
        <p:spPr>
          <a:xfrm>
            <a:off x="1079500" y="1358900"/>
            <a:ext cx="5054600" cy="3759200"/>
          </a:xfrm>
          <a:prstGeom prst="rect">
            <a:avLst/>
          </a:prstGeom>
        </p:spPr>
        <p:txBody>
          <a:bodyPr anchor="b"/>
          <a:lstStyle>
            <a:lvl1pPr>
              <a:defRPr i="1">
                <a:solidFill>
                  <a:srgbClr val="292929">
                    <a:alpha val="93000"/>
                  </a:srgbClr>
                </a:solidFill>
                <a:latin typeface="+mj-lt"/>
                <a:ea typeface="+mj-ea"/>
                <a:cs typeface="+mj-cs"/>
                <a:sym typeface="Georgia"/>
              </a:defRPr>
            </a:lvl1pPr>
          </a:lstStyle>
          <a:p>
            <a:r>
              <a:t>Title Text</a:t>
            </a:r>
          </a:p>
        </p:txBody>
      </p:sp>
      <p:sp>
        <p:nvSpPr>
          <p:cNvPr id="70" name="Body Level One…"/>
          <p:cNvSpPr txBox="1">
            <a:spLocks noGrp="1"/>
          </p:cNvSpPr>
          <p:nvPr>
            <p:ph type="body" sz="quarter" idx="1"/>
          </p:nvPr>
        </p:nvSpPr>
        <p:spPr>
          <a:xfrm>
            <a:off x="1079500" y="5207000"/>
            <a:ext cx="5054600" cy="3149600"/>
          </a:xfrm>
          <a:prstGeom prst="rect">
            <a:avLst/>
          </a:prstGeom>
        </p:spPr>
        <p:txBody>
          <a:bodyPr anchor="t"/>
          <a:lstStyle>
            <a:lvl1pPr marL="0" indent="0" algn="ctr">
              <a:spcBef>
                <a:spcPts val="0"/>
              </a:spcBef>
              <a:buSzTx/>
              <a:buNone/>
              <a:defRPr sz="3800" i="1">
                <a:solidFill>
                  <a:schemeClr val="accent5">
                    <a:hueOff val="-188353"/>
                    <a:satOff val="-10165"/>
                    <a:lumOff val="-10285"/>
                  </a:schemeClr>
                </a:solidFill>
              </a:defRPr>
            </a:lvl1pPr>
            <a:lvl2pPr marL="0" indent="0" algn="ctr">
              <a:spcBef>
                <a:spcPts val="0"/>
              </a:spcBef>
              <a:buSzTx/>
              <a:buNone/>
              <a:defRPr sz="3800" i="1">
                <a:solidFill>
                  <a:schemeClr val="accent5">
                    <a:hueOff val="-188353"/>
                    <a:satOff val="-10165"/>
                    <a:lumOff val="-10285"/>
                  </a:schemeClr>
                </a:solidFill>
              </a:defRPr>
            </a:lvl2pPr>
            <a:lvl3pPr marL="0" indent="0" algn="ctr">
              <a:spcBef>
                <a:spcPts val="0"/>
              </a:spcBef>
              <a:buSzTx/>
              <a:buNone/>
              <a:defRPr sz="3800" i="1">
                <a:solidFill>
                  <a:schemeClr val="accent5">
                    <a:hueOff val="-188353"/>
                    <a:satOff val="-10165"/>
                    <a:lumOff val="-10285"/>
                  </a:schemeClr>
                </a:solidFill>
              </a:defRPr>
            </a:lvl3pPr>
            <a:lvl4pPr marL="0" indent="0" algn="ctr">
              <a:spcBef>
                <a:spcPts val="0"/>
              </a:spcBef>
              <a:buSzTx/>
              <a:buNone/>
              <a:defRPr sz="3800" i="1">
                <a:solidFill>
                  <a:schemeClr val="accent5">
                    <a:hueOff val="-188353"/>
                    <a:satOff val="-10165"/>
                    <a:lumOff val="-10285"/>
                  </a:schemeClr>
                </a:solidFill>
              </a:defRPr>
            </a:lvl4pPr>
            <a:lvl5pPr marL="0" indent="0" algn="ctr">
              <a:spcBef>
                <a:spcPts val="0"/>
              </a:spcBef>
              <a:buSzTx/>
              <a:buNone/>
              <a:defRPr sz="3800" i="1">
                <a:solidFill>
                  <a:schemeClr val="accent5">
                    <a:hueOff val="-188353"/>
                    <a:satOff val="-10165"/>
                    <a:lumOff val="-10285"/>
                  </a:schemeClr>
                </a:solidFill>
              </a:defRPr>
            </a:lvl5pPr>
          </a:lstStyle>
          <a:p>
            <a:r>
              <a:t>Body Level One</a:t>
            </a:r>
          </a:p>
          <a:p>
            <a:pPr lvl="1"/>
            <a:r>
              <a:t>Body Level Two</a:t>
            </a:r>
          </a:p>
          <a:p>
            <a:pPr lvl="2"/>
            <a:r>
              <a:t>Body Level Three</a:t>
            </a:r>
          </a:p>
          <a:p>
            <a:pPr lvl="3"/>
            <a:r>
              <a:t>Body Level Four</a:t>
            </a:r>
          </a:p>
          <a:p>
            <a:pPr lvl="4"/>
            <a:r>
              <a:t>Body Level Five</a:t>
            </a:r>
          </a:p>
        </p:txBody>
      </p:sp>
      <p:sp>
        <p:nvSpPr>
          <p:cNvPr id="7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Title - Top">
    <p:spTree>
      <p:nvGrpSpPr>
        <p:cNvPr id="1" name=""/>
        <p:cNvGrpSpPr/>
        <p:nvPr/>
      </p:nvGrpSpPr>
      <p:grpSpPr>
        <a:xfrm>
          <a:off x="0" y="0"/>
          <a:ext cx="0" cy="0"/>
          <a:chOff x="0" y="0"/>
          <a:chExt cx="0" cy="0"/>
        </a:xfrm>
      </p:grpSpPr>
      <p:pic>
        <p:nvPicPr>
          <p:cNvPr id="78" name="dash-line.png" descr="dash-line.png"/>
          <p:cNvPicPr>
            <a:picLocks noChangeAspect="1"/>
          </p:cNvPicPr>
          <p:nvPr/>
        </p:nvPicPr>
        <p:blipFill>
          <a:blip r:embed="rId2">
            <a:extLst/>
          </a:blip>
          <a:srcRect t="21428" r="64508" b="16071"/>
          <a:stretch>
            <a:fillRect/>
          </a:stretch>
        </p:blipFill>
        <p:spPr>
          <a:xfrm>
            <a:off x="444500" y="1854200"/>
            <a:ext cx="12115800" cy="444500"/>
          </a:xfrm>
          <a:prstGeom prst="rect">
            <a:avLst/>
          </a:prstGeom>
          <a:ln w="12700">
            <a:miter lim="400000"/>
          </a:ln>
        </p:spPr>
      </p:pic>
      <p:pic>
        <p:nvPicPr>
          <p:cNvPr id="79" name="dash-line.png" descr="dash-line.png"/>
          <p:cNvPicPr>
            <a:picLocks noChangeAspect="1"/>
          </p:cNvPicPr>
          <p:nvPr/>
        </p:nvPicPr>
        <p:blipFill>
          <a:blip r:embed="rId2">
            <a:extLst/>
          </a:blip>
          <a:srcRect t="19642" r="61904" b="17857"/>
          <a:stretch>
            <a:fillRect/>
          </a:stretch>
        </p:blipFill>
        <p:spPr>
          <a:xfrm>
            <a:off x="0" y="8940800"/>
            <a:ext cx="13004800" cy="444500"/>
          </a:xfrm>
          <a:prstGeom prst="rect">
            <a:avLst/>
          </a:prstGeom>
          <a:ln w="12700">
            <a:miter lim="400000"/>
          </a:ln>
        </p:spPr>
      </p:pic>
      <p:pic>
        <p:nvPicPr>
          <p:cNvPr id="80" name="dash-line.png" descr="dash-line.png"/>
          <p:cNvPicPr>
            <a:picLocks/>
          </p:cNvPicPr>
          <p:nvPr/>
        </p:nvPicPr>
        <p:blipFill>
          <a:blip r:embed="rId2">
            <a:extLst/>
          </a:blip>
          <a:srcRect t="19642" r="71428" b="17857"/>
          <a:stretch>
            <a:fillRect/>
          </a:stretch>
        </p:blipFill>
        <p:spPr>
          <a:xfrm rot="5400000">
            <a:off x="-4260850" y="4654550"/>
            <a:ext cx="9753601" cy="444500"/>
          </a:xfrm>
          <a:prstGeom prst="rect">
            <a:avLst/>
          </a:prstGeom>
          <a:ln w="12700">
            <a:miter lim="400000"/>
          </a:ln>
        </p:spPr>
      </p:pic>
      <p:pic>
        <p:nvPicPr>
          <p:cNvPr id="81" name="dash-line.png" descr="dash-line.png"/>
          <p:cNvPicPr>
            <a:picLocks noChangeAspect="1"/>
          </p:cNvPicPr>
          <p:nvPr/>
        </p:nvPicPr>
        <p:blipFill>
          <a:blip r:embed="rId2">
            <a:extLst/>
          </a:blip>
          <a:srcRect t="16071" r="78794" b="21428"/>
          <a:stretch>
            <a:fillRect/>
          </a:stretch>
        </p:blipFill>
        <p:spPr>
          <a:xfrm rot="5400000">
            <a:off x="8769350" y="5238750"/>
            <a:ext cx="7239001" cy="444500"/>
          </a:xfrm>
          <a:prstGeom prst="rect">
            <a:avLst/>
          </a:prstGeom>
          <a:ln w="12700">
            <a:miter lim="400000"/>
          </a:ln>
        </p:spPr>
      </p:pic>
      <p:pic>
        <p:nvPicPr>
          <p:cNvPr id="82" name="tri-line.png" descr="tri-line.png"/>
          <p:cNvPicPr>
            <a:picLocks noChangeAspect="1"/>
          </p:cNvPicPr>
          <p:nvPr/>
        </p:nvPicPr>
        <p:blipFill>
          <a:blip r:embed="rId3">
            <a:extLst/>
          </a:blip>
          <a:srcRect l="70681" t="18886"/>
          <a:stretch>
            <a:fillRect/>
          </a:stretch>
        </p:blipFill>
        <p:spPr>
          <a:xfrm rot="16199995">
            <a:off x="-2691091" y="5364436"/>
            <a:ext cx="7048502" cy="40903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1"/>
                </a:lnTo>
                <a:lnTo>
                  <a:pt x="0" y="0"/>
                </a:lnTo>
                <a:lnTo>
                  <a:pt x="0" y="21599"/>
                </a:lnTo>
                <a:lnTo>
                  <a:pt x="21600" y="21600"/>
                </a:lnTo>
                <a:close/>
              </a:path>
            </a:pathLst>
          </a:custGeom>
          <a:ln w="12700">
            <a:miter lim="400000"/>
          </a:ln>
        </p:spPr>
      </p:pic>
      <p:pic>
        <p:nvPicPr>
          <p:cNvPr id="83" name="tri-line.png" descr="tri-line.png"/>
          <p:cNvPicPr>
            <a:picLocks noChangeAspect="1"/>
          </p:cNvPicPr>
          <p:nvPr/>
        </p:nvPicPr>
        <p:blipFill>
          <a:blip r:embed="rId3">
            <a:extLst/>
          </a:blip>
          <a:srcRect l="9861" t="22490" r="62206"/>
          <a:stretch>
            <a:fillRect/>
          </a:stretch>
        </p:blipFill>
        <p:spPr>
          <a:xfrm rot="5399996">
            <a:off x="8842379" y="5419726"/>
            <a:ext cx="6654802" cy="38734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0"/>
                </a:lnTo>
                <a:lnTo>
                  <a:pt x="0" y="21600"/>
                </a:lnTo>
                <a:lnTo>
                  <a:pt x="21600" y="21600"/>
                </a:lnTo>
                <a:close/>
              </a:path>
            </a:pathLst>
          </a:custGeom>
          <a:ln w="12700">
            <a:miter lim="400000"/>
          </a:ln>
        </p:spPr>
      </p:pic>
      <p:pic>
        <p:nvPicPr>
          <p:cNvPr id="84" name="tri-line.png" descr="tri-line.png"/>
          <p:cNvPicPr>
            <a:picLocks noChangeAspect="1"/>
          </p:cNvPicPr>
          <p:nvPr/>
        </p:nvPicPr>
        <p:blipFill>
          <a:blip r:embed="rId3">
            <a:extLst/>
          </a:blip>
          <a:srcRect t="18678" r="51892"/>
          <a:stretch>
            <a:fillRect/>
          </a:stretch>
        </p:blipFill>
        <p:spPr>
          <a:xfrm rot="10799995">
            <a:off x="882649" y="8775709"/>
            <a:ext cx="11461751" cy="40640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1"/>
                </a:lnTo>
                <a:lnTo>
                  <a:pt x="0" y="0"/>
                </a:lnTo>
                <a:lnTo>
                  <a:pt x="0" y="21599"/>
                </a:lnTo>
                <a:lnTo>
                  <a:pt x="21600" y="21600"/>
                </a:lnTo>
                <a:close/>
              </a:path>
            </a:pathLst>
          </a:custGeom>
          <a:ln w="12700">
            <a:miter lim="400000"/>
          </a:ln>
        </p:spPr>
      </p:pic>
      <p:pic>
        <p:nvPicPr>
          <p:cNvPr id="85" name="tri-line.png" descr="tri-line.png"/>
          <p:cNvPicPr>
            <a:picLocks noChangeAspect="1"/>
          </p:cNvPicPr>
          <p:nvPr/>
        </p:nvPicPr>
        <p:blipFill>
          <a:blip r:embed="rId3">
            <a:extLst/>
          </a:blip>
          <a:srcRect t="17783" r="51945" b="18"/>
          <a:stretch>
            <a:fillRect/>
          </a:stretch>
        </p:blipFill>
        <p:spPr>
          <a:xfrm rot="21599996">
            <a:off x="838200" y="2057392"/>
            <a:ext cx="11449051" cy="41077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1"/>
                </a:lnTo>
                <a:lnTo>
                  <a:pt x="0" y="0"/>
                </a:lnTo>
                <a:lnTo>
                  <a:pt x="0" y="21599"/>
                </a:lnTo>
                <a:lnTo>
                  <a:pt x="21600" y="21600"/>
                </a:lnTo>
                <a:close/>
              </a:path>
            </a:pathLst>
          </a:custGeom>
          <a:ln w="12700">
            <a:miter lim="400000"/>
          </a:ln>
        </p:spPr>
      </p:pic>
      <p:pic>
        <p:nvPicPr>
          <p:cNvPr id="86" name="scrapbook_title_hi.png" descr="scrapbook_title_hi.png"/>
          <p:cNvPicPr>
            <a:picLocks/>
          </p:cNvPicPr>
          <p:nvPr/>
        </p:nvPicPr>
        <p:blipFill>
          <a:blip r:embed="rId4">
            <a:extLst/>
          </a:blip>
          <a:stretch>
            <a:fillRect/>
          </a:stretch>
        </p:blipFill>
        <p:spPr>
          <a:xfrm>
            <a:off x="1092200" y="304800"/>
            <a:ext cx="10845800" cy="2260600"/>
          </a:xfrm>
          <a:prstGeom prst="rect">
            <a:avLst/>
          </a:prstGeom>
          <a:ln w="12700">
            <a:miter lim="400000"/>
          </a:ln>
        </p:spPr>
      </p:pic>
      <p:sp>
        <p:nvSpPr>
          <p:cNvPr id="87" name="Title Text"/>
          <p:cNvSpPr txBox="1">
            <a:spLocks noGrp="1"/>
          </p:cNvSpPr>
          <p:nvPr>
            <p:ph type="title"/>
          </p:nvPr>
        </p:nvSpPr>
        <p:spPr>
          <a:prstGeom prst="rect">
            <a:avLst/>
          </a:prstGeom>
        </p:spPr>
        <p:txBody>
          <a:bodyPr/>
          <a:lstStyle>
            <a:lvl1pPr>
              <a:defRPr sz="6200"/>
            </a:lvl1pPr>
          </a:lstStyle>
          <a:p>
            <a:r>
              <a:t>Title Text</a:t>
            </a:r>
          </a:p>
        </p:txBody>
      </p:sp>
      <p:sp>
        <p:nvSpPr>
          <p:cNvPr id="8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pic>
        <p:nvPicPr>
          <p:cNvPr id="95" name="dash-line.png" descr="dash-line.png"/>
          <p:cNvPicPr>
            <a:picLocks noChangeAspect="1"/>
          </p:cNvPicPr>
          <p:nvPr/>
        </p:nvPicPr>
        <p:blipFill>
          <a:blip r:embed="rId2">
            <a:extLst/>
          </a:blip>
          <a:srcRect t="21428" r="64508" b="16071"/>
          <a:stretch>
            <a:fillRect/>
          </a:stretch>
        </p:blipFill>
        <p:spPr>
          <a:xfrm>
            <a:off x="444500" y="1854200"/>
            <a:ext cx="12115800" cy="444500"/>
          </a:xfrm>
          <a:prstGeom prst="rect">
            <a:avLst/>
          </a:prstGeom>
          <a:ln w="12700">
            <a:miter lim="400000"/>
          </a:ln>
        </p:spPr>
      </p:pic>
      <p:pic>
        <p:nvPicPr>
          <p:cNvPr id="96" name="dash-line.png" descr="dash-line.png"/>
          <p:cNvPicPr>
            <a:picLocks noChangeAspect="1"/>
          </p:cNvPicPr>
          <p:nvPr/>
        </p:nvPicPr>
        <p:blipFill>
          <a:blip r:embed="rId2">
            <a:extLst/>
          </a:blip>
          <a:srcRect t="19642" r="61904" b="17857"/>
          <a:stretch>
            <a:fillRect/>
          </a:stretch>
        </p:blipFill>
        <p:spPr>
          <a:xfrm>
            <a:off x="0" y="8940800"/>
            <a:ext cx="13004800" cy="444500"/>
          </a:xfrm>
          <a:prstGeom prst="rect">
            <a:avLst/>
          </a:prstGeom>
          <a:ln w="12700">
            <a:miter lim="400000"/>
          </a:ln>
        </p:spPr>
      </p:pic>
      <p:pic>
        <p:nvPicPr>
          <p:cNvPr id="97" name="dash-line.png" descr="dash-line.png"/>
          <p:cNvPicPr>
            <a:picLocks/>
          </p:cNvPicPr>
          <p:nvPr/>
        </p:nvPicPr>
        <p:blipFill>
          <a:blip r:embed="rId2">
            <a:extLst/>
          </a:blip>
          <a:srcRect t="19642" r="71428" b="17857"/>
          <a:stretch>
            <a:fillRect/>
          </a:stretch>
        </p:blipFill>
        <p:spPr>
          <a:xfrm rot="5400000">
            <a:off x="-4260850" y="4654550"/>
            <a:ext cx="9753601" cy="444500"/>
          </a:xfrm>
          <a:prstGeom prst="rect">
            <a:avLst/>
          </a:prstGeom>
          <a:ln w="12700">
            <a:miter lim="400000"/>
          </a:ln>
        </p:spPr>
      </p:pic>
      <p:pic>
        <p:nvPicPr>
          <p:cNvPr id="98" name="dash-line.png" descr="dash-line.png"/>
          <p:cNvPicPr>
            <a:picLocks noChangeAspect="1"/>
          </p:cNvPicPr>
          <p:nvPr/>
        </p:nvPicPr>
        <p:blipFill>
          <a:blip r:embed="rId2">
            <a:extLst/>
          </a:blip>
          <a:srcRect t="16071" r="78794" b="21428"/>
          <a:stretch>
            <a:fillRect/>
          </a:stretch>
        </p:blipFill>
        <p:spPr>
          <a:xfrm rot="5400000">
            <a:off x="8769350" y="5238750"/>
            <a:ext cx="7239001" cy="444500"/>
          </a:xfrm>
          <a:prstGeom prst="rect">
            <a:avLst/>
          </a:prstGeom>
          <a:ln w="12700">
            <a:miter lim="400000"/>
          </a:ln>
        </p:spPr>
      </p:pic>
      <p:pic>
        <p:nvPicPr>
          <p:cNvPr id="99" name="tri-line.png" descr="tri-line.png"/>
          <p:cNvPicPr>
            <a:picLocks noChangeAspect="1"/>
          </p:cNvPicPr>
          <p:nvPr/>
        </p:nvPicPr>
        <p:blipFill>
          <a:blip r:embed="rId3">
            <a:extLst/>
          </a:blip>
          <a:srcRect l="70681" t="18886"/>
          <a:stretch>
            <a:fillRect/>
          </a:stretch>
        </p:blipFill>
        <p:spPr>
          <a:xfrm rot="16199995">
            <a:off x="-2691091" y="5364436"/>
            <a:ext cx="7048502" cy="40903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1"/>
                </a:lnTo>
                <a:lnTo>
                  <a:pt x="0" y="0"/>
                </a:lnTo>
                <a:lnTo>
                  <a:pt x="0" y="21599"/>
                </a:lnTo>
                <a:lnTo>
                  <a:pt x="21600" y="21600"/>
                </a:lnTo>
                <a:close/>
              </a:path>
            </a:pathLst>
          </a:custGeom>
          <a:ln w="12700">
            <a:miter lim="400000"/>
          </a:ln>
        </p:spPr>
      </p:pic>
      <p:pic>
        <p:nvPicPr>
          <p:cNvPr id="100" name="tri-line.png" descr="tri-line.png"/>
          <p:cNvPicPr>
            <a:picLocks noChangeAspect="1"/>
          </p:cNvPicPr>
          <p:nvPr/>
        </p:nvPicPr>
        <p:blipFill>
          <a:blip r:embed="rId3">
            <a:extLst/>
          </a:blip>
          <a:srcRect l="9861" t="22490" r="62206"/>
          <a:stretch>
            <a:fillRect/>
          </a:stretch>
        </p:blipFill>
        <p:spPr>
          <a:xfrm rot="5399996">
            <a:off x="8842379" y="5419726"/>
            <a:ext cx="6654802" cy="38734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0"/>
                </a:lnTo>
                <a:lnTo>
                  <a:pt x="0" y="21600"/>
                </a:lnTo>
                <a:lnTo>
                  <a:pt x="21600" y="21600"/>
                </a:lnTo>
                <a:close/>
              </a:path>
            </a:pathLst>
          </a:custGeom>
          <a:ln w="12700">
            <a:miter lim="400000"/>
          </a:ln>
        </p:spPr>
      </p:pic>
      <p:pic>
        <p:nvPicPr>
          <p:cNvPr id="101" name="tri-line.png" descr="tri-line.png"/>
          <p:cNvPicPr>
            <a:picLocks noChangeAspect="1"/>
          </p:cNvPicPr>
          <p:nvPr/>
        </p:nvPicPr>
        <p:blipFill>
          <a:blip r:embed="rId3">
            <a:extLst/>
          </a:blip>
          <a:srcRect t="18678" r="51892"/>
          <a:stretch>
            <a:fillRect/>
          </a:stretch>
        </p:blipFill>
        <p:spPr>
          <a:xfrm rot="10799995">
            <a:off x="882649" y="8775709"/>
            <a:ext cx="11461751" cy="40640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1"/>
                </a:lnTo>
                <a:lnTo>
                  <a:pt x="0" y="0"/>
                </a:lnTo>
                <a:lnTo>
                  <a:pt x="0" y="21599"/>
                </a:lnTo>
                <a:lnTo>
                  <a:pt x="21600" y="21600"/>
                </a:lnTo>
                <a:close/>
              </a:path>
            </a:pathLst>
          </a:custGeom>
          <a:ln w="12700">
            <a:miter lim="400000"/>
          </a:ln>
        </p:spPr>
      </p:pic>
      <p:pic>
        <p:nvPicPr>
          <p:cNvPr id="102" name="tri-line.png" descr="tri-line.png"/>
          <p:cNvPicPr>
            <a:picLocks noChangeAspect="1"/>
          </p:cNvPicPr>
          <p:nvPr/>
        </p:nvPicPr>
        <p:blipFill>
          <a:blip r:embed="rId3">
            <a:extLst/>
          </a:blip>
          <a:srcRect t="17783" r="51945" b="18"/>
          <a:stretch>
            <a:fillRect/>
          </a:stretch>
        </p:blipFill>
        <p:spPr>
          <a:xfrm rot="21599996">
            <a:off x="838200" y="2057392"/>
            <a:ext cx="11449051" cy="41077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1"/>
                </a:lnTo>
                <a:lnTo>
                  <a:pt x="0" y="0"/>
                </a:lnTo>
                <a:lnTo>
                  <a:pt x="0" y="21599"/>
                </a:lnTo>
                <a:lnTo>
                  <a:pt x="21600" y="21600"/>
                </a:lnTo>
                <a:close/>
              </a:path>
            </a:pathLst>
          </a:custGeom>
          <a:ln w="12700">
            <a:miter lim="400000"/>
          </a:ln>
        </p:spPr>
      </p:pic>
      <p:pic>
        <p:nvPicPr>
          <p:cNvPr id="103" name="scrapbook_title_hi.png" descr="scrapbook_title_hi.png"/>
          <p:cNvPicPr>
            <a:picLocks/>
          </p:cNvPicPr>
          <p:nvPr/>
        </p:nvPicPr>
        <p:blipFill>
          <a:blip r:embed="rId4">
            <a:extLst/>
          </a:blip>
          <a:stretch>
            <a:fillRect/>
          </a:stretch>
        </p:blipFill>
        <p:spPr>
          <a:xfrm>
            <a:off x="1092200" y="304800"/>
            <a:ext cx="10845800" cy="2260600"/>
          </a:xfrm>
          <a:prstGeom prst="rect">
            <a:avLst/>
          </a:prstGeom>
          <a:ln w="12700">
            <a:miter lim="400000"/>
          </a:ln>
        </p:spPr>
      </p:pic>
      <p:sp>
        <p:nvSpPr>
          <p:cNvPr id="104" name="Title Text"/>
          <p:cNvSpPr txBox="1">
            <a:spLocks noGrp="1"/>
          </p:cNvSpPr>
          <p:nvPr>
            <p:ph type="title"/>
          </p:nvPr>
        </p:nvSpPr>
        <p:spPr>
          <a:prstGeom prst="rect">
            <a:avLst/>
          </a:prstGeom>
        </p:spPr>
        <p:txBody>
          <a:bodyPr/>
          <a:lstStyle>
            <a:lvl1pPr>
              <a:defRPr sz="6200"/>
            </a:lvl1pPr>
          </a:lstStyle>
          <a:p>
            <a:r>
              <a:t>Title Text</a:t>
            </a:r>
          </a:p>
        </p:txBody>
      </p:sp>
      <p:sp>
        <p:nvSpPr>
          <p:cNvPr id="105" name="Body Level One…"/>
          <p:cNvSpPr txBox="1">
            <a:spLocks noGrp="1"/>
          </p:cNvSpPr>
          <p:nvPr>
            <p:ph type="body" idx="1"/>
          </p:nvPr>
        </p:nvSpPr>
        <p:spPr>
          <a:xfrm>
            <a:off x="1270000" y="2971800"/>
            <a:ext cx="10464800" cy="5715000"/>
          </a:xfrm>
          <a:prstGeom prst="rect">
            <a:avLst/>
          </a:prstGeom>
        </p:spPr>
        <p:txBody>
          <a:bodyPr/>
          <a:lstStyle>
            <a:lvl1pPr>
              <a:buBlip>
                <a:blip r:embed="rId5"/>
              </a:buBlip>
            </a:lvl1pPr>
            <a:lvl2pPr>
              <a:buBlip>
                <a:blip r:embed="rId5"/>
              </a:buBlip>
            </a:lvl2pPr>
            <a:lvl3pPr>
              <a:buBlip>
                <a:blip r:embed="rId5"/>
              </a:buBlip>
            </a:lvl3pPr>
            <a:lvl4pPr>
              <a:buBlip>
                <a:blip r:embed="rId5"/>
              </a:buBlip>
            </a:lvl4pPr>
            <a:lvl5pPr>
              <a:buBlip>
                <a:blip r:embed="rId5"/>
              </a:buBlip>
            </a:lvl5pPr>
          </a:lstStyle>
          <a:p>
            <a:r>
              <a:t>Body Level One</a:t>
            </a:r>
          </a:p>
          <a:p>
            <a:pPr lvl="1"/>
            <a:r>
              <a:t>Body Level Two</a:t>
            </a:r>
          </a:p>
          <a:p>
            <a:pPr lvl="2"/>
            <a:r>
              <a:t>Body Level Three</a:t>
            </a:r>
          </a:p>
          <a:p>
            <a:pPr lvl="3"/>
            <a:r>
              <a:t>Body Level Four</a:t>
            </a:r>
          </a:p>
          <a:p>
            <a:pPr lvl="4"/>
            <a:r>
              <a:t>Body Level Five</a:t>
            </a:r>
          </a:p>
        </p:txBody>
      </p:sp>
      <p:sp>
        <p:nvSpPr>
          <p:cNvPr id="10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Title, Bullets &amp; Photo">
    <p:spTree>
      <p:nvGrpSpPr>
        <p:cNvPr id="1" name=""/>
        <p:cNvGrpSpPr/>
        <p:nvPr/>
      </p:nvGrpSpPr>
      <p:grpSpPr>
        <a:xfrm>
          <a:off x="0" y="0"/>
          <a:ext cx="0" cy="0"/>
          <a:chOff x="0" y="0"/>
          <a:chExt cx="0" cy="0"/>
        </a:xfrm>
      </p:grpSpPr>
      <p:pic>
        <p:nvPicPr>
          <p:cNvPr id="113" name="plus-line.png" descr="plus-line.png"/>
          <p:cNvPicPr>
            <a:picLocks noChangeAspect="1"/>
          </p:cNvPicPr>
          <p:nvPr/>
        </p:nvPicPr>
        <p:blipFill>
          <a:blip r:embed="rId2">
            <a:extLst/>
          </a:blip>
          <a:srcRect l="2812" t="20000" r="57187" b="20000"/>
          <a:stretch>
            <a:fillRect/>
          </a:stretch>
        </p:blipFill>
        <p:spPr>
          <a:xfrm rot="5400000">
            <a:off x="-4305300" y="4724400"/>
            <a:ext cx="9753601" cy="3048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lnTo>
                  <a:pt x="0" y="21600"/>
                </a:lnTo>
                <a:close/>
              </a:path>
            </a:pathLst>
          </a:custGeom>
          <a:ln w="12700">
            <a:miter lim="400000"/>
          </a:ln>
        </p:spPr>
      </p:pic>
      <p:pic>
        <p:nvPicPr>
          <p:cNvPr id="114" name="plus-line.png" descr="plus-line.png"/>
          <p:cNvPicPr>
            <a:picLocks noChangeAspect="1"/>
          </p:cNvPicPr>
          <p:nvPr/>
        </p:nvPicPr>
        <p:blipFill>
          <a:blip r:embed="rId2">
            <a:extLst/>
          </a:blip>
          <a:srcRect l="10000" t="20000" r="61874" b="20000"/>
          <a:stretch>
            <a:fillRect/>
          </a:stretch>
        </p:blipFill>
        <p:spPr>
          <a:xfrm rot="5400000">
            <a:off x="8902700" y="5524500"/>
            <a:ext cx="6858001" cy="30480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lnTo>
                  <a:pt x="0" y="21600"/>
                </a:lnTo>
                <a:close/>
              </a:path>
            </a:pathLst>
          </a:custGeom>
          <a:ln w="12700">
            <a:miter lim="400000"/>
          </a:ln>
        </p:spPr>
      </p:pic>
      <p:pic>
        <p:nvPicPr>
          <p:cNvPr id="115" name="plus-line.png" descr="plus-line.png"/>
          <p:cNvPicPr>
            <a:picLocks noChangeAspect="1"/>
          </p:cNvPicPr>
          <p:nvPr/>
        </p:nvPicPr>
        <p:blipFill>
          <a:blip r:embed="rId2">
            <a:extLst/>
          </a:blip>
          <a:srcRect l="19114" t="12500" r="27552" b="27500"/>
          <a:stretch>
            <a:fillRect/>
          </a:stretch>
        </p:blipFill>
        <p:spPr>
          <a:xfrm rot="10800000">
            <a:off x="0" y="9016999"/>
            <a:ext cx="13004800" cy="30480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0"/>
                </a:lnTo>
                <a:lnTo>
                  <a:pt x="0" y="21600"/>
                </a:lnTo>
                <a:lnTo>
                  <a:pt x="21600" y="21600"/>
                </a:lnTo>
                <a:close/>
              </a:path>
            </a:pathLst>
          </a:custGeom>
          <a:ln w="12700">
            <a:miter lim="400000"/>
          </a:ln>
        </p:spPr>
      </p:pic>
      <p:pic>
        <p:nvPicPr>
          <p:cNvPr id="116" name="plus-line.png" descr="plus-line.png"/>
          <p:cNvPicPr>
            <a:picLocks noChangeAspect="1"/>
          </p:cNvPicPr>
          <p:nvPr/>
        </p:nvPicPr>
        <p:blipFill>
          <a:blip r:embed="rId2">
            <a:extLst/>
          </a:blip>
          <a:srcRect t="18751" r="51796" b="21247"/>
          <a:stretch>
            <a:fillRect/>
          </a:stretch>
        </p:blipFill>
        <p:spPr>
          <a:xfrm rot="10800002">
            <a:off x="704849" y="1974846"/>
            <a:ext cx="11753851" cy="30480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lnTo>
                  <a:pt x="0" y="21600"/>
                </a:lnTo>
                <a:close/>
              </a:path>
            </a:pathLst>
          </a:custGeom>
          <a:ln w="12700">
            <a:miter lim="400000"/>
          </a:ln>
        </p:spPr>
      </p:pic>
      <p:pic>
        <p:nvPicPr>
          <p:cNvPr id="117" name="scrapbook_title_hi.png" descr="scrapbook_title_hi.png"/>
          <p:cNvPicPr>
            <a:picLocks/>
          </p:cNvPicPr>
          <p:nvPr/>
        </p:nvPicPr>
        <p:blipFill>
          <a:blip r:embed="rId3">
            <a:extLst/>
          </a:blip>
          <a:stretch>
            <a:fillRect/>
          </a:stretch>
        </p:blipFill>
        <p:spPr>
          <a:xfrm>
            <a:off x="1092200" y="304800"/>
            <a:ext cx="10845800" cy="2260600"/>
          </a:xfrm>
          <a:prstGeom prst="rect">
            <a:avLst/>
          </a:prstGeom>
          <a:ln w="12700">
            <a:miter lim="400000"/>
          </a:ln>
        </p:spPr>
      </p:pic>
      <p:sp>
        <p:nvSpPr>
          <p:cNvPr id="118" name="Image"/>
          <p:cNvSpPr>
            <a:spLocks noGrp="1"/>
          </p:cNvSpPr>
          <p:nvPr>
            <p:ph type="pic" sz="half" idx="13"/>
          </p:nvPr>
        </p:nvSpPr>
        <p:spPr>
          <a:xfrm rot="21360000">
            <a:off x="7449145" y="2547298"/>
            <a:ext cx="4737179" cy="6311901"/>
          </a:xfrm>
          <a:prstGeom prst="rect">
            <a:avLst/>
          </a:prstGeom>
          <a:ln w="101600">
            <a:solidFill>
              <a:srgbClr val="FFFFFF"/>
            </a:solidFill>
          </a:ln>
          <a:effectLst>
            <a:outerShdw blurRad="38100" dist="50800" dir="5400000" rotWithShape="0">
              <a:srgbClr val="292929">
                <a:alpha val="69750"/>
              </a:srgbClr>
            </a:outerShdw>
          </a:effectLst>
        </p:spPr>
        <p:txBody>
          <a:bodyPr lIns="91439" tIns="45719" rIns="91439" bIns="45719" anchor="t">
            <a:noAutofit/>
          </a:bodyPr>
          <a:lstStyle/>
          <a:p>
            <a:endParaRPr/>
          </a:p>
        </p:txBody>
      </p:sp>
      <p:sp>
        <p:nvSpPr>
          <p:cNvPr id="119" name="Title Text"/>
          <p:cNvSpPr txBox="1">
            <a:spLocks noGrp="1"/>
          </p:cNvSpPr>
          <p:nvPr>
            <p:ph type="title"/>
          </p:nvPr>
        </p:nvSpPr>
        <p:spPr>
          <a:prstGeom prst="rect">
            <a:avLst/>
          </a:prstGeom>
        </p:spPr>
        <p:txBody>
          <a:bodyPr/>
          <a:lstStyle>
            <a:lvl1pPr>
              <a:defRPr sz="6200"/>
            </a:lvl1pPr>
          </a:lstStyle>
          <a:p>
            <a:r>
              <a:t>Title Text</a:t>
            </a:r>
          </a:p>
        </p:txBody>
      </p:sp>
      <p:sp>
        <p:nvSpPr>
          <p:cNvPr id="120" name="Body Level One…"/>
          <p:cNvSpPr txBox="1">
            <a:spLocks noGrp="1"/>
          </p:cNvSpPr>
          <p:nvPr>
            <p:ph type="body" sz="half" idx="1"/>
          </p:nvPr>
        </p:nvSpPr>
        <p:spPr>
          <a:xfrm>
            <a:off x="1270000" y="2971800"/>
            <a:ext cx="4953000" cy="5842000"/>
          </a:xfrm>
          <a:prstGeom prst="rect">
            <a:avLst/>
          </a:prstGeom>
        </p:spPr>
        <p:txBody>
          <a:bodyPr/>
          <a:lstStyle>
            <a:lvl1pPr marL="368300" indent="-368300">
              <a:spcBef>
                <a:spcPts val="3000"/>
              </a:spcBef>
              <a:buBlip>
                <a:blip r:embed="rId4"/>
              </a:buBlip>
              <a:defRPr sz="2800"/>
            </a:lvl1pPr>
            <a:lvl2pPr marL="736600" indent="-368300">
              <a:spcBef>
                <a:spcPts val="3000"/>
              </a:spcBef>
              <a:buBlip>
                <a:blip r:embed="rId4"/>
              </a:buBlip>
              <a:defRPr sz="2800"/>
            </a:lvl2pPr>
            <a:lvl3pPr marL="1104900" indent="-368300">
              <a:spcBef>
                <a:spcPts val="3000"/>
              </a:spcBef>
              <a:buBlip>
                <a:blip r:embed="rId4"/>
              </a:buBlip>
              <a:defRPr sz="2800"/>
            </a:lvl3pPr>
            <a:lvl4pPr marL="1473200" indent="-368300">
              <a:spcBef>
                <a:spcPts val="3000"/>
              </a:spcBef>
              <a:buBlip>
                <a:blip r:embed="rId4"/>
              </a:buBlip>
              <a:defRPr sz="2800"/>
            </a:lvl4pPr>
            <a:lvl5pPr marL="1841500" indent="-368300">
              <a:spcBef>
                <a:spcPts val="3000"/>
              </a:spcBef>
              <a:buBlip>
                <a:blip r:embed="rId4"/>
              </a:buBlip>
              <a:defRPr sz="2800"/>
            </a:lvl5pPr>
          </a:lstStyle>
          <a:p>
            <a:r>
              <a:t>Body Level One</a:t>
            </a:r>
          </a:p>
          <a:p>
            <a:pPr lvl="1"/>
            <a:r>
              <a:t>Body Level Two</a:t>
            </a:r>
          </a:p>
          <a:p>
            <a:pPr lvl="2"/>
            <a:r>
              <a:t>Body Level Three</a:t>
            </a:r>
          </a:p>
          <a:p>
            <a:pPr lvl="3"/>
            <a:r>
              <a:t>Body Level Four</a:t>
            </a:r>
          </a:p>
          <a:p>
            <a:pPr lvl="4"/>
            <a:r>
              <a:t>Body Level Five</a:t>
            </a:r>
          </a:p>
        </p:txBody>
      </p:sp>
      <p:sp>
        <p:nvSpPr>
          <p:cNvPr id="12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128" name="Body Level One…"/>
          <p:cNvSpPr txBox="1">
            <a:spLocks noGrp="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12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Photo - 3 Up">
    <p:spTree>
      <p:nvGrpSpPr>
        <p:cNvPr id="1" name=""/>
        <p:cNvGrpSpPr/>
        <p:nvPr/>
      </p:nvGrpSpPr>
      <p:grpSpPr>
        <a:xfrm>
          <a:off x="0" y="0"/>
          <a:ext cx="0" cy="0"/>
          <a:chOff x="0" y="0"/>
          <a:chExt cx="0" cy="0"/>
        </a:xfrm>
      </p:grpSpPr>
      <p:pic>
        <p:nvPicPr>
          <p:cNvPr id="136" name="lines-line-1.png" descr="lines-line-1.png"/>
          <p:cNvPicPr>
            <a:picLocks noChangeAspect="1"/>
          </p:cNvPicPr>
          <p:nvPr/>
        </p:nvPicPr>
        <p:blipFill>
          <a:blip r:embed="rId2">
            <a:extLst/>
          </a:blip>
          <a:stretch>
            <a:fillRect/>
          </a:stretch>
        </p:blipFill>
        <p:spPr>
          <a:xfrm>
            <a:off x="647700" y="8864600"/>
            <a:ext cx="11798300" cy="292100"/>
          </a:xfrm>
          <a:prstGeom prst="rect">
            <a:avLst/>
          </a:prstGeom>
          <a:ln w="12700">
            <a:miter lim="400000"/>
          </a:ln>
        </p:spPr>
      </p:pic>
      <p:pic>
        <p:nvPicPr>
          <p:cNvPr id="137" name="wave-line.png" descr="wave-line.png"/>
          <p:cNvPicPr>
            <a:picLocks noChangeAspect="1"/>
          </p:cNvPicPr>
          <p:nvPr/>
        </p:nvPicPr>
        <p:blipFill>
          <a:blip r:embed="rId3">
            <a:extLst/>
          </a:blip>
          <a:srcRect l="16094" t="82" r="38169" b="72"/>
          <a:stretch>
            <a:fillRect/>
          </a:stretch>
        </p:blipFill>
        <p:spPr>
          <a:xfrm>
            <a:off x="799800" y="597015"/>
            <a:ext cx="11367016" cy="139806"/>
          </a:xfrm>
          <a:custGeom>
            <a:avLst/>
            <a:gdLst/>
            <a:ahLst/>
            <a:cxnLst>
              <a:cxn ang="0">
                <a:pos x="wd2" y="hd2"/>
              </a:cxn>
              <a:cxn ang="5400000">
                <a:pos x="wd2" y="hd2"/>
              </a:cxn>
              <a:cxn ang="10800000">
                <a:pos x="wd2" y="hd2"/>
              </a:cxn>
              <a:cxn ang="16200000">
                <a:pos x="wd2" y="hd2"/>
              </a:cxn>
            </a:cxnLst>
            <a:rect l="0" t="0" r="r" b="b"/>
            <a:pathLst>
              <a:path w="21600" h="21600" extrusionOk="0">
                <a:moveTo>
                  <a:pt x="21600" y="16"/>
                </a:moveTo>
                <a:lnTo>
                  <a:pt x="1" y="0"/>
                </a:lnTo>
                <a:lnTo>
                  <a:pt x="0" y="21584"/>
                </a:lnTo>
                <a:lnTo>
                  <a:pt x="21599" y="21600"/>
                </a:lnTo>
                <a:lnTo>
                  <a:pt x="21600" y="16"/>
                </a:lnTo>
                <a:close/>
              </a:path>
            </a:pathLst>
          </a:custGeom>
          <a:ln w="12700">
            <a:miter lim="400000"/>
          </a:ln>
        </p:spPr>
      </p:pic>
      <p:pic>
        <p:nvPicPr>
          <p:cNvPr id="138" name="wave-line.png" descr="wave-line.png"/>
          <p:cNvPicPr>
            <a:picLocks noChangeAspect="1"/>
          </p:cNvPicPr>
          <p:nvPr/>
        </p:nvPicPr>
        <p:blipFill>
          <a:blip r:embed="rId3">
            <a:extLst/>
          </a:blip>
          <a:srcRect l="16504" r="50434"/>
          <a:stretch>
            <a:fillRect/>
          </a:stretch>
        </p:blipFill>
        <p:spPr>
          <a:xfrm rot="5400000">
            <a:off x="-3378364" y="4686138"/>
            <a:ext cx="8216901" cy="140023"/>
          </a:xfrm>
          <a:prstGeom prst="rect">
            <a:avLst/>
          </a:prstGeom>
          <a:ln w="12700">
            <a:miter lim="400000"/>
          </a:ln>
        </p:spPr>
      </p:pic>
      <p:pic>
        <p:nvPicPr>
          <p:cNvPr id="139" name="dots-line-cropped.png" descr="dots-line-cropped.png"/>
          <p:cNvPicPr>
            <a:picLocks noChangeAspect="1"/>
          </p:cNvPicPr>
          <p:nvPr/>
        </p:nvPicPr>
        <p:blipFill>
          <a:blip r:embed="rId4">
            <a:extLst/>
          </a:blip>
          <a:srcRect l="4761" t="2928" r="10188"/>
          <a:stretch>
            <a:fillRect/>
          </a:stretch>
        </p:blipFill>
        <p:spPr>
          <a:xfrm rot="16199985">
            <a:off x="-4244962" y="4772011"/>
            <a:ext cx="9753601" cy="209578"/>
          </a:xfrm>
          <a:prstGeom prst="rect">
            <a:avLst/>
          </a:prstGeom>
          <a:ln w="12700">
            <a:miter lim="400000"/>
          </a:ln>
        </p:spPr>
      </p:pic>
      <p:pic>
        <p:nvPicPr>
          <p:cNvPr id="140" name="dots-line-cropped.png" descr="dots-line-cropped.png"/>
          <p:cNvPicPr>
            <a:picLocks noChangeAspect="1"/>
          </p:cNvPicPr>
          <p:nvPr/>
        </p:nvPicPr>
        <p:blipFill>
          <a:blip r:embed="rId4">
            <a:extLst/>
          </a:blip>
          <a:srcRect t="5872" b="5892"/>
          <a:stretch>
            <a:fillRect/>
          </a:stretch>
        </p:blipFill>
        <p:spPr>
          <a:xfrm rot="21599984">
            <a:off x="698498" y="469908"/>
            <a:ext cx="11468107" cy="190501"/>
          </a:xfrm>
          <a:prstGeom prst="rect">
            <a:avLst/>
          </a:prstGeom>
          <a:ln w="12700">
            <a:miter lim="400000"/>
          </a:ln>
        </p:spPr>
      </p:pic>
      <p:pic>
        <p:nvPicPr>
          <p:cNvPr id="141" name="dots-line-cropped.png" descr="dots-line-cropped.png"/>
          <p:cNvPicPr>
            <a:picLocks noChangeAspect="1"/>
          </p:cNvPicPr>
          <p:nvPr/>
        </p:nvPicPr>
        <p:blipFill>
          <a:blip r:embed="rId4">
            <a:extLst/>
          </a:blip>
          <a:srcRect l="53986" t="2927" r="41140"/>
          <a:stretch>
            <a:fillRect/>
          </a:stretch>
        </p:blipFill>
        <p:spPr>
          <a:xfrm rot="21599984">
            <a:off x="12439650" y="9010646"/>
            <a:ext cx="558801" cy="209581"/>
          </a:xfrm>
          <a:prstGeom prst="rect">
            <a:avLst/>
          </a:prstGeom>
          <a:ln w="12700">
            <a:miter lim="400000"/>
          </a:ln>
        </p:spPr>
      </p:pic>
      <p:pic>
        <p:nvPicPr>
          <p:cNvPr id="142" name="dots-line-cropped.png" descr="dots-line-cropped.png"/>
          <p:cNvPicPr>
            <a:picLocks noChangeAspect="1"/>
          </p:cNvPicPr>
          <p:nvPr/>
        </p:nvPicPr>
        <p:blipFill>
          <a:blip r:embed="rId4">
            <a:extLst/>
          </a:blip>
          <a:srcRect l="37929" t="2926" r="56976"/>
          <a:stretch>
            <a:fillRect/>
          </a:stretch>
        </p:blipFill>
        <p:spPr>
          <a:xfrm rot="21599984">
            <a:off x="6350" y="9010652"/>
            <a:ext cx="584201" cy="209583"/>
          </a:xfrm>
          <a:prstGeom prst="rect">
            <a:avLst/>
          </a:prstGeom>
          <a:ln w="12700">
            <a:miter lim="400000"/>
          </a:ln>
        </p:spPr>
      </p:pic>
      <p:pic>
        <p:nvPicPr>
          <p:cNvPr id="143" name="lines-vert-line.png" descr="lines-vert-line.png"/>
          <p:cNvPicPr>
            <a:picLocks/>
          </p:cNvPicPr>
          <p:nvPr/>
        </p:nvPicPr>
        <p:blipFill>
          <a:blip r:embed="rId5">
            <a:extLst/>
          </a:blip>
          <a:stretch>
            <a:fillRect/>
          </a:stretch>
        </p:blipFill>
        <p:spPr>
          <a:xfrm>
            <a:off x="12153900" y="361949"/>
            <a:ext cx="317500" cy="8724901"/>
          </a:xfrm>
          <a:prstGeom prst="rect">
            <a:avLst/>
          </a:prstGeom>
          <a:ln w="12700">
            <a:miter lim="400000"/>
          </a:ln>
        </p:spPr>
      </p:pic>
      <p:sp>
        <p:nvSpPr>
          <p:cNvPr id="144" name="Image"/>
          <p:cNvSpPr>
            <a:spLocks noGrp="1"/>
          </p:cNvSpPr>
          <p:nvPr>
            <p:ph type="pic" idx="13"/>
          </p:nvPr>
        </p:nvSpPr>
        <p:spPr>
          <a:xfrm rot="1">
            <a:off x="1041400" y="914400"/>
            <a:ext cx="6502401" cy="7861301"/>
          </a:xfrm>
          <a:prstGeom prst="rect">
            <a:avLst/>
          </a:prstGeom>
          <a:effectLst>
            <a:outerShdw blurRad="63500" dist="50800" dir="5400000" rotWithShape="0">
              <a:srgbClr val="292929">
                <a:alpha val="46500"/>
              </a:srgbClr>
            </a:outerShdw>
          </a:effectLst>
        </p:spPr>
        <p:txBody>
          <a:bodyPr lIns="91439" tIns="45719" rIns="91439" bIns="45719" anchor="t">
            <a:noAutofit/>
          </a:bodyPr>
          <a:lstStyle/>
          <a:p>
            <a:endParaRPr/>
          </a:p>
        </p:txBody>
      </p:sp>
      <p:sp>
        <p:nvSpPr>
          <p:cNvPr id="145" name="Image"/>
          <p:cNvSpPr>
            <a:spLocks noGrp="1"/>
          </p:cNvSpPr>
          <p:nvPr>
            <p:ph type="pic" sz="quarter" idx="14"/>
          </p:nvPr>
        </p:nvSpPr>
        <p:spPr>
          <a:xfrm rot="180000">
            <a:off x="7029728" y="4460354"/>
            <a:ext cx="4959169" cy="4013201"/>
          </a:xfrm>
          <a:prstGeom prst="rect">
            <a:avLst/>
          </a:prstGeom>
          <a:ln w="9525">
            <a:round/>
          </a:ln>
        </p:spPr>
        <p:txBody>
          <a:bodyPr lIns="91439" tIns="45719" rIns="91439" bIns="45719" anchor="t">
            <a:noAutofit/>
          </a:bodyPr>
          <a:lstStyle/>
          <a:p>
            <a:endParaRPr/>
          </a:p>
        </p:txBody>
      </p:sp>
      <p:sp>
        <p:nvSpPr>
          <p:cNvPr id="146" name="Image"/>
          <p:cNvSpPr>
            <a:spLocks noGrp="1"/>
          </p:cNvSpPr>
          <p:nvPr>
            <p:ph type="pic" sz="quarter" idx="15"/>
          </p:nvPr>
        </p:nvSpPr>
        <p:spPr>
          <a:xfrm>
            <a:off x="6819900" y="939800"/>
            <a:ext cx="4889500" cy="3670300"/>
          </a:xfrm>
          <a:prstGeom prst="rect">
            <a:avLst/>
          </a:prstGeom>
          <a:ln w="9525">
            <a:round/>
          </a:ln>
        </p:spPr>
        <p:txBody>
          <a:bodyPr lIns="91439" tIns="45719" rIns="91439" bIns="45719" anchor="t">
            <a:noAutofit/>
          </a:bodyPr>
          <a:lstStyle/>
          <a:p>
            <a:endParaRPr/>
          </a:p>
        </p:txBody>
      </p:sp>
      <p:sp>
        <p:nvSpPr>
          <p:cNvPr id="14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Quote">
    <p:spTree>
      <p:nvGrpSpPr>
        <p:cNvPr id="1" name=""/>
        <p:cNvGrpSpPr/>
        <p:nvPr/>
      </p:nvGrpSpPr>
      <p:grpSpPr>
        <a:xfrm>
          <a:off x="0" y="0"/>
          <a:ext cx="0" cy="0"/>
          <a:chOff x="0" y="0"/>
          <a:chExt cx="0" cy="0"/>
        </a:xfrm>
      </p:grpSpPr>
      <p:pic>
        <p:nvPicPr>
          <p:cNvPr id="154" name="lines-line-1.png" descr="lines-line-1.png"/>
          <p:cNvPicPr>
            <a:picLocks noChangeAspect="1"/>
          </p:cNvPicPr>
          <p:nvPr/>
        </p:nvPicPr>
        <p:blipFill>
          <a:blip r:embed="rId2">
            <a:extLst/>
          </a:blip>
          <a:stretch>
            <a:fillRect/>
          </a:stretch>
        </p:blipFill>
        <p:spPr>
          <a:xfrm>
            <a:off x="647700" y="8864600"/>
            <a:ext cx="11798300" cy="292100"/>
          </a:xfrm>
          <a:prstGeom prst="rect">
            <a:avLst/>
          </a:prstGeom>
          <a:ln w="12700">
            <a:miter lim="400000"/>
          </a:ln>
        </p:spPr>
      </p:pic>
      <p:pic>
        <p:nvPicPr>
          <p:cNvPr id="155" name="wave-line.png" descr="wave-line.png"/>
          <p:cNvPicPr>
            <a:picLocks noChangeAspect="1"/>
          </p:cNvPicPr>
          <p:nvPr/>
        </p:nvPicPr>
        <p:blipFill>
          <a:blip r:embed="rId3">
            <a:extLst/>
          </a:blip>
          <a:srcRect l="16094" t="82" r="38169" b="72"/>
          <a:stretch>
            <a:fillRect/>
          </a:stretch>
        </p:blipFill>
        <p:spPr>
          <a:xfrm>
            <a:off x="799800" y="597015"/>
            <a:ext cx="11367016" cy="139806"/>
          </a:xfrm>
          <a:custGeom>
            <a:avLst/>
            <a:gdLst/>
            <a:ahLst/>
            <a:cxnLst>
              <a:cxn ang="0">
                <a:pos x="wd2" y="hd2"/>
              </a:cxn>
              <a:cxn ang="5400000">
                <a:pos x="wd2" y="hd2"/>
              </a:cxn>
              <a:cxn ang="10800000">
                <a:pos x="wd2" y="hd2"/>
              </a:cxn>
              <a:cxn ang="16200000">
                <a:pos x="wd2" y="hd2"/>
              </a:cxn>
            </a:cxnLst>
            <a:rect l="0" t="0" r="r" b="b"/>
            <a:pathLst>
              <a:path w="21600" h="21600" extrusionOk="0">
                <a:moveTo>
                  <a:pt x="21600" y="16"/>
                </a:moveTo>
                <a:lnTo>
                  <a:pt x="1" y="0"/>
                </a:lnTo>
                <a:lnTo>
                  <a:pt x="0" y="21584"/>
                </a:lnTo>
                <a:lnTo>
                  <a:pt x="21599" y="21600"/>
                </a:lnTo>
                <a:lnTo>
                  <a:pt x="21600" y="16"/>
                </a:lnTo>
                <a:close/>
              </a:path>
            </a:pathLst>
          </a:custGeom>
          <a:ln w="12700">
            <a:miter lim="400000"/>
          </a:ln>
        </p:spPr>
      </p:pic>
      <p:pic>
        <p:nvPicPr>
          <p:cNvPr id="156" name="wave-line.png" descr="wave-line.png"/>
          <p:cNvPicPr>
            <a:picLocks noChangeAspect="1"/>
          </p:cNvPicPr>
          <p:nvPr/>
        </p:nvPicPr>
        <p:blipFill>
          <a:blip r:embed="rId3">
            <a:extLst/>
          </a:blip>
          <a:srcRect l="16504" r="50434"/>
          <a:stretch>
            <a:fillRect/>
          </a:stretch>
        </p:blipFill>
        <p:spPr>
          <a:xfrm rot="5400000">
            <a:off x="-3378364" y="4686138"/>
            <a:ext cx="8216901" cy="140023"/>
          </a:xfrm>
          <a:prstGeom prst="rect">
            <a:avLst/>
          </a:prstGeom>
          <a:ln w="12700">
            <a:miter lim="400000"/>
          </a:ln>
        </p:spPr>
      </p:pic>
      <p:pic>
        <p:nvPicPr>
          <p:cNvPr id="157" name="dots-line-cropped.png" descr="dots-line-cropped.png"/>
          <p:cNvPicPr>
            <a:picLocks noChangeAspect="1"/>
          </p:cNvPicPr>
          <p:nvPr/>
        </p:nvPicPr>
        <p:blipFill>
          <a:blip r:embed="rId4">
            <a:extLst/>
          </a:blip>
          <a:srcRect l="4761" t="2928" r="10188"/>
          <a:stretch>
            <a:fillRect/>
          </a:stretch>
        </p:blipFill>
        <p:spPr>
          <a:xfrm rot="16199985">
            <a:off x="-4244962" y="4772011"/>
            <a:ext cx="9753601" cy="209578"/>
          </a:xfrm>
          <a:prstGeom prst="rect">
            <a:avLst/>
          </a:prstGeom>
          <a:ln w="12700">
            <a:miter lim="400000"/>
          </a:ln>
        </p:spPr>
      </p:pic>
      <p:pic>
        <p:nvPicPr>
          <p:cNvPr id="158" name="dots-line-cropped.png" descr="dots-line-cropped.png"/>
          <p:cNvPicPr>
            <a:picLocks noChangeAspect="1"/>
          </p:cNvPicPr>
          <p:nvPr/>
        </p:nvPicPr>
        <p:blipFill>
          <a:blip r:embed="rId4">
            <a:extLst/>
          </a:blip>
          <a:srcRect t="5872" b="5892"/>
          <a:stretch>
            <a:fillRect/>
          </a:stretch>
        </p:blipFill>
        <p:spPr>
          <a:xfrm rot="21599984">
            <a:off x="698498" y="469908"/>
            <a:ext cx="11468107" cy="190501"/>
          </a:xfrm>
          <a:prstGeom prst="rect">
            <a:avLst/>
          </a:prstGeom>
          <a:ln w="12700">
            <a:miter lim="400000"/>
          </a:ln>
        </p:spPr>
      </p:pic>
      <p:pic>
        <p:nvPicPr>
          <p:cNvPr id="159" name="dots-line-cropped.png" descr="dots-line-cropped.png"/>
          <p:cNvPicPr>
            <a:picLocks noChangeAspect="1"/>
          </p:cNvPicPr>
          <p:nvPr/>
        </p:nvPicPr>
        <p:blipFill>
          <a:blip r:embed="rId4">
            <a:extLst/>
          </a:blip>
          <a:srcRect l="53986" t="2927" r="41140"/>
          <a:stretch>
            <a:fillRect/>
          </a:stretch>
        </p:blipFill>
        <p:spPr>
          <a:xfrm rot="21599984">
            <a:off x="12439650" y="9010646"/>
            <a:ext cx="558801" cy="209581"/>
          </a:xfrm>
          <a:prstGeom prst="rect">
            <a:avLst/>
          </a:prstGeom>
          <a:ln w="12700">
            <a:miter lim="400000"/>
          </a:ln>
        </p:spPr>
      </p:pic>
      <p:pic>
        <p:nvPicPr>
          <p:cNvPr id="160" name="dots-line-cropped.png" descr="dots-line-cropped.png"/>
          <p:cNvPicPr>
            <a:picLocks noChangeAspect="1"/>
          </p:cNvPicPr>
          <p:nvPr/>
        </p:nvPicPr>
        <p:blipFill>
          <a:blip r:embed="rId4">
            <a:extLst/>
          </a:blip>
          <a:srcRect l="37929" t="2926" r="56976"/>
          <a:stretch>
            <a:fillRect/>
          </a:stretch>
        </p:blipFill>
        <p:spPr>
          <a:xfrm rot="21599984">
            <a:off x="6350" y="9010652"/>
            <a:ext cx="584201" cy="209583"/>
          </a:xfrm>
          <a:prstGeom prst="rect">
            <a:avLst/>
          </a:prstGeom>
          <a:ln w="12700">
            <a:miter lim="400000"/>
          </a:ln>
        </p:spPr>
      </p:pic>
      <p:pic>
        <p:nvPicPr>
          <p:cNvPr id="161" name="lines-vert-line.png" descr="lines-vert-line.png"/>
          <p:cNvPicPr>
            <a:picLocks/>
          </p:cNvPicPr>
          <p:nvPr/>
        </p:nvPicPr>
        <p:blipFill>
          <a:blip r:embed="rId5">
            <a:extLst/>
          </a:blip>
          <a:stretch>
            <a:fillRect/>
          </a:stretch>
        </p:blipFill>
        <p:spPr>
          <a:xfrm>
            <a:off x="12153900" y="361949"/>
            <a:ext cx="317500" cy="8724901"/>
          </a:xfrm>
          <a:prstGeom prst="rect">
            <a:avLst/>
          </a:prstGeom>
          <a:ln w="12700">
            <a:miter lim="400000"/>
          </a:ln>
        </p:spPr>
      </p:pic>
      <p:sp>
        <p:nvSpPr>
          <p:cNvPr id="162" name="“Type a quote here.”"/>
          <p:cNvSpPr txBox="1">
            <a:spLocks noGrp="1"/>
          </p:cNvSpPr>
          <p:nvPr>
            <p:ph type="body" sz="quarter" idx="13"/>
          </p:nvPr>
        </p:nvSpPr>
        <p:spPr>
          <a:xfrm>
            <a:off x="1270000" y="4559300"/>
            <a:ext cx="10464800" cy="622300"/>
          </a:xfrm>
          <a:prstGeom prst="rect">
            <a:avLst/>
          </a:prstGeom>
        </p:spPr>
        <p:txBody>
          <a:bodyPr>
            <a:spAutoFit/>
          </a:bodyPr>
          <a:lstStyle>
            <a:lvl1pPr marL="0" indent="0" algn="ctr">
              <a:spcBef>
                <a:spcPts val="0"/>
              </a:spcBef>
              <a:buSzTx/>
              <a:buNone/>
              <a:defRPr i="1"/>
            </a:lvl1pPr>
          </a:lstStyle>
          <a:p>
            <a:r>
              <a:t>“Type a quote here.”</a:t>
            </a:r>
          </a:p>
        </p:txBody>
      </p:sp>
      <p:sp>
        <p:nvSpPr>
          <p:cNvPr id="163" name="–Johnny Appleseed"/>
          <p:cNvSpPr txBox="1">
            <a:spLocks noGrp="1"/>
          </p:cNvSpPr>
          <p:nvPr>
            <p:ph type="body" sz="quarter" idx="14"/>
          </p:nvPr>
        </p:nvSpPr>
        <p:spPr>
          <a:xfrm>
            <a:off x="1270000" y="6362700"/>
            <a:ext cx="10464800" cy="444500"/>
          </a:xfrm>
          <a:prstGeom prst="rect">
            <a:avLst/>
          </a:prstGeom>
        </p:spPr>
        <p:txBody>
          <a:bodyPr anchor="t">
            <a:spAutoFit/>
          </a:bodyPr>
          <a:lstStyle>
            <a:lvl1pPr marL="0" indent="0" algn="ctr">
              <a:spcBef>
                <a:spcPts val="0"/>
              </a:spcBef>
              <a:buSzTx/>
              <a:buNone/>
              <a:defRPr sz="2400"/>
            </a:lvl1pPr>
          </a:lstStyle>
          <a:p>
            <a:r>
              <a:t>–Johnny Appleseed</a:t>
            </a:r>
          </a:p>
        </p:txBody>
      </p:sp>
      <p:sp>
        <p:nvSpPr>
          <p:cNvPr id="1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Photo">
    <p:spTree>
      <p:nvGrpSpPr>
        <p:cNvPr id="1" name=""/>
        <p:cNvGrpSpPr/>
        <p:nvPr/>
      </p:nvGrpSpPr>
      <p:grpSpPr>
        <a:xfrm>
          <a:off x="0" y="0"/>
          <a:ext cx="0" cy="0"/>
          <a:chOff x="0" y="0"/>
          <a:chExt cx="0" cy="0"/>
        </a:xfrm>
      </p:grpSpPr>
      <p:pic>
        <p:nvPicPr>
          <p:cNvPr id="171" name="lines-line-1.png" descr="lines-line-1.png"/>
          <p:cNvPicPr>
            <a:picLocks noChangeAspect="1"/>
          </p:cNvPicPr>
          <p:nvPr/>
        </p:nvPicPr>
        <p:blipFill>
          <a:blip r:embed="rId2">
            <a:extLst/>
          </a:blip>
          <a:stretch>
            <a:fillRect/>
          </a:stretch>
        </p:blipFill>
        <p:spPr>
          <a:xfrm>
            <a:off x="647700" y="8864600"/>
            <a:ext cx="11798300" cy="292100"/>
          </a:xfrm>
          <a:prstGeom prst="rect">
            <a:avLst/>
          </a:prstGeom>
          <a:ln w="12700">
            <a:miter lim="400000"/>
          </a:ln>
        </p:spPr>
      </p:pic>
      <p:pic>
        <p:nvPicPr>
          <p:cNvPr id="172" name="wave-line.png" descr="wave-line.png"/>
          <p:cNvPicPr>
            <a:picLocks noChangeAspect="1"/>
          </p:cNvPicPr>
          <p:nvPr/>
        </p:nvPicPr>
        <p:blipFill>
          <a:blip r:embed="rId3">
            <a:extLst/>
          </a:blip>
          <a:srcRect l="16094" t="82" r="38169" b="72"/>
          <a:stretch>
            <a:fillRect/>
          </a:stretch>
        </p:blipFill>
        <p:spPr>
          <a:xfrm>
            <a:off x="799800" y="597015"/>
            <a:ext cx="11367016" cy="139806"/>
          </a:xfrm>
          <a:custGeom>
            <a:avLst/>
            <a:gdLst/>
            <a:ahLst/>
            <a:cxnLst>
              <a:cxn ang="0">
                <a:pos x="wd2" y="hd2"/>
              </a:cxn>
              <a:cxn ang="5400000">
                <a:pos x="wd2" y="hd2"/>
              </a:cxn>
              <a:cxn ang="10800000">
                <a:pos x="wd2" y="hd2"/>
              </a:cxn>
              <a:cxn ang="16200000">
                <a:pos x="wd2" y="hd2"/>
              </a:cxn>
            </a:cxnLst>
            <a:rect l="0" t="0" r="r" b="b"/>
            <a:pathLst>
              <a:path w="21600" h="21600" extrusionOk="0">
                <a:moveTo>
                  <a:pt x="21600" y="16"/>
                </a:moveTo>
                <a:lnTo>
                  <a:pt x="1" y="0"/>
                </a:lnTo>
                <a:lnTo>
                  <a:pt x="0" y="21584"/>
                </a:lnTo>
                <a:lnTo>
                  <a:pt x="21599" y="21600"/>
                </a:lnTo>
                <a:lnTo>
                  <a:pt x="21600" y="16"/>
                </a:lnTo>
                <a:close/>
              </a:path>
            </a:pathLst>
          </a:custGeom>
          <a:ln w="12700">
            <a:miter lim="400000"/>
          </a:ln>
        </p:spPr>
      </p:pic>
      <p:pic>
        <p:nvPicPr>
          <p:cNvPr id="173" name="wave-line.png" descr="wave-line.png"/>
          <p:cNvPicPr>
            <a:picLocks noChangeAspect="1"/>
          </p:cNvPicPr>
          <p:nvPr/>
        </p:nvPicPr>
        <p:blipFill>
          <a:blip r:embed="rId3">
            <a:extLst/>
          </a:blip>
          <a:srcRect l="16504" r="50434"/>
          <a:stretch>
            <a:fillRect/>
          </a:stretch>
        </p:blipFill>
        <p:spPr>
          <a:xfrm rot="5400000">
            <a:off x="-3378364" y="4686138"/>
            <a:ext cx="8216901" cy="140023"/>
          </a:xfrm>
          <a:prstGeom prst="rect">
            <a:avLst/>
          </a:prstGeom>
          <a:ln w="12700">
            <a:miter lim="400000"/>
          </a:ln>
        </p:spPr>
      </p:pic>
      <p:pic>
        <p:nvPicPr>
          <p:cNvPr id="174" name="dots-line-cropped.png" descr="dots-line-cropped.png"/>
          <p:cNvPicPr>
            <a:picLocks noChangeAspect="1"/>
          </p:cNvPicPr>
          <p:nvPr/>
        </p:nvPicPr>
        <p:blipFill>
          <a:blip r:embed="rId4">
            <a:extLst/>
          </a:blip>
          <a:srcRect l="4761" t="2928" r="10188"/>
          <a:stretch>
            <a:fillRect/>
          </a:stretch>
        </p:blipFill>
        <p:spPr>
          <a:xfrm rot="16199985">
            <a:off x="-4244962" y="4772011"/>
            <a:ext cx="9753601" cy="209578"/>
          </a:xfrm>
          <a:prstGeom prst="rect">
            <a:avLst/>
          </a:prstGeom>
          <a:ln w="12700">
            <a:miter lim="400000"/>
          </a:ln>
        </p:spPr>
      </p:pic>
      <p:pic>
        <p:nvPicPr>
          <p:cNvPr id="175" name="dots-line-cropped.png" descr="dots-line-cropped.png"/>
          <p:cNvPicPr>
            <a:picLocks noChangeAspect="1"/>
          </p:cNvPicPr>
          <p:nvPr/>
        </p:nvPicPr>
        <p:blipFill>
          <a:blip r:embed="rId4">
            <a:extLst/>
          </a:blip>
          <a:srcRect t="5872" b="5892"/>
          <a:stretch>
            <a:fillRect/>
          </a:stretch>
        </p:blipFill>
        <p:spPr>
          <a:xfrm rot="21599984">
            <a:off x="698498" y="469908"/>
            <a:ext cx="11468107" cy="190501"/>
          </a:xfrm>
          <a:prstGeom prst="rect">
            <a:avLst/>
          </a:prstGeom>
          <a:ln w="12700">
            <a:miter lim="400000"/>
          </a:ln>
        </p:spPr>
      </p:pic>
      <p:pic>
        <p:nvPicPr>
          <p:cNvPr id="176" name="dots-line-cropped.png" descr="dots-line-cropped.png"/>
          <p:cNvPicPr>
            <a:picLocks noChangeAspect="1"/>
          </p:cNvPicPr>
          <p:nvPr/>
        </p:nvPicPr>
        <p:blipFill>
          <a:blip r:embed="rId4">
            <a:extLst/>
          </a:blip>
          <a:srcRect l="53986" t="2927" r="41140"/>
          <a:stretch>
            <a:fillRect/>
          </a:stretch>
        </p:blipFill>
        <p:spPr>
          <a:xfrm rot="21599984">
            <a:off x="12439650" y="9010646"/>
            <a:ext cx="558801" cy="209581"/>
          </a:xfrm>
          <a:prstGeom prst="rect">
            <a:avLst/>
          </a:prstGeom>
          <a:ln w="12700">
            <a:miter lim="400000"/>
          </a:ln>
        </p:spPr>
      </p:pic>
      <p:pic>
        <p:nvPicPr>
          <p:cNvPr id="177" name="dots-line-cropped.png" descr="dots-line-cropped.png"/>
          <p:cNvPicPr>
            <a:picLocks noChangeAspect="1"/>
          </p:cNvPicPr>
          <p:nvPr/>
        </p:nvPicPr>
        <p:blipFill>
          <a:blip r:embed="rId4">
            <a:extLst/>
          </a:blip>
          <a:srcRect l="37929" t="2926" r="56976"/>
          <a:stretch>
            <a:fillRect/>
          </a:stretch>
        </p:blipFill>
        <p:spPr>
          <a:xfrm rot="21599984">
            <a:off x="6350" y="9010652"/>
            <a:ext cx="584201" cy="209583"/>
          </a:xfrm>
          <a:prstGeom prst="rect">
            <a:avLst/>
          </a:prstGeom>
          <a:ln w="12700">
            <a:miter lim="400000"/>
          </a:ln>
        </p:spPr>
      </p:pic>
      <p:pic>
        <p:nvPicPr>
          <p:cNvPr id="178" name="lines-vert-line.png" descr="lines-vert-line.png"/>
          <p:cNvPicPr>
            <a:picLocks/>
          </p:cNvPicPr>
          <p:nvPr/>
        </p:nvPicPr>
        <p:blipFill>
          <a:blip r:embed="rId5">
            <a:extLst/>
          </a:blip>
          <a:stretch>
            <a:fillRect/>
          </a:stretch>
        </p:blipFill>
        <p:spPr>
          <a:xfrm>
            <a:off x="12153900" y="361949"/>
            <a:ext cx="317500" cy="8724901"/>
          </a:xfrm>
          <a:prstGeom prst="rect">
            <a:avLst/>
          </a:prstGeom>
          <a:ln w="12700">
            <a:miter lim="400000"/>
          </a:ln>
        </p:spPr>
      </p:pic>
      <p:sp>
        <p:nvSpPr>
          <p:cNvPr id="179" name="Image"/>
          <p:cNvSpPr>
            <a:spLocks noGrp="1"/>
          </p:cNvSpPr>
          <p:nvPr>
            <p:ph type="pic" idx="13"/>
          </p:nvPr>
        </p:nvSpPr>
        <p:spPr>
          <a:xfrm>
            <a:off x="0" y="0"/>
            <a:ext cx="13004800" cy="9756748"/>
          </a:xfrm>
          <a:prstGeom prst="rect">
            <a:avLst/>
          </a:prstGeom>
        </p:spPr>
        <p:txBody>
          <a:bodyPr lIns="91439" tIns="45719" rIns="91439" bIns="45719" anchor="t">
            <a:noAutofit/>
          </a:bodyPr>
          <a:lstStyle/>
          <a:p>
            <a:endParaRPr/>
          </a:p>
        </p:txBody>
      </p:sp>
      <p:sp>
        <p:nvSpPr>
          <p:cNvPr id="18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pic>
        <p:nvPicPr>
          <p:cNvPr id="187" name="lines-line-1.png" descr="lines-line-1.png"/>
          <p:cNvPicPr>
            <a:picLocks noChangeAspect="1"/>
          </p:cNvPicPr>
          <p:nvPr/>
        </p:nvPicPr>
        <p:blipFill>
          <a:blip r:embed="rId2">
            <a:extLst/>
          </a:blip>
          <a:stretch>
            <a:fillRect/>
          </a:stretch>
        </p:blipFill>
        <p:spPr>
          <a:xfrm>
            <a:off x="647700" y="8864600"/>
            <a:ext cx="11798300" cy="292100"/>
          </a:xfrm>
          <a:prstGeom prst="rect">
            <a:avLst/>
          </a:prstGeom>
          <a:ln w="12700">
            <a:miter lim="400000"/>
          </a:ln>
        </p:spPr>
      </p:pic>
      <p:pic>
        <p:nvPicPr>
          <p:cNvPr id="188" name="wave-line.png" descr="wave-line.png"/>
          <p:cNvPicPr>
            <a:picLocks noChangeAspect="1"/>
          </p:cNvPicPr>
          <p:nvPr/>
        </p:nvPicPr>
        <p:blipFill>
          <a:blip r:embed="rId3">
            <a:extLst/>
          </a:blip>
          <a:srcRect l="16094" t="82" r="38169" b="72"/>
          <a:stretch>
            <a:fillRect/>
          </a:stretch>
        </p:blipFill>
        <p:spPr>
          <a:xfrm>
            <a:off x="799800" y="597015"/>
            <a:ext cx="11367016" cy="139806"/>
          </a:xfrm>
          <a:custGeom>
            <a:avLst/>
            <a:gdLst/>
            <a:ahLst/>
            <a:cxnLst>
              <a:cxn ang="0">
                <a:pos x="wd2" y="hd2"/>
              </a:cxn>
              <a:cxn ang="5400000">
                <a:pos x="wd2" y="hd2"/>
              </a:cxn>
              <a:cxn ang="10800000">
                <a:pos x="wd2" y="hd2"/>
              </a:cxn>
              <a:cxn ang="16200000">
                <a:pos x="wd2" y="hd2"/>
              </a:cxn>
            </a:cxnLst>
            <a:rect l="0" t="0" r="r" b="b"/>
            <a:pathLst>
              <a:path w="21600" h="21600" extrusionOk="0">
                <a:moveTo>
                  <a:pt x="21600" y="16"/>
                </a:moveTo>
                <a:lnTo>
                  <a:pt x="1" y="0"/>
                </a:lnTo>
                <a:lnTo>
                  <a:pt x="0" y="21584"/>
                </a:lnTo>
                <a:lnTo>
                  <a:pt x="21599" y="21600"/>
                </a:lnTo>
                <a:lnTo>
                  <a:pt x="21600" y="16"/>
                </a:lnTo>
                <a:close/>
              </a:path>
            </a:pathLst>
          </a:custGeom>
          <a:ln w="12700">
            <a:miter lim="400000"/>
          </a:ln>
        </p:spPr>
      </p:pic>
      <p:pic>
        <p:nvPicPr>
          <p:cNvPr id="189" name="wave-line.png" descr="wave-line.png"/>
          <p:cNvPicPr>
            <a:picLocks noChangeAspect="1"/>
          </p:cNvPicPr>
          <p:nvPr/>
        </p:nvPicPr>
        <p:blipFill>
          <a:blip r:embed="rId3">
            <a:extLst/>
          </a:blip>
          <a:srcRect l="16504" r="50434"/>
          <a:stretch>
            <a:fillRect/>
          </a:stretch>
        </p:blipFill>
        <p:spPr>
          <a:xfrm rot="5400000">
            <a:off x="-3378364" y="4686138"/>
            <a:ext cx="8216901" cy="140023"/>
          </a:xfrm>
          <a:prstGeom prst="rect">
            <a:avLst/>
          </a:prstGeom>
          <a:ln w="12700">
            <a:miter lim="400000"/>
          </a:ln>
        </p:spPr>
      </p:pic>
      <p:pic>
        <p:nvPicPr>
          <p:cNvPr id="190" name="dots-line-cropped.png" descr="dots-line-cropped.png"/>
          <p:cNvPicPr>
            <a:picLocks noChangeAspect="1"/>
          </p:cNvPicPr>
          <p:nvPr/>
        </p:nvPicPr>
        <p:blipFill>
          <a:blip r:embed="rId4">
            <a:extLst/>
          </a:blip>
          <a:srcRect l="4761" t="2928" r="10188"/>
          <a:stretch>
            <a:fillRect/>
          </a:stretch>
        </p:blipFill>
        <p:spPr>
          <a:xfrm rot="16199985">
            <a:off x="-4244962" y="4772011"/>
            <a:ext cx="9753601" cy="209578"/>
          </a:xfrm>
          <a:prstGeom prst="rect">
            <a:avLst/>
          </a:prstGeom>
          <a:ln w="12700">
            <a:miter lim="400000"/>
          </a:ln>
        </p:spPr>
      </p:pic>
      <p:pic>
        <p:nvPicPr>
          <p:cNvPr id="191" name="dots-line-cropped.png" descr="dots-line-cropped.png"/>
          <p:cNvPicPr>
            <a:picLocks noChangeAspect="1"/>
          </p:cNvPicPr>
          <p:nvPr/>
        </p:nvPicPr>
        <p:blipFill>
          <a:blip r:embed="rId4">
            <a:extLst/>
          </a:blip>
          <a:srcRect t="5872" b="5892"/>
          <a:stretch>
            <a:fillRect/>
          </a:stretch>
        </p:blipFill>
        <p:spPr>
          <a:xfrm rot="21599984">
            <a:off x="698498" y="469908"/>
            <a:ext cx="11468107" cy="190501"/>
          </a:xfrm>
          <a:prstGeom prst="rect">
            <a:avLst/>
          </a:prstGeom>
          <a:ln w="12700">
            <a:miter lim="400000"/>
          </a:ln>
        </p:spPr>
      </p:pic>
      <p:pic>
        <p:nvPicPr>
          <p:cNvPr id="192" name="dots-line-cropped.png" descr="dots-line-cropped.png"/>
          <p:cNvPicPr>
            <a:picLocks noChangeAspect="1"/>
          </p:cNvPicPr>
          <p:nvPr/>
        </p:nvPicPr>
        <p:blipFill>
          <a:blip r:embed="rId4">
            <a:extLst/>
          </a:blip>
          <a:srcRect l="53986" t="2927" r="41140"/>
          <a:stretch>
            <a:fillRect/>
          </a:stretch>
        </p:blipFill>
        <p:spPr>
          <a:xfrm rot="21599984">
            <a:off x="12439650" y="9010646"/>
            <a:ext cx="558801" cy="209581"/>
          </a:xfrm>
          <a:prstGeom prst="rect">
            <a:avLst/>
          </a:prstGeom>
          <a:ln w="12700">
            <a:miter lim="400000"/>
          </a:ln>
        </p:spPr>
      </p:pic>
      <p:pic>
        <p:nvPicPr>
          <p:cNvPr id="193" name="dots-line-cropped.png" descr="dots-line-cropped.png"/>
          <p:cNvPicPr>
            <a:picLocks noChangeAspect="1"/>
          </p:cNvPicPr>
          <p:nvPr/>
        </p:nvPicPr>
        <p:blipFill>
          <a:blip r:embed="rId4">
            <a:extLst/>
          </a:blip>
          <a:srcRect l="37929" t="2926" r="56976"/>
          <a:stretch>
            <a:fillRect/>
          </a:stretch>
        </p:blipFill>
        <p:spPr>
          <a:xfrm rot="21599984">
            <a:off x="6350" y="9010652"/>
            <a:ext cx="584201" cy="209583"/>
          </a:xfrm>
          <a:prstGeom prst="rect">
            <a:avLst/>
          </a:prstGeom>
          <a:ln w="12700">
            <a:miter lim="400000"/>
          </a:ln>
        </p:spPr>
      </p:pic>
      <p:pic>
        <p:nvPicPr>
          <p:cNvPr id="194" name="lines-vert-line.png" descr="lines-vert-line.png"/>
          <p:cNvPicPr>
            <a:picLocks/>
          </p:cNvPicPr>
          <p:nvPr/>
        </p:nvPicPr>
        <p:blipFill>
          <a:blip r:embed="rId5">
            <a:extLst/>
          </a:blip>
          <a:stretch>
            <a:fillRect/>
          </a:stretch>
        </p:blipFill>
        <p:spPr>
          <a:xfrm>
            <a:off x="12153900" y="361949"/>
            <a:ext cx="317500" cy="8724901"/>
          </a:xfrm>
          <a:prstGeom prst="rect">
            <a:avLst/>
          </a:prstGeom>
          <a:ln w="12700">
            <a:miter lim="400000"/>
          </a:ln>
        </p:spPr>
      </p:pic>
      <p:sp>
        <p:nvSpPr>
          <p:cNvPr id="1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image" Target="../media/image7.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a:srcRect/>
          <a:stretch>
            <a:fillRect/>
          </a:stretch>
        </a:blipFill>
        <a:effectLst/>
      </p:bgPr>
    </p:bg>
    <p:spTree>
      <p:nvGrpSpPr>
        <p:cNvPr id="1" name=""/>
        <p:cNvGrpSpPr/>
        <p:nvPr/>
      </p:nvGrpSpPr>
      <p:grpSpPr>
        <a:xfrm>
          <a:off x="0" y="0"/>
          <a:ext cx="0" cy="0"/>
          <a:chOff x="0" y="0"/>
          <a:chExt cx="0" cy="0"/>
        </a:xfrm>
      </p:grpSpPr>
      <p:pic>
        <p:nvPicPr>
          <p:cNvPr id="2" name="lines-line-1.png" descr="lines-line-1.png"/>
          <p:cNvPicPr>
            <a:picLocks noChangeAspect="1"/>
          </p:cNvPicPr>
          <p:nvPr/>
        </p:nvPicPr>
        <p:blipFill>
          <a:blip r:embed="rId15">
            <a:extLst/>
          </a:blip>
          <a:stretch>
            <a:fillRect/>
          </a:stretch>
        </p:blipFill>
        <p:spPr>
          <a:xfrm>
            <a:off x="647700" y="8864600"/>
            <a:ext cx="11798300" cy="292100"/>
          </a:xfrm>
          <a:prstGeom prst="rect">
            <a:avLst/>
          </a:prstGeom>
          <a:ln w="12700">
            <a:miter lim="400000"/>
          </a:ln>
        </p:spPr>
      </p:pic>
      <p:pic>
        <p:nvPicPr>
          <p:cNvPr id="3" name="wave-line.png" descr="wave-line.png"/>
          <p:cNvPicPr>
            <a:picLocks noChangeAspect="1"/>
          </p:cNvPicPr>
          <p:nvPr/>
        </p:nvPicPr>
        <p:blipFill>
          <a:blip r:embed="rId16">
            <a:extLst/>
          </a:blip>
          <a:srcRect l="16094" t="82" r="38169" b="72"/>
          <a:stretch>
            <a:fillRect/>
          </a:stretch>
        </p:blipFill>
        <p:spPr>
          <a:xfrm>
            <a:off x="799800" y="597015"/>
            <a:ext cx="11367016" cy="139806"/>
          </a:xfrm>
          <a:custGeom>
            <a:avLst/>
            <a:gdLst/>
            <a:ahLst/>
            <a:cxnLst>
              <a:cxn ang="0">
                <a:pos x="wd2" y="hd2"/>
              </a:cxn>
              <a:cxn ang="5400000">
                <a:pos x="wd2" y="hd2"/>
              </a:cxn>
              <a:cxn ang="10800000">
                <a:pos x="wd2" y="hd2"/>
              </a:cxn>
              <a:cxn ang="16200000">
                <a:pos x="wd2" y="hd2"/>
              </a:cxn>
            </a:cxnLst>
            <a:rect l="0" t="0" r="r" b="b"/>
            <a:pathLst>
              <a:path w="21600" h="21600" extrusionOk="0">
                <a:moveTo>
                  <a:pt x="21600" y="16"/>
                </a:moveTo>
                <a:lnTo>
                  <a:pt x="1" y="0"/>
                </a:lnTo>
                <a:lnTo>
                  <a:pt x="0" y="21584"/>
                </a:lnTo>
                <a:lnTo>
                  <a:pt x="21599" y="21600"/>
                </a:lnTo>
                <a:lnTo>
                  <a:pt x="21600" y="16"/>
                </a:lnTo>
                <a:close/>
              </a:path>
            </a:pathLst>
          </a:custGeom>
          <a:ln w="12700">
            <a:miter lim="400000"/>
          </a:ln>
        </p:spPr>
      </p:pic>
      <p:pic>
        <p:nvPicPr>
          <p:cNvPr id="4" name="wave-line.png" descr="wave-line.png"/>
          <p:cNvPicPr>
            <a:picLocks noChangeAspect="1"/>
          </p:cNvPicPr>
          <p:nvPr/>
        </p:nvPicPr>
        <p:blipFill>
          <a:blip r:embed="rId16">
            <a:extLst/>
          </a:blip>
          <a:srcRect l="16504" r="50434"/>
          <a:stretch>
            <a:fillRect/>
          </a:stretch>
        </p:blipFill>
        <p:spPr>
          <a:xfrm rot="5400000">
            <a:off x="-3378364" y="4686138"/>
            <a:ext cx="8216901" cy="140023"/>
          </a:xfrm>
          <a:prstGeom prst="rect">
            <a:avLst/>
          </a:prstGeom>
          <a:ln w="12700">
            <a:miter lim="400000"/>
          </a:ln>
        </p:spPr>
      </p:pic>
      <p:pic>
        <p:nvPicPr>
          <p:cNvPr id="5" name="dots-line-cropped.png" descr="dots-line-cropped.png"/>
          <p:cNvPicPr>
            <a:picLocks noChangeAspect="1"/>
          </p:cNvPicPr>
          <p:nvPr/>
        </p:nvPicPr>
        <p:blipFill>
          <a:blip r:embed="rId17">
            <a:extLst/>
          </a:blip>
          <a:srcRect l="4761" t="2928" r="10188"/>
          <a:stretch>
            <a:fillRect/>
          </a:stretch>
        </p:blipFill>
        <p:spPr>
          <a:xfrm rot="16199985">
            <a:off x="-4244962" y="4772011"/>
            <a:ext cx="9753601" cy="209578"/>
          </a:xfrm>
          <a:prstGeom prst="rect">
            <a:avLst/>
          </a:prstGeom>
          <a:ln w="12700">
            <a:miter lim="400000"/>
          </a:ln>
        </p:spPr>
      </p:pic>
      <p:pic>
        <p:nvPicPr>
          <p:cNvPr id="6" name="dots-line-cropped.png" descr="dots-line-cropped.png"/>
          <p:cNvPicPr>
            <a:picLocks noChangeAspect="1"/>
          </p:cNvPicPr>
          <p:nvPr/>
        </p:nvPicPr>
        <p:blipFill>
          <a:blip r:embed="rId17">
            <a:extLst/>
          </a:blip>
          <a:srcRect t="5872" b="5892"/>
          <a:stretch>
            <a:fillRect/>
          </a:stretch>
        </p:blipFill>
        <p:spPr>
          <a:xfrm rot="21599984">
            <a:off x="698498" y="469908"/>
            <a:ext cx="11468107" cy="190501"/>
          </a:xfrm>
          <a:prstGeom prst="rect">
            <a:avLst/>
          </a:prstGeom>
          <a:ln w="12700">
            <a:miter lim="400000"/>
          </a:ln>
        </p:spPr>
      </p:pic>
      <p:pic>
        <p:nvPicPr>
          <p:cNvPr id="7" name="dots-line-cropped.png" descr="dots-line-cropped.png"/>
          <p:cNvPicPr>
            <a:picLocks noChangeAspect="1"/>
          </p:cNvPicPr>
          <p:nvPr/>
        </p:nvPicPr>
        <p:blipFill>
          <a:blip r:embed="rId17">
            <a:extLst/>
          </a:blip>
          <a:srcRect l="53986" t="2927" r="41140"/>
          <a:stretch>
            <a:fillRect/>
          </a:stretch>
        </p:blipFill>
        <p:spPr>
          <a:xfrm rot="21599984">
            <a:off x="12439650" y="9010646"/>
            <a:ext cx="558801" cy="209581"/>
          </a:xfrm>
          <a:prstGeom prst="rect">
            <a:avLst/>
          </a:prstGeom>
          <a:ln w="12700">
            <a:miter lim="400000"/>
          </a:ln>
        </p:spPr>
      </p:pic>
      <p:pic>
        <p:nvPicPr>
          <p:cNvPr id="8" name="dots-line-cropped.png" descr="dots-line-cropped.png"/>
          <p:cNvPicPr>
            <a:picLocks noChangeAspect="1"/>
          </p:cNvPicPr>
          <p:nvPr/>
        </p:nvPicPr>
        <p:blipFill>
          <a:blip r:embed="rId17">
            <a:extLst/>
          </a:blip>
          <a:srcRect l="37929" t="2926" r="56976"/>
          <a:stretch>
            <a:fillRect/>
          </a:stretch>
        </p:blipFill>
        <p:spPr>
          <a:xfrm rot="21599984">
            <a:off x="6350" y="9010652"/>
            <a:ext cx="584201" cy="209583"/>
          </a:xfrm>
          <a:prstGeom prst="rect">
            <a:avLst/>
          </a:prstGeom>
          <a:ln w="12700">
            <a:miter lim="400000"/>
          </a:ln>
        </p:spPr>
      </p:pic>
      <p:pic>
        <p:nvPicPr>
          <p:cNvPr id="9" name="lines-vert-line.png" descr="lines-vert-line.png"/>
          <p:cNvPicPr>
            <a:picLocks/>
          </p:cNvPicPr>
          <p:nvPr/>
        </p:nvPicPr>
        <p:blipFill>
          <a:blip r:embed="rId18">
            <a:extLst/>
          </a:blip>
          <a:stretch>
            <a:fillRect/>
          </a:stretch>
        </p:blipFill>
        <p:spPr>
          <a:xfrm>
            <a:off x="12153900" y="361949"/>
            <a:ext cx="317500" cy="8724901"/>
          </a:xfrm>
          <a:prstGeom prst="rect">
            <a:avLst/>
          </a:prstGeom>
          <a:ln w="12700">
            <a:miter lim="400000"/>
          </a:ln>
        </p:spPr>
      </p:pic>
      <p:sp>
        <p:nvSpPr>
          <p:cNvPr id="10" name="Body Level One…"/>
          <p:cNvSpPr txBox="1">
            <a:spLocks noGrp="1"/>
          </p:cNvSpPr>
          <p:nvPr>
            <p:ph type="body" idx="1"/>
          </p:nvPr>
        </p:nvSpPr>
        <p:spPr>
          <a:xfrm>
            <a:off x="1270000" y="1511300"/>
            <a:ext cx="10464800" cy="6731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buBlip>
                <a:blip r:embed="rId19"/>
              </a:buBlip>
            </a:lvl1pPr>
            <a:lvl2pPr>
              <a:buBlip>
                <a:blip r:embed="rId19"/>
              </a:buBlip>
            </a:lvl2pPr>
            <a:lvl3pPr>
              <a:buBlip>
                <a:blip r:embed="rId19"/>
              </a:buBlip>
            </a:lvl3pPr>
            <a:lvl4pPr>
              <a:buBlip>
                <a:blip r:embed="rId19"/>
              </a:buBlip>
            </a:lvl4pPr>
            <a:lvl5pPr>
              <a:buBlip>
                <a:blip r:embed="rId19"/>
              </a:buBlip>
            </a:lvl5pPr>
          </a:lstStyle>
          <a:p>
            <a:r>
              <a:t>Body Level One</a:t>
            </a:r>
          </a:p>
          <a:p>
            <a:pPr lvl="1"/>
            <a:r>
              <a:t>Body Level Two</a:t>
            </a:r>
          </a:p>
          <a:p>
            <a:pPr lvl="2"/>
            <a:r>
              <a:t>Body Level Three</a:t>
            </a:r>
          </a:p>
          <a:p>
            <a:pPr lvl="3"/>
            <a:r>
              <a:t>Body Level Four</a:t>
            </a:r>
          </a:p>
          <a:p>
            <a:pPr lvl="4"/>
            <a:r>
              <a:t>Body Level Five</a:t>
            </a:r>
          </a:p>
        </p:txBody>
      </p:sp>
      <p:sp>
        <p:nvSpPr>
          <p:cNvPr id="11" name="Title Text"/>
          <p:cNvSpPr txBox="1">
            <a:spLocks noGrp="1"/>
          </p:cNvSpPr>
          <p:nvPr>
            <p:ph type="title"/>
          </p:nvPr>
        </p:nvSpPr>
        <p:spPr>
          <a:xfrm>
            <a:off x="1270000" y="254000"/>
            <a:ext cx="10464800" cy="23495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Title Text</a:t>
            </a:r>
          </a:p>
        </p:txBody>
      </p:sp>
      <p:sp>
        <p:nvSpPr>
          <p:cNvPr id="12" name="Slide Number"/>
          <p:cNvSpPr txBox="1">
            <a:spLocks noGrp="1"/>
          </p:cNvSpPr>
          <p:nvPr>
            <p:ph type="sldNum" sz="quarter" idx="2"/>
          </p:nvPr>
        </p:nvSpPr>
        <p:spPr>
          <a:xfrm>
            <a:off x="6279642" y="9296400"/>
            <a:ext cx="432817" cy="406400"/>
          </a:xfrm>
          <a:prstGeom prst="rect">
            <a:avLst/>
          </a:prstGeom>
          <a:ln w="12700">
            <a:miter lim="400000"/>
          </a:ln>
        </p:spPr>
        <p:txBody>
          <a:bodyPr wrap="none" lIns="50800" tIns="50800" rIns="50800" bIns="50800">
            <a:spAutoFit/>
          </a:bodyPr>
          <a:lstStyle>
            <a:lvl1pPr>
              <a:defRPr sz="2200">
                <a:latin typeface="+mn-lt"/>
                <a:ea typeface="+mn-ea"/>
                <a:cs typeface="+mn-cs"/>
                <a:sym typeface="Marker Felt"/>
              </a:defRPr>
            </a:lvl1pPr>
          </a:lstStyle>
          <a:p>
            <a:fld id="{86CB4B4D-7CA3-9044-876B-883B54F8677D}" type="slidenum">
              <a:t>‹#›</a:t>
            </a:fld>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584200" latinLnBrk="0">
        <a:lnSpc>
          <a:spcPct val="100000"/>
        </a:lnSpc>
        <a:spcBef>
          <a:spcPts val="0"/>
        </a:spcBef>
        <a:spcAft>
          <a:spcPts val="0"/>
        </a:spcAft>
        <a:buClrTx/>
        <a:buSzTx/>
        <a:buFontTx/>
        <a:buNone/>
        <a:tabLst/>
        <a:defRPr sz="6800" b="0" i="0" u="none" strike="noStrike" cap="none" spc="0" baseline="0">
          <a:ln>
            <a:noFill/>
          </a:ln>
          <a:solidFill>
            <a:srgbClr val="528D4D"/>
          </a:solidFill>
          <a:uFillTx/>
          <a:latin typeface="+mn-lt"/>
          <a:ea typeface="+mn-ea"/>
          <a:cs typeface="+mn-cs"/>
          <a:sym typeface="Marker Felt"/>
        </a:defRPr>
      </a:lvl1pPr>
      <a:lvl2pPr marL="0" marR="0" indent="0" algn="ctr" defTabSz="584200" latinLnBrk="0">
        <a:lnSpc>
          <a:spcPct val="100000"/>
        </a:lnSpc>
        <a:spcBef>
          <a:spcPts val="0"/>
        </a:spcBef>
        <a:spcAft>
          <a:spcPts val="0"/>
        </a:spcAft>
        <a:buClrTx/>
        <a:buSzTx/>
        <a:buFontTx/>
        <a:buNone/>
        <a:tabLst/>
        <a:defRPr sz="6800" b="0" i="0" u="none" strike="noStrike" cap="none" spc="0" baseline="0">
          <a:ln>
            <a:noFill/>
          </a:ln>
          <a:solidFill>
            <a:srgbClr val="528D4D"/>
          </a:solidFill>
          <a:uFillTx/>
          <a:latin typeface="+mn-lt"/>
          <a:ea typeface="+mn-ea"/>
          <a:cs typeface="+mn-cs"/>
          <a:sym typeface="Marker Felt"/>
        </a:defRPr>
      </a:lvl2pPr>
      <a:lvl3pPr marL="0" marR="0" indent="0" algn="ctr" defTabSz="584200" latinLnBrk="0">
        <a:lnSpc>
          <a:spcPct val="100000"/>
        </a:lnSpc>
        <a:spcBef>
          <a:spcPts val="0"/>
        </a:spcBef>
        <a:spcAft>
          <a:spcPts val="0"/>
        </a:spcAft>
        <a:buClrTx/>
        <a:buSzTx/>
        <a:buFontTx/>
        <a:buNone/>
        <a:tabLst/>
        <a:defRPr sz="6800" b="0" i="0" u="none" strike="noStrike" cap="none" spc="0" baseline="0">
          <a:ln>
            <a:noFill/>
          </a:ln>
          <a:solidFill>
            <a:srgbClr val="528D4D"/>
          </a:solidFill>
          <a:uFillTx/>
          <a:latin typeface="+mn-lt"/>
          <a:ea typeface="+mn-ea"/>
          <a:cs typeface="+mn-cs"/>
          <a:sym typeface="Marker Felt"/>
        </a:defRPr>
      </a:lvl3pPr>
      <a:lvl4pPr marL="0" marR="0" indent="0" algn="ctr" defTabSz="584200" latinLnBrk="0">
        <a:lnSpc>
          <a:spcPct val="100000"/>
        </a:lnSpc>
        <a:spcBef>
          <a:spcPts val="0"/>
        </a:spcBef>
        <a:spcAft>
          <a:spcPts val="0"/>
        </a:spcAft>
        <a:buClrTx/>
        <a:buSzTx/>
        <a:buFontTx/>
        <a:buNone/>
        <a:tabLst/>
        <a:defRPr sz="6800" b="0" i="0" u="none" strike="noStrike" cap="none" spc="0" baseline="0">
          <a:ln>
            <a:noFill/>
          </a:ln>
          <a:solidFill>
            <a:srgbClr val="528D4D"/>
          </a:solidFill>
          <a:uFillTx/>
          <a:latin typeface="+mn-lt"/>
          <a:ea typeface="+mn-ea"/>
          <a:cs typeface="+mn-cs"/>
          <a:sym typeface="Marker Felt"/>
        </a:defRPr>
      </a:lvl4pPr>
      <a:lvl5pPr marL="0" marR="0" indent="0" algn="ctr" defTabSz="584200" latinLnBrk="0">
        <a:lnSpc>
          <a:spcPct val="100000"/>
        </a:lnSpc>
        <a:spcBef>
          <a:spcPts val="0"/>
        </a:spcBef>
        <a:spcAft>
          <a:spcPts val="0"/>
        </a:spcAft>
        <a:buClrTx/>
        <a:buSzTx/>
        <a:buFontTx/>
        <a:buNone/>
        <a:tabLst/>
        <a:defRPr sz="6800" b="0" i="0" u="none" strike="noStrike" cap="none" spc="0" baseline="0">
          <a:ln>
            <a:noFill/>
          </a:ln>
          <a:solidFill>
            <a:srgbClr val="528D4D"/>
          </a:solidFill>
          <a:uFillTx/>
          <a:latin typeface="+mn-lt"/>
          <a:ea typeface="+mn-ea"/>
          <a:cs typeface="+mn-cs"/>
          <a:sym typeface="Marker Felt"/>
        </a:defRPr>
      </a:lvl5pPr>
      <a:lvl6pPr marL="0" marR="0" indent="0" algn="ctr" defTabSz="584200" latinLnBrk="0">
        <a:lnSpc>
          <a:spcPct val="100000"/>
        </a:lnSpc>
        <a:spcBef>
          <a:spcPts val="0"/>
        </a:spcBef>
        <a:spcAft>
          <a:spcPts val="0"/>
        </a:spcAft>
        <a:buClrTx/>
        <a:buSzTx/>
        <a:buFontTx/>
        <a:buNone/>
        <a:tabLst/>
        <a:defRPr sz="6800" b="0" i="0" u="none" strike="noStrike" cap="none" spc="0" baseline="0">
          <a:ln>
            <a:noFill/>
          </a:ln>
          <a:solidFill>
            <a:srgbClr val="528D4D"/>
          </a:solidFill>
          <a:uFillTx/>
          <a:latin typeface="+mn-lt"/>
          <a:ea typeface="+mn-ea"/>
          <a:cs typeface="+mn-cs"/>
          <a:sym typeface="Marker Felt"/>
        </a:defRPr>
      </a:lvl6pPr>
      <a:lvl7pPr marL="0" marR="0" indent="0" algn="ctr" defTabSz="584200" latinLnBrk="0">
        <a:lnSpc>
          <a:spcPct val="100000"/>
        </a:lnSpc>
        <a:spcBef>
          <a:spcPts val="0"/>
        </a:spcBef>
        <a:spcAft>
          <a:spcPts val="0"/>
        </a:spcAft>
        <a:buClrTx/>
        <a:buSzTx/>
        <a:buFontTx/>
        <a:buNone/>
        <a:tabLst/>
        <a:defRPr sz="6800" b="0" i="0" u="none" strike="noStrike" cap="none" spc="0" baseline="0">
          <a:ln>
            <a:noFill/>
          </a:ln>
          <a:solidFill>
            <a:srgbClr val="528D4D"/>
          </a:solidFill>
          <a:uFillTx/>
          <a:latin typeface="+mn-lt"/>
          <a:ea typeface="+mn-ea"/>
          <a:cs typeface="+mn-cs"/>
          <a:sym typeface="Marker Felt"/>
        </a:defRPr>
      </a:lvl7pPr>
      <a:lvl8pPr marL="0" marR="0" indent="0" algn="ctr" defTabSz="584200" latinLnBrk="0">
        <a:lnSpc>
          <a:spcPct val="100000"/>
        </a:lnSpc>
        <a:spcBef>
          <a:spcPts val="0"/>
        </a:spcBef>
        <a:spcAft>
          <a:spcPts val="0"/>
        </a:spcAft>
        <a:buClrTx/>
        <a:buSzTx/>
        <a:buFontTx/>
        <a:buNone/>
        <a:tabLst/>
        <a:defRPr sz="6800" b="0" i="0" u="none" strike="noStrike" cap="none" spc="0" baseline="0">
          <a:ln>
            <a:noFill/>
          </a:ln>
          <a:solidFill>
            <a:srgbClr val="528D4D"/>
          </a:solidFill>
          <a:uFillTx/>
          <a:latin typeface="+mn-lt"/>
          <a:ea typeface="+mn-ea"/>
          <a:cs typeface="+mn-cs"/>
          <a:sym typeface="Marker Felt"/>
        </a:defRPr>
      </a:lvl8pPr>
      <a:lvl9pPr marL="0" marR="0" indent="0" algn="ctr" defTabSz="584200" latinLnBrk="0">
        <a:lnSpc>
          <a:spcPct val="100000"/>
        </a:lnSpc>
        <a:spcBef>
          <a:spcPts val="0"/>
        </a:spcBef>
        <a:spcAft>
          <a:spcPts val="0"/>
        </a:spcAft>
        <a:buClrTx/>
        <a:buSzTx/>
        <a:buFontTx/>
        <a:buNone/>
        <a:tabLst/>
        <a:defRPr sz="6800" b="0" i="0" u="none" strike="noStrike" cap="none" spc="0" baseline="0">
          <a:ln>
            <a:noFill/>
          </a:ln>
          <a:solidFill>
            <a:srgbClr val="528D4D"/>
          </a:solidFill>
          <a:uFillTx/>
          <a:latin typeface="+mn-lt"/>
          <a:ea typeface="+mn-ea"/>
          <a:cs typeface="+mn-cs"/>
          <a:sym typeface="Marker Felt"/>
        </a:defRPr>
      </a:lvl9pPr>
    </p:titleStyle>
    <p:bodyStyle>
      <a:lvl1pPr marL="457200" marR="0" indent="-457200" algn="l" defTabSz="584200" rtl="0" latinLnBrk="0">
        <a:lnSpc>
          <a:spcPct val="100000"/>
        </a:lnSpc>
        <a:spcBef>
          <a:spcPts val="4000"/>
        </a:spcBef>
        <a:spcAft>
          <a:spcPts val="0"/>
        </a:spcAft>
        <a:buClrTx/>
        <a:buSzPct val="50000"/>
        <a:buFontTx/>
        <a:buBlip>
          <a:blip r:embed="rId19"/>
        </a:buBlip>
        <a:tabLst/>
        <a:defRPr sz="3600" b="0" i="0" u="none" strike="noStrike" cap="none" spc="0" baseline="0">
          <a:ln>
            <a:noFill/>
          </a:ln>
          <a:solidFill>
            <a:srgbClr val="006288"/>
          </a:solidFill>
          <a:uFillTx/>
          <a:latin typeface="+mj-lt"/>
          <a:ea typeface="+mj-ea"/>
          <a:cs typeface="+mj-cs"/>
          <a:sym typeface="Georgia"/>
        </a:defRPr>
      </a:lvl1pPr>
      <a:lvl2pPr marL="914400" marR="0" indent="-457200" algn="l" defTabSz="584200" rtl="0" latinLnBrk="0">
        <a:lnSpc>
          <a:spcPct val="100000"/>
        </a:lnSpc>
        <a:spcBef>
          <a:spcPts val="4000"/>
        </a:spcBef>
        <a:spcAft>
          <a:spcPts val="0"/>
        </a:spcAft>
        <a:buClrTx/>
        <a:buSzPct val="50000"/>
        <a:buFontTx/>
        <a:buBlip>
          <a:blip r:embed="rId19"/>
        </a:buBlip>
        <a:tabLst/>
        <a:defRPr sz="3600" b="0" i="0" u="none" strike="noStrike" cap="none" spc="0" baseline="0">
          <a:ln>
            <a:noFill/>
          </a:ln>
          <a:solidFill>
            <a:srgbClr val="006288"/>
          </a:solidFill>
          <a:uFillTx/>
          <a:latin typeface="+mj-lt"/>
          <a:ea typeface="+mj-ea"/>
          <a:cs typeface="+mj-cs"/>
          <a:sym typeface="Georgia"/>
        </a:defRPr>
      </a:lvl2pPr>
      <a:lvl3pPr marL="1371600" marR="0" indent="-457200" algn="l" defTabSz="584200" rtl="0" latinLnBrk="0">
        <a:lnSpc>
          <a:spcPct val="100000"/>
        </a:lnSpc>
        <a:spcBef>
          <a:spcPts val="4000"/>
        </a:spcBef>
        <a:spcAft>
          <a:spcPts val="0"/>
        </a:spcAft>
        <a:buClrTx/>
        <a:buSzPct val="50000"/>
        <a:buFontTx/>
        <a:buBlip>
          <a:blip r:embed="rId19"/>
        </a:buBlip>
        <a:tabLst/>
        <a:defRPr sz="3600" b="0" i="0" u="none" strike="noStrike" cap="none" spc="0" baseline="0">
          <a:ln>
            <a:noFill/>
          </a:ln>
          <a:solidFill>
            <a:srgbClr val="006288"/>
          </a:solidFill>
          <a:uFillTx/>
          <a:latin typeface="+mj-lt"/>
          <a:ea typeface="+mj-ea"/>
          <a:cs typeface="+mj-cs"/>
          <a:sym typeface="Georgia"/>
        </a:defRPr>
      </a:lvl3pPr>
      <a:lvl4pPr marL="1828800" marR="0" indent="-457200" algn="l" defTabSz="584200" rtl="0" latinLnBrk="0">
        <a:lnSpc>
          <a:spcPct val="100000"/>
        </a:lnSpc>
        <a:spcBef>
          <a:spcPts val="4000"/>
        </a:spcBef>
        <a:spcAft>
          <a:spcPts val="0"/>
        </a:spcAft>
        <a:buClrTx/>
        <a:buSzPct val="50000"/>
        <a:buFontTx/>
        <a:buBlip>
          <a:blip r:embed="rId19"/>
        </a:buBlip>
        <a:tabLst/>
        <a:defRPr sz="3600" b="0" i="0" u="none" strike="noStrike" cap="none" spc="0" baseline="0">
          <a:ln>
            <a:noFill/>
          </a:ln>
          <a:solidFill>
            <a:srgbClr val="006288"/>
          </a:solidFill>
          <a:uFillTx/>
          <a:latin typeface="+mj-lt"/>
          <a:ea typeface="+mj-ea"/>
          <a:cs typeface="+mj-cs"/>
          <a:sym typeface="Georgia"/>
        </a:defRPr>
      </a:lvl4pPr>
      <a:lvl5pPr marL="2286000" marR="0" indent="-457200" algn="l" defTabSz="584200" rtl="0" latinLnBrk="0">
        <a:lnSpc>
          <a:spcPct val="100000"/>
        </a:lnSpc>
        <a:spcBef>
          <a:spcPts val="4000"/>
        </a:spcBef>
        <a:spcAft>
          <a:spcPts val="0"/>
        </a:spcAft>
        <a:buClrTx/>
        <a:buSzPct val="50000"/>
        <a:buFontTx/>
        <a:buBlip>
          <a:blip r:embed="rId19"/>
        </a:buBlip>
        <a:tabLst/>
        <a:defRPr sz="3600" b="0" i="0" u="none" strike="noStrike" cap="none" spc="0" baseline="0">
          <a:ln>
            <a:noFill/>
          </a:ln>
          <a:solidFill>
            <a:srgbClr val="006288"/>
          </a:solidFill>
          <a:uFillTx/>
          <a:latin typeface="+mj-lt"/>
          <a:ea typeface="+mj-ea"/>
          <a:cs typeface="+mj-cs"/>
          <a:sym typeface="Georgia"/>
        </a:defRPr>
      </a:lvl5pPr>
      <a:lvl6pPr marL="2743200" marR="0" indent="-457200" algn="l" defTabSz="584200" rtl="0" latinLnBrk="0">
        <a:lnSpc>
          <a:spcPct val="100000"/>
        </a:lnSpc>
        <a:spcBef>
          <a:spcPts val="4000"/>
        </a:spcBef>
        <a:spcAft>
          <a:spcPts val="0"/>
        </a:spcAft>
        <a:buClrTx/>
        <a:buSzPct val="50000"/>
        <a:buFontTx/>
        <a:buBlip>
          <a:blip r:embed="rId19"/>
        </a:buBlip>
        <a:tabLst/>
        <a:defRPr sz="3600" b="0" i="0" u="none" strike="noStrike" cap="none" spc="0" baseline="0">
          <a:ln>
            <a:noFill/>
          </a:ln>
          <a:solidFill>
            <a:srgbClr val="006288"/>
          </a:solidFill>
          <a:uFillTx/>
          <a:latin typeface="+mj-lt"/>
          <a:ea typeface="+mj-ea"/>
          <a:cs typeface="+mj-cs"/>
          <a:sym typeface="Georgia"/>
        </a:defRPr>
      </a:lvl6pPr>
      <a:lvl7pPr marL="3200400" marR="0" indent="-457200" algn="l" defTabSz="584200" rtl="0" latinLnBrk="0">
        <a:lnSpc>
          <a:spcPct val="100000"/>
        </a:lnSpc>
        <a:spcBef>
          <a:spcPts val="4000"/>
        </a:spcBef>
        <a:spcAft>
          <a:spcPts val="0"/>
        </a:spcAft>
        <a:buClrTx/>
        <a:buSzPct val="50000"/>
        <a:buFontTx/>
        <a:buBlip>
          <a:blip r:embed="rId19"/>
        </a:buBlip>
        <a:tabLst/>
        <a:defRPr sz="3600" b="0" i="0" u="none" strike="noStrike" cap="none" spc="0" baseline="0">
          <a:ln>
            <a:noFill/>
          </a:ln>
          <a:solidFill>
            <a:srgbClr val="006288"/>
          </a:solidFill>
          <a:uFillTx/>
          <a:latin typeface="+mj-lt"/>
          <a:ea typeface="+mj-ea"/>
          <a:cs typeface="+mj-cs"/>
          <a:sym typeface="Georgia"/>
        </a:defRPr>
      </a:lvl7pPr>
      <a:lvl8pPr marL="3657600" marR="0" indent="-457200" algn="l" defTabSz="584200" rtl="0" latinLnBrk="0">
        <a:lnSpc>
          <a:spcPct val="100000"/>
        </a:lnSpc>
        <a:spcBef>
          <a:spcPts val="4000"/>
        </a:spcBef>
        <a:spcAft>
          <a:spcPts val="0"/>
        </a:spcAft>
        <a:buClrTx/>
        <a:buSzPct val="50000"/>
        <a:buFontTx/>
        <a:buBlip>
          <a:blip r:embed="rId19"/>
        </a:buBlip>
        <a:tabLst/>
        <a:defRPr sz="3600" b="0" i="0" u="none" strike="noStrike" cap="none" spc="0" baseline="0">
          <a:ln>
            <a:noFill/>
          </a:ln>
          <a:solidFill>
            <a:srgbClr val="006288"/>
          </a:solidFill>
          <a:uFillTx/>
          <a:latin typeface="+mj-lt"/>
          <a:ea typeface="+mj-ea"/>
          <a:cs typeface="+mj-cs"/>
          <a:sym typeface="Georgia"/>
        </a:defRPr>
      </a:lvl8pPr>
      <a:lvl9pPr marL="4114800" marR="0" indent="-457200" algn="l" defTabSz="584200" rtl="0" latinLnBrk="0">
        <a:lnSpc>
          <a:spcPct val="100000"/>
        </a:lnSpc>
        <a:spcBef>
          <a:spcPts val="4000"/>
        </a:spcBef>
        <a:spcAft>
          <a:spcPts val="0"/>
        </a:spcAft>
        <a:buClrTx/>
        <a:buSzPct val="50000"/>
        <a:buFontTx/>
        <a:buBlip>
          <a:blip r:embed="rId19"/>
        </a:buBlip>
        <a:tabLst/>
        <a:defRPr sz="3600" b="0" i="0" u="none" strike="noStrike" cap="none" spc="0" baseline="0">
          <a:ln>
            <a:noFill/>
          </a:ln>
          <a:solidFill>
            <a:srgbClr val="006288"/>
          </a:solidFill>
          <a:uFillTx/>
          <a:latin typeface="+mj-lt"/>
          <a:ea typeface="+mj-ea"/>
          <a:cs typeface="+mj-cs"/>
          <a:sym typeface="Georgia"/>
        </a:defRPr>
      </a:lvl9pPr>
    </p:bodyStyle>
    <p:otherStyle>
      <a:lvl1pPr marL="0" marR="0" indent="0" algn="ctr" defTabSz="584200"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Marker Felt"/>
        </a:defRPr>
      </a:lvl1pPr>
      <a:lvl2pPr marL="0" marR="0" indent="0" algn="ctr" defTabSz="584200"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Marker Felt"/>
        </a:defRPr>
      </a:lvl2pPr>
      <a:lvl3pPr marL="0" marR="0" indent="0" algn="ctr" defTabSz="584200"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Marker Felt"/>
        </a:defRPr>
      </a:lvl3pPr>
      <a:lvl4pPr marL="0" marR="0" indent="0" algn="ctr" defTabSz="584200"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Marker Felt"/>
        </a:defRPr>
      </a:lvl4pPr>
      <a:lvl5pPr marL="0" marR="0" indent="0" algn="ctr" defTabSz="584200"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Marker Felt"/>
        </a:defRPr>
      </a:lvl5pPr>
      <a:lvl6pPr marL="0" marR="0" indent="0" algn="ctr" defTabSz="584200"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Marker Felt"/>
        </a:defRPr>
      </a:lvl6pPr>
      <a:lvl7pPr marL="0" marR="0" indent="0" algn="ctr" defTabSz="584200"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Marker Felt"/>
        </a:defRPr>
      </a:lvl7pPr>
      <a:lvl8pPr marL="0" marR="0" indent="0" algn="ctr" defTabSz="584200"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Marker Felt"/>
        </a:defRPr>
      </a:lvl8pPr>
      <a:lvl9pPr marL="0" marR="0" indent="0" algn="ctr" defTabSz="584200" rtl="0" latinLnBrk="0">
        <a:lnSpc>
          <a:spcPct val="100000"/>
        </a:lnSpc>
        <a:spcBef>
          <a:spcPts val="0"/>
        </a:spcBef>
        <a:spcAft>
          <a:spcPts val="0"/>
        </a:spcAft>
        <a:buClrTx/>
        <a:buSzTx/>
        <a:buFontTx/>
        <a:buNone/>
        <a:tabLst/>
        <a:defRPr sz="2200" b="0" i="0" u="none" strike="noStrike" cap="none" spc="0" baseline="0">
          <a:ln>
            <a:noFill/>
          </a:ln>
          <a:solidFill>
            <a:schemeClr val="tx1"/>
          </a:solidFill>
          <a:uFillTx/>
          <a:latin typeface="+mn-lt"/>
          <a:ea typeface="+mn-ea"/>
          <a:cs typeface="+mn-cs"/>
          <a:sym typeface="Marker Fel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Course Reflections"/>
          <p:cNvSpPr txBox="1">
            <a:spLocks noGrp="1"/>
          </p:cNvSpPr>
          <p:nvPr>
            <p:ph type="ctrTitle"/>
          </p:nvPr>
        </p:nvSpPr>
        <p:spPr>
          <a:prstGeom prst="rect">
            <a:avLst/>
          </a:prstGeom>
        </p:spPr>
        <p:txBody>
          <a:bodyPr/>
          <a:lstStyle/>
          <a:p>
            <a:r>
              <a:t>Course Reflections </a:t>
            </a:r>
          </a:p>
        </p:txBody>
      </p:sp>
      <p:sp>
        <p:nvSpPr>
          <p:cNvPr id="205" name="Health Care Organization and Management…"/>
          <p:cNvSpPr txBox="1">
            <a:spLocks noGrp="1"/>
          </p:cNvSpPr>
          <p:nvPr>
            <p:ph type="subTitle" sz="quarter" idx="1"/>
          </p:nvPr>
        </p:nvSpPr>
        <p:spPr>
          <a:prstGeom prst="rect">
            <a:avLst/>
          </a:prstGeom>
        </p:spPr>
        <p:txBody>
          <a:bodyPr/>
          <a:lstStyle/>
          <a:p>
            <a:r>
              <a:t>Health Care Organization and Management</a:t>
            </a:r>
          </a:p>
          <a:p>
            <a:r>
              <a:t>Andrea Gomez</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What is health?"/>
          <p:cNvSpPr txBox="1">
            <a:spLocks noGrp="1"/>
          </p:cNvSpPr>
          <p:nvPr>
            <p:ph type="title"/>
          </p:nvPr>
        </p:nvSpPr>
        <p:spPr>
          <a:prstGeom prst="rect">
            <a:avLst/>
          </a:prstGeom>
        </p:spPr>
        <p:txBody>
          <a:bodyPr/>
          <a:lstStyle>
            <a:lvl1pPr>
              <a:defRPr sz="5700"/>
            </a:lvl1pPr>
          </a:lstStyle>
          <a:p>
            <a:r>
              <a:t>What is health?</a:t>
            </a:r>
          </a:p>
        </p:txBody>
      </p:sp>
      <p:sp>
        <p:nvSpPr>
          <p:cNvPr id="208" name="Health is defined as “A state of complete physical, mental, and social well-being and not merely the absence of disease or infirmity” by the World Health Organization (Jonas, Goldsteen, Goldsteen, &amp; Jonas, 2013, p. 5)"/>
          <p:cNvSpPr txBox="1">
            <a:spLocks noGrp="1"/>
          </p:cNvSpPr>
          <p:nvPr>
            <p:ph type="body" idx="1"/>
          </p:nvPr>
        </p:nvSpPr>
        <p:spPr>
          <a:prstGeom prst="rect">
            <a:avLst/>
          </a:prstGeom>
        </p:spPr>
        <p:txBody>
          <a:bodyPr/>
          <a:lstStyle>
            <a:lvl1pPr>
              <a:buBlip>
                <a:blip r:embed="rId2"/>
              </a:buBlip>
            </a:lvl1pPr>
          </a:lstStyle>
          <a:p>
            <a:r>
              <a:t>Health is defined as “A state of complete physical, mental, and social well-being and not merely the absence of disease or infirmity” by the World Health Organization (Jonas, Goldsteen, Goldsteen, &amp; Jonas, 2013, p. 5)</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Determinants of Health"/>
          <p:cNvSpPr txBox="1">
            <a:spLocks noGrp="1"/>
          </p:cNvSpPr>
          <p:nvPr>
            <p:ph type="title"/>
          </p:nvPr>
        </p:nvSpPr>
        <p:spPr>
          <a:prstGeom prst="rect">
            <a:avLst/>
          </a:prstGeom>
        </p:spPr>
        <p:txBody>
          <a:bodyPr/>
          <a:lstStyle/>
          <a:p>
            <a:r>
              <a:t>Determinants of Health</a:t>
            </a:r>
          </a:p>
        </p:txBody>
      </p:sp>
      <p:sp>
        <p:nvSpPr>
          <p:cNvPr id="211" name="Determinants of health are factors by which individuals and the population’s health is determined.…"/>
          <p:cNvSpPr txBox="1">
            <a:spLocks noGrp="1"/>
          </p:cNvSpPr>
          <p:nvPr>
            <p:ph type="body" idx="1"/>
          </p:nvPr>
        </p:nvSpPr>
        <p:spPr>
          <a:prstGeom prst="rect">
            <a:avLst/>
          </a:prstGeom>
        </p:spPr>
        <p:txBody>
          <a:bodyPr/>
          <a:lstStyle/>
          <a:p>
            <a:pPr marL="416052" indent="-416052" defTabSz="531622">
              <a:spcBef>
                <a:spcPts val="3600"/>
              </a:spcBef>
              <a:buBlip>
                <a:blip r:embed="rId2"/>
              </a:buBlip>
              <a:defRPr sz="3276"/>
            </a:pPr>
            <a:r>
              <a:t>Determinants of health are factors by which individuals and the population’s health is determined. </a:t>
            </a:r>
          </a:p>
          <a:p>
            <a:pPr marL="832104" lvl="1" indent="-416052" defTabSz="531622">
              <a:spcBef>
                <a:spcPts val="3600"/>
              </a:spcBef>
              <a:buBlip>
                <a:blip r:embed="rId2"/>
              </a:buBlip>
              <a:defRPr sz="3276"/>
            </a:pPr>
            <a:r>
              <a:t>Generic Inheritance</a:t>
            </a:r>
          </a:p>
          <a:p>
            <a:pPr marL="832104" lvl="1" indent="-416052" defTabSz="531622">
              <a:spcBef>
                <a:spcPts val="3600"/>
              </a:spcBef>
              <a:buBlip>
                <a:blip r:embed="rId2"/>
              </a:buBlip>
              <a:defRPr sz="3276"/>
            </a:pPr>
            <a:r>
              <a:t>Physical Environment </a:t>
            </a:r>
          </a:p>
          <a:p>
            <a:pPr marL="832104" lvl="1" indent="-416052" defTabSz="531622">
              <a:spcBef>
                <a:spcPts val="3600"/>
              </a:spcBef>
              <a:buBlip>
                <a:blip r:embed="rId2"/>
              </a:buBlip>
              <a:defRPr sz="3276"/>
            </a:pPr>
            <a:r>
              <a:t>Social Environment </a:t>
            </a:r>
          </a:p>
          <a:p>
            <a:pPr marL="832104" lvl="1" indent="-416052" defTabSz="531622">
              <a:spcBef>
                <a:spcPts val="3600"/>
              </a:spcBef>
              <a:buBlip>
                <a:blip r:embed="rId2"/>
              </a:buBlip>
              <a:defRPr sz="3276"/>
            </a:pPr>
            <a:r>
              <a:t>Health Behavior</a:t>
            </a:r>
          </a:p>
          <a:p>
            <a:pPr marL="832104" lvl="1" indent="-416052" defTabSz="531622">
              <a:spcBef>
                <a:spcPts val="3600"/>
              </a:spcBef>
              <a:buBlip>
                <a:blip r:embed="rId2"/>
              </a:buBlip>
              <a:defRPr sz="3276"/>
            </a:pPr>
            <a:r>
              <a:t>Health Care</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Components of the U.S Health Care System"/>
          <p:cNvSpPr txBox="1">
            <a:spLocks noGrp="1"/>
          </p:cNvSpPr>
          <p:nvPr>
            <p:ph type="title"/>
          </p:nvPr>
        </p:nvSpPr>
        <p:spPr>
          <a:prstGeom prst="rect">
            <a:avLst/>
          </a:prstGeom>
        </p:spPr>
        <p:txBody>
          <a:bodyPr/>
          <a:lstStyle/>
          <a:p>
            <a:r>
              <a:t>Components of the U.S Health Care System</a:t>
            </a:r>
          </a:p>
        </p:txBody>
      </p:sp>
      <p:sp>
        <p:nvSpPr>
          <p:cNvPr id="214" name="Health Care Facilities…"/>
          <p:cNvSpPr txBox="1">
            <a:spLocks noGrp="1"/>
          </p:cNvSpPr>
          <p:nvPr>
            <p:ph type="body" idx="1"/>
          </p:nvPr>
        </p:nvSpPr>
        <p:spPr>
          <a:prstGeom prst="rect">
            <a:avLst/>
          </a:prstGeom>
        </p:spPr>
        <p:txBody>
          <a:bodyPr/>
          <a:lstStyle/>
          <a:p>
            <a:pPr>
              <a:buBlip>
                <a:blip r:embed="rId2"/>
              </a:buBlip>
            </a:pPr>
            <a:r>
              <a:t>Health Care Facilities</a:t>
            </a:r>
          </a:p>
          <a:p>
            <a:pPr>
              <a:buBlip>
                <a:blip r:embed="rId2"/>
              </a:buBlip>
            </a:pPr>
            <a:r>
              <a:t>Health Care Workforce</a:t>
            </a:r>
          </a:p>
          <a:p>
            <a:pPr>
              <a:buBlip>
                <a:blip r:embed="rId2"/>
              </a:buBlip>
            </a:pPr>
            <a:r>
              <a:t>Health Care Training and Research</a:t>
            </a:r>
          </a:p>
          <a:p>
            <a:pPr>
              <a:buBlip>
                <a:blip r:embed="rId2"/>
              </a:buBlip>
            </a:pPr>
            <a:r>
              <a:t>Suppliers of Medical Products</a:t>
            </a:r>
          </a:p>
          <a:p>
            <a:pPr>
              <a:buBlip>
                <a:blip r:embed="rId2"/>
              </a:buBlip>
            </a:pPr>
            <a:r>
              <a:t>Health Care Financing</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Equity of Health Care"/>
          <p:cNvSpPr txBox="1">
            <a:spLocks noGrp="1"/>
          </p:cNvSpPr>
          <p:nvPr>
            <p:ph type="title"/>
          </p:nvPr>
        </p:nvSpPr>
        <p:spPr>
          <a:prstGeom prst="rect">
            <a:avLst/>
          </a:prstGeom>
        </p:spPr>
        <p:txBody>
          <a:bodyPr/>
          <a:lstStyle/>
          <a:p>
            <a:r>
              <a:t>Equity of Health Care</a:t>
            </a:r>
          </a:p>
        </p:txBody>
      </p:sp>
      <p:sp>
        <p:nvSpPr>
          <p:cNvPr id="217" name="The distribution of and the access to health care services for the American people is not even. There are many factors for this and the goal is to achieve equity and not equality as equity acknowledges the different needs that people actually have.(Jonas, Goldsteen, Goldsteen, &amp; Jonas, 2013, p. 18)"/>
          <p:cNvSpPr txBox="1">
            <a:spLocks noGrp="1"/>
          </p:cNvSpPr>
          <p:nvPr>
            <p:ph type="body" idx="1"/>
          </p:nvPr>
        </p:nvSpPr>
        <p:spPr>
          <a:prstGeom prst="rect">
            <a:avLst/>
          </a:prstGeom>
        </p:spPr>
        <p:txBody>
          <a:bodyPr/>
          <a:lstStyle>
            <a:lvl1pPr>
              <a:buBlip>
                <a:blip r:embed="rId2"/>
              </a:buBlip>
            </a:lvl1pPr>
          </a:lstStyle>
          <a:p>
            <a:r>
              <a:t>The distribution of and the access to health care services for the American people is not even. There are many factors for this and the goal is to achieve equity and not equality as equity acknowledges the different needs that people actually have.(Jonas, Goldsteen, Goldsteen, &amp; Jonas, 2013, p. 18)</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Health Care Delivery Settings"/>
          <p:cNvSpPr txBox="1">
            <a:spLocks noGrp="1"/>
          </p:cNvSpPr>
          <p:nvPr>
            <p:ph type="title"/>
          </p:nvPr>
        </p:nvSpPr>
        <p:spPr>
          <a:prstGeom prst="rect">
            <a:avLst/>
          </a:prstGeom>
        </p:spPr>
        <p:txBody>
          <a:bodyPr/>
          <a:lstStyle/>
          <a:p>
            <a:r>
              <a:t>Health Care Delivery Settings</a:t>
            </a:r>
          </a:p>
        </p:txBody>
      </p:sp>
      <p:sp>
        <p:nvSpPr>
          <p:cNvPr id="220" name="Hospitals…"/>
          <p:cNvSpPr txBox="1">
            <a:spLocks noGrp="1"/>
          </p:cNvSpPr>
          <p:nvPr>
            <p:ph type="body" idx="1"/>
          </p:nvPr>
        </p:nvSpPr>
        <p:spPr>
          <a:prstGeom prst="rect">
            <a:avLst/>
          </a:prstGeom>
        </p:spPr>
        <p:txBody>
          <a:bodyPr/>
          <a:lstStyle/>
          <a:p>
            <a:pPr marL="347472" indent="-347472" defTabSz="443991">
              <a:spcBef>
                <a:spcPts val="3000"/>
              </a:spcBef>
              <a:buBlip>
                <a:blip r:embed="rId2"/>
              </a:buBlip>
              <a:defRPr sz="2736"/>
            </a:pPr>
            <a:r>
              <a:t>Hospitals</a:t>
            </a:r>
          </a:p>
          <a:p>
            <a:pPr marL="694944" lvl="1" indent="-347472" defTabSz="443991">
              <a:spcBef>
                <a:spcPts val="3000"/>
              </a:spcBef>
              <a:buBlip>
                <a:blip r:embed="rId2"/>
              </a:buBlip>
              <a:defRPr sz="2736"/>
            </a:pPr>
            <a:r>
              <a:t>They are represented by the American Hospital Association</a:t>
            </a:r>
          </a:p>
          <a:p>
            <a:pPr marL="1042416" lvl="2" indent="-347472" defTabSz="443991">
              <a:spcBef>
                <a:spcPts val="3000"/>
              </a:spcBef>
              <a:buBlip>
                <a:blip r:embed="rId2"/>
              </a:buBlip>
              <a:defRPr sz="2736"/>
            </a:pPr>
            <a:r>
              <a:t>General: for patients who are presenting a variety of medical conditions</a:t>
            </a:r>
          </a:p>
          <a:p>
            <a:pPr marL="1042416" lvl="2" indent="-347472" defTabSz="443991">
              <a:spcBef>
                <a:spcPts val="3000"/>
              </a:spcBef>
              <a:buBlip>
                <a:blip r:embed="rId2"/>
              </a:buBlip>
              <a:defRPr sz="2736"/>
            </a:pPr>
            <a:r>
              <a:t>Special: for patients who have specified medical conditions</a:t>
            </a:r>
          </a:p>
          <a:p>
            <a:pPr marL="1042416" lvl="2" indent="-347472" defTabSz="443991">
              <a:spcBef>
                <a:spcPts val="3000"/>
              </a:spcBef>
              <a:buBlip>
                <a:blip r:embed="rId2"/>
              </a:buBlip>
              <a:defRPr sz="2736"/>
            </a:pPr>
            <a:r>
              <a:t>Rehabilitation: for patients who are handicapped or disabled, also for patients who require restorative services</a:t>
            </a:r>
          </a:p>
          <a:p>
            <a:pPr marL="1042416" lvl="2" indent="-347472" defTabSz="443991">
              <a:spcBef>
                <a:spcPts val="3000"/>
              </a:spcBef>
              <a:buBlip>
                <a:blip r:embed="rId2"/>
              </a:buBlip>
              <a:defRPr sz="2736"/>
            </a:pPr>
            <a:r>
              <a:t>Psychiatric: for patients who have psychiatric related illnesses</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Long Term Care &amp; Ambulatory Care"/>
          <p:cNvSpPr txBox="1">
            <a:spLocks noGrp="1"/>
          </p:cNvSpPr>
          <p:nvPr>
            <p:ph type="title"/>
          </p:nvPr>
        </p:nvSpPr>
        <p:spPr>
          <a:prstGeom prst="rect">
            <a:avLst/>
          </a:prstGeom>
        </p:spPr>
        <p:txBody>
          <a:bodyPr/>
          <a:lstStyle/>
          <a:p>
            <a:r>
              <a:t>Long Term Care &amp; Ambulatory Care</a:t>
            </a:r>
          </a:p>
        </p:txBody>
      </p:sp>
      <p:sp>
        <p:nvSpPr>
          <p:cNvPr id="223" name="Long term care: A range of supportive, rehabilitative, nursing, and palliative services provided to people. (Jonas, Goldsteen, Goldsteen, &amp; Jonas, 2013, p. 35)…"/>
          <p:cNvSpPr txBox="1">
            <a:spLocks noGrp="1"/>
          </p:cNvSpPr>
          <p:nvPr>
            <p:ph type="body" idx="1"/>
          </p:nvPr>
        </p:nvSpPr>
        <p:spPr>
          <a:prstGeom prst="rect">
            <a:avLst/>
          </a:prstGeom>
        </p:spPr>
        <p:txBody>
          <a:bodyPr/>
          <a:lstStyle/>
          <a:p>
            <a:pPr>
              <a:buBlip>
                <a:blip r:embed="rId2"/>
              </a:buBlip>
            </a:pPr>
            <a:r>
              <a:t>Long term care: A range of supportive, rehabilitative, nursing, and palliative services provided to people. (Jonas, Goldsteen, Goldsteen, &amp; Jonas, 2013, p. 35) </a:t>
            </a:r>
          </a:p>
          <a:p>
            <a:pPr>
              <a:buBlip>
                <a:blip r:embed="rId2"/>
              </a:buBlip>
            </a:pPr>
            <a:r>
              <a:t>Ambulatory Care: Care that is given to a person who is not a bed patient in a health care institution. (Jonas, Goldsteen, Goldsteen, &amp; Jonas, 2013, p. 36)</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Medicare, Medicaid, SCHIP"/>
          <p:cNvSpPr txBox="1">
            <a:spLocks noGrp="1"/>
          </p:cNvSpPr>
          <p:nvPr>
            <p:ph type="title"/>
          </p:nvPr>
        </p:nvSpPr>
        <p:spPr>
          <a:prstGeom prst="rect">
            <a:avLst/>
          </a:prstGeom>
        </p:spPr>
        <p:txBody>
          <a:bodyPr/>
          <a:lstStyle/>
          <a:p>
            <a:r>
              <a:t>Medicare, Medicaid, SCHIP</a:t>
            </a:r>
          </a:p>
        </p:txBody>
      </p:sp>
      <p:sp>
        <p:nvSpPr>
          <p:cNvPr id="226" name="Medicare: the first social insurance program in the United States. This program was established in 1965. Originally implemented to assist people over the age of 65 to pay for some health care expenses. In 1973 it was taken to a broader spectrum and it included those who were disabled and unable to work. This program is operated by the U.S Department of Health and Human Services. (Jonas, Goldsteen, Goldsteen, &amp; Jonas, 2013, p. 199)…"/>
          <p:cNvSpPr txBox="1">
            <a:spLocks noGrp="1"/>
          </p:cNvSpPr>
          <p:nvPr>
            <p:ph type="body" idx="1"/>
          </p:nvPr>
        </p:nvSpPr>
        <p:spPr>
          <a:prstGeom prst="rect">
            <a:avLst/>
          </a:prstGeom>
        </p:spPr>
        <p:txBody>
          <a:bodyPr/>
          <a:lstStyle/>
          <a:p>
            <a:pPr marL="283463" indent="-283463" defTabSz="362204">
              <a:spcBef>
                <a:spcPts val="2400"/>
              </a:spcBef>
              <a:buBlip>
                <a:blip r:embed="rId2"/>
              </a:buBlip>
              <a:defRPr sz="2232"/>
            </a:pPr>
            <a:r>
              <a:t>Medicare: the first social insurance program in the United States. This program was established in 1965. Originally implemented to assist people over the age of 65 to pay for some health care expenses. In 1973 it was taken to a broader spectrum and it included those who were disabled and unable to work. This program is operated by the U.S Department of Health and Human Services. (Jonas, Goldsteen, Goldsteen, &amp; Jonas, 2013, p. 199)</a:t>
            </a:r>
          </a:p>
          <a:p>
            <a:pPr marL="283463" indent="-283463" defTabSz="362204">
              <a:spcBef>
                <a:spcPts val="2400"/>
              </a:spcBef>
              <a:buBlip>
                <a:blip r:embed="rId2"/>
              </a:buBlip>
              <a:defRPr sz="2232"/>
            </a:pPr>
            <a:r>
              <a:t>Medicaid: this program was implemented at the same time that Medicare was implemented back in 1965. A person must apply for this program in order to get it. This program has considerations of low income and it is supported by federal and state tax funds. (Jonas, Goldsteen, Goldsteen, &amp; Jonas, 2013, p. 125-126)</a:t>
            </a:r>
          </a:p>
          <a:p>
            <a:pPr marL="283463" indent="-283463" defTabSz="362204">
              <a:spcBef>
                <a:spcPts val="2400"/>
              </a:spcBef>
              <a:buBlip>
                <a:blip r:embed="rId2"/>
              </a:buBlip>
              <a:defRPr sz="2232"/>
            </a:pPr>
            <a:r>
              <a:t>Children’s Health Insurance Program: This program was established in 1997. This is a program that provides health coverage for children who are underinsured and they don’t qualify for medicaid. There are federal guidelines but each state has decision over how they design the program. (Jonas, Goldsteen, Goldsteen, &amp; Jonas, 2013, p. 126)</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Quality of Health Care"/>
          <p:cNvSpPr txBox="1">
            <a:spLocks noGrp="1"/>
          </p:cNvSpPr>
          <p:nvPr>
            <p:ph type="title"/>
          </p:nvPr>
        </p:nvSpPr>
        <p:spPr>
          <a:prstGeom prst="rect">
            <a:avLst/>
          </a:prstGeom>
        </p:spPr>
        <p:txBody>
          <a:bodyPr/>
          <a:lstStyle/>
          <a:p>
            <a:r>
              <a:t>Quality of Health Care</a:t>
            </a:r>
          </a:p>
        </p:txBody>
      </p:sp>
      <p:sp>
        <p:nvSpPr>
          <p:cNvPr id="229" name="Quality of health care is assessed in terms of structure, process, and outcomes. (Jonas, Goldsteen, Goldsteen, &amp; Jonas, 2013, p. 142)…"/>
          <p:cNvSpPr txBox="1">
            <a:spLocks noGrp="1"/>
          </p:cNvSpPr>
          <p:nvPr>
            <p:ph type="body" idx="1"/>
          </p:nvPr>
        </p:nvSpPr>
        <p:spPr>
          <a:prstGeom prst="rect">
            <a:avLst/>
          </a:prstGeom>
        </p:spPr>
        <p:txBody>
          <a:bodyPr/>
          <a:lstStyle/>
          <a:p>
            <a:pPr marL="333756" indent="-333756" defTabSz="426466">
              <a:spcBef>
                <a:spcPts val="2900"/>
              </a:spcBef>
              <a:buBlip>
                <a:blip r:embed="rId2"/>
              </a:buBlip>
              <a:defRPr sz="2628"/>
            </a:pPr>
            <a:r>
              <a:t>Quality of health care is assessed in terms of structure, process, and outcomes. (Jonas, Goldsteen, Goldsteen, &amp; Jonas, 2013, p. 142)</a:t>
            </a:r>
          </a:p>
          <a:p>
            <a:pPr marL="667512" lvl="1" indent="-333756" defTabSz="426466">
              <a:spcBef>
                <a:spcPts val="2900"/>
              </a:spcBef>
              <a:buBlip>
                <a:blip r:embed="rId2"/>
              </a:buBlip>
              <a:defRPr sz="2628"/>
            </a:pPr>
            <a:r>
              <a:t>Population Health Outcomes are measured at a population level and they are used to evaluate the quality of health care system</a:t>
            </a:r>
          </a:p>
          <a:p>
            <a:pPr marL="1001268" lvl="2" indent="-333756" defTabSz="426466">
              <a:spcBef>
                <a:spcPts val="2900"/>
              </a:spcBef>
              <a:buBlip>
                <a:blip r:embed="rId2"/>
              </a:buBlip>
              <a:defRPr sz="2628"/>
            </a:pPr>
            <a:r>
              <a:t>Life expectancy is used to asses and measure health care</a:t>
            </a:r>
          </a:p>
          <a:p>
            <a:pPr marL="1001268" lvl="2" indent="-333756" defTabSz="426466">
              <a:spcBef>
                <a:spcPts val="2900"/>
              </a:spcBef>
              <a:buBlip>
                <a:blip r:embed="rId2"/>
              </a:buBlip>
              <a:defRPr sz="2628"/>
            </a:pPr>
            <a:r>
              <a:t>Quality of life is the way a country is assessed around how healthy their population is</a:t>
            </a:r>
          </a:p>
          <a:p>
            <a:pPr marL="1001268" lvl="2" indent="-333756" defTabSz="426466">
              <a:spcBef>
                <a:spcPts val="2900"/>
              </a:spcBef>
              <a:buBlip>
                <a:blip r:embed="rId2"/>
              </a:buBlip>
              <a:defRPr sz="2628"/>
            </a:pPr>
            <a:r>
              <a:t>Infant, neonatal, and maternal mortality is how they assess health in a country and they can compare it to different ethnic groups in the country</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The Obama Health Plan"/>
          <p:cNvSpPr txBox="1">
            <a:spLocks noGrp="1"/>
          </p:cNvSpPr>
          <p:nvPr>
            <p:ph type="title"/>
          </p:nvPr>
        </p:nvSpPr>
        <p:spPr>
          <a:prstGeom prst="rect">
            <a:avLst/>
          </a:prstGeom>
        </p:spPr>
        <p:txBody>
          <a:bodyPr/>
          <a:lstStyle/>
          <a:p>
            <a:r>
              <a:t>The Obama Health Plan</a:t>
            </a:r>
          </a:p>
        </p:txBody>
      </p:sp>
      <p:sp>
        <p:nvSpPr>
          <p:cNvPr id="232" name="The affordable care plan was passed under the Obama administration. It was meant to expand the insurance coverage around the country as well as improve the affordability of insurance for those who already had it. (Jonas, Goldsteen, Goldsteen, &amp; Jonas, 2013, p. 225)…"/>
          <p:cNvSpPr txBox="1">
            <a:spLocks noGrp="1"/>
          </p:cNvSpPr>
          <p:nvPr>
            <p:ph type="body" idx="1"/>
          </p:nvPr>
        </p:nvSpPr>
        <p:spPr>
          <a:prstGeom prst="rect">
            <a:avLst/>
          </a:prstGeom>
        </p:spPr>
        <p:txBody>
          <a:bodyPr/>
          <a:lstStyle/>
          <a:p>
            <a:pPr>
              <a:buBlip>
                <a:blip r:embed="rId2"/>
              </a:buBlip>
            </a:pPr>
            <a:r>
              <a:t>The affordable care plan was passed under the Obama administration. It was meant to expand the insurance coverage around the country as well as improve the affordability of insurance for those who already had it. (Jonas, Goldsteen, Goldsteen, &amp; Jonas, 2013, p. 225)</a:t>
            </a:r>
          </a:p>
          <a:p>
            <a:pPr>
              <a:buBlip>
                <a:blip r:embed="rId2"/>
              </a:buBlip>
            </a:pPr>
            <a:r>
              <a:t>The Affordable Care Act has been challenged through the supreme court already but it’s still expected to evolve. </a:t>
            </a:r>
          </a:p>
        </p:txBody>
      </p:sp>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Craft">
  <a:themeElements>
    <a:clrScheme name="Craft">
      <a:dk1>
        <a:srgbClr val="888888"/>
      </a:dk1>
      <a:lt1>
        <a:srgbClr val="006288"/>
      </a:lt1>
      <a:dk2>
        <a:srgbClr val="5C5D5F"/>
      </a:dk2>
      <a:lt2>
        <a:srgbClr val="CBCBCB"/>
      </a:lt2>
      <a:accent1>
        <a:srgbClr val="68B7E8"/>
      </a:accent1>
      <a:accent2>
        <a:srgbClr val="87BD40"/>
      </a:accent2>
      <a:accent3>
        <a:srgbClr val="E1B949"/>
      </a:accent3>
      <a:accent4>
        <a:srgbClr val="DF8E3E"/>
      </a:accent4>
      <a:accent5>
        <a:srgbClr val="DA6856"/>
      </a:accent5>
      <a:accent6>
        <a:srgbClr val="9779C2"/>
      </a:accent6>
      <a:hlink>
        <a:srgbClr val="0000FF"/>
      </a:hlink>
      <a:folHlink>
        <a:srgbClr val="FF00FF"/>
      </a:folHlink>
    </a:clrScheme>
    <a:fontScheme name="Craft">
      <a:majorFont>
        <a:latin typeface="Georgia"/>
        <a:ea typeface="Georgia"/>
        <a:cs typeface="Georgia"/>
      </a:majorFont>
      <a:minorFont>
        <a:latin typeface="Marker Felt"/>
        <a:ea typeface="Marker Felt"/>
        <a:cs typeface="Marker Felt"/>
      </a:minorFont>
    </a:fontScheme>
    <a:fmtScheme name="Craf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outerShdw blurRad="25400" dist="12700" dir="5400000" rotWithShape="0">
                <a:srgbClr val="000000">
                  <a:alpha val="30000"/>
                </a:srgbClr>
              </a:outerShdw>
            </a:effectLst>
            <a:uFillTx/>
            <a:latin typeface="+mn-lt"/>
            <a:ea typeface="+mn-ea"/>
            <a:cs typeface="+mn-cs"/>
            <a:sym typeface="Marker Fel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50800" cap="flat">
          <a:solidFill>
            <a:srgbClr val="FFFFFF">
              <a:alpha val="70300"/>
            </a:srgb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6288"/>
            </a:solidFill>
            <a:effectLst/>
            <a:uFillTx/>
            <a:latin typeface="+mj-lt"/>
            <a:ea typeface="+mj-ea"/>
            <a:cs typeface="+mj-cs"/>
            <a:sym typeface="Georgi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Craft">
  <a:themeElements>
    <a:clrScheme name="Craft">
      <a:dk1>
        <a:srgbClr val="000000"/>
      </a:dk1>
      <a:lt1>
        <a:srgbClr val="FFFFFF"/>
      </a:lt1>
      <a:dk2>
        <a:srgbClr val="5C5D5F"/>
      </a:dk2>
      <a:lt2>
        <a:srgbClr val="CBCBCB"/>
      </a:lt2>
      <a:accent1>
        <a:srgbClr val="68B7E8"/>
      </a:accent1>
      <a:accent2>
        <a:srgbClr val="87BD40"/>
      </a:accent2>
      <a:accent3>
        <a:srgbClr val="E1B949"/>
      </a:accent3>
      <a:accent4>
        <a:srgbClr val="DF8E3E"/>
      </a:accent4>
      <a:accent5>
        <a:srgbClr val="DA6856"/>
      </a:accent5>
      <a:accent6>
        <a:srgbClr val="9779C2"/>
      </a:accent6>
      <a:hlink>
        <a:srgbClr val="0000FF"/>
      </a:hlink>
      <a:folHlink>
        <a:srgbClr val="FF00FF"/>
      </a:folHlink>
    </a:clrScheme>
    <a:fontScheme name="Craft">
      <a:majorFont>
        <a:latin typeface="Georgia"/>
        <a:ea typeface="Georgia"/>
        <a:cs typeface="Georgia"/>
      </a:majorFont>
      <a:minorFont>
        <a:latin typeface="Marker Felt"/>
        <a:ea typeface="Marker Felt"/>
        <a:cs typeface="Marker Felt"/>
      </a:minorFont>
    </a:fontScheme>
    <a:fmtScheme name="Craf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outerShdw blurRad="25400" dist="12700" dir="5400000" rotWithShape="0">
                <a:srgbClr val="000000">
                  <a:alpha val="30000"/>
                </a:srgbClr>
              </a:outerShdw>
            </a:effectLst>
            <a:uFillTx/>
            <a:latin typeface="+mn-lt"/>
            <a:ea typeface="+mn-ea"/>
            <a:cs typeface="+mn-cs"/>
            <a:sym typeface="Marker Fel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50800" cap="flat">
          <a:solidFill>
            <a:srgbClr val="FFFFFF">
              <a:alpha val="70300"/>
            </a:srgb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6288"/>
            </a:solidFill>
            <a:effectLst/>
            <a:uFillTx/>
            <a:latin typeface="+mj-lt"/>
            <a:ea typeface="+mj-ea"/>
            <a:cs typeface="+mj-cs"/>
            <a:sym typeface="Georgi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725</Words>
  <Application>Microsoft Office PowerPoint</Application>
  <PresentationFormat>Custom</PresentationFormat>
  <Paragraphs>43</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Georgia</vt:lpstr>
      <vt:lpstr>Helvetica Neue</vt:lpstr>
      <vt:lpstr>Marker Felt</vt:lpstr>
      <vt:lpstr>Craft</vt:lpstr>
      <vt:lpstr>Course Reflections </vt:lpstr>
      <vt:lpstr>What is health?</vt:lpstr>
      <vt:lpstr>Determinants of Health</vt:lpstr>
      <vt:lpstr>Components of the U.S Health Care System</vt:lpstr>
      <vt:lpstr>Equity of Health Care</vt:lpstr>
      <vt:lpstr>Health Care Delivery Settings</vt:lpstr>
      <vt:lpstr>Long Term Care &amp; Ambulatory Care</vt:lpstr>
      <vt:lpstr>Medicare, Medicaid, SCHIP</vt:lpstr>
      <vt:lpstr>Quality of Health Care</vt:lpstr>
      <vt:lpstr>The Obama Health Plan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Course Reflections </dc:title>
  <dc:creator>Hamad, Rusul</dc:creator>
  <cp:lastModifiedBy>Hamad, Rusul</cp:lastModifiedBy>
  <cp:revision>1</cp:revision>
  <dcterms:modified xsi:type="dcterms:W3CDTF">2019-12-10T19:22:34Z</dcterms:modified>
</cp:coreProperties>
</file>