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9" r:id="rId6"/>
    <p:sldId id="270" r:id="rId7"/>
    <p:sldId id="271" r:id="rId8"/>
    <p:sldId id="260" r:id="rId9"/>
    <p:sldId id="262" r:id="rId10"/>
    <p:sldId id="265" r:id="rId11"/>
    <p:sldId id="266" r:id="rId12"/>
    <p:sldId id="26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634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62575-76AC-42E8-92D3-BB5B54E6ABD1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D3D14-C00F-4100-8281-AFDBDAD06E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996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62575-76AC-42E8-92D3-BB5B54E6ABD1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D3D14-C00F-4100-8281-AFDBDAD06E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278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62575-76AC-42E8-92D3-BB5B54E6ABD1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D3D14-C00F-4100-8281-AFDBDAD06E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8199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62575-76AC-42E8-92D3-BB5B54E6ABD1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D3D14-C00F-4100-8281-AFDBDAD06E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748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62575-76AC-42E8-92D3-BB5B54E6ABD1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D3D14-C00F-4100-8281-AFDBDAD06E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966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62575-76AC-42E8-92D3-BB5B54E6ABD1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D3D14-C00F-4100-8281-AFDBDAD06E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84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62575-76AC-42E8-92D3-BB5B54E6ABD1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D3D14-C00F-4100-8281-AFDBDAD06E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8192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62575-76AC-42E8-92D3-BB5B54E6ABD1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D3D14-C00F-4100-8281-AFDBDAD06E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185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62575-76AC-42E8-92D3-BB5B54E6ABD1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D3D14-C00F-4100-8281-AFDBDAD06E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660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62575-76AC-42E8-92D3-BB5B54E6ABD1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D3D14-C00F-4100-8281-AFDBDAD06E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965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62575-76AC-42E8-92D3-BB5B54E6ABD1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D3D14-C00F-4100-8281-AFDBDAD06E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292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062575-76AC-42E8-92D3-BB5B54E6ABD1}" type="datetimeFigureOut">
              <a:rPr lang="en-US" smtClean="0"/>
              <a:t>4/15/2019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DD3D14-C00F-4100-8281-AFDBDAD06E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523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parentingforbrain.com/how-to-be-a-good-parent-10-parenting-tips/" TargetMode="Externa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omjunction.com/articles/harsh-reasons-of-dysfunctional-family-relationships_00407860/" TargetMode="External"/><Relationship Id="rId2" Type="http://schemas.openxmlformats.org/officeDocument/2006/relationships/hyperlink" Target="https://www.google.com/url?sa=i&amp;rct=j&amp;q=&amp;esrc=s&amp;source=images&amp;cd=&amp;ved=&amp;url=https://reachoutrecovery.com/recovery-topics/family-recovery-topics/10-signs-dysfunctional-families/&amp;psig=AOvVaw1XEg0VcbwMYABm3XOOK3Ma&amp;ust=1555332562994775" TargetMode="Externa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hyperlink" Target="https://www150.statcan.gc.ca/n1/daily-quotidien/050221/dq050221b-eng.htm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379112" y="2322714"/>
            <a:ext cx="10515600" cy="2940948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Dysfunctional Families and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Crime</a:t>
            </a:r>
            <a:b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Student’s Name</a:t>
            </a:r>
            <a:b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Institutional Affiliation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37935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9549" y="1825625"/>
            <a:ext cx="10774251" cy="4884268"/>
          </a:xfrm>
        </p:spPr>
        <p:txBody>
          <a:bodyPr/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family is said to be dysfunctional if there are regular conflicts and misconduct, especially between the parents.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most cases, children are continuously abused and often neglected.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recent times, the number of dysfunctional families has risen at a high rate. 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After long term conflicts, some members of the family change their way of life and accommodate unpleasing actions.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Analyzing issues surrounding dysfunctional families is vital in determining the solutions to the resulting crimes.</a:t>
            </a:r>
          </a:p>
          <a:p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43215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major topics of discussion in dysfunctional families and crime include:-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Parenting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Characteristics of parents from dysfunctional families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Signs of a dysfunctional family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Effects of drugs and substance abuse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Crime in broken families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How to overcome the effects of a dysfunctional family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29843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Parenting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relationship between parents has a substantial impact on a child’s behavior.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 parents keep quarreling, children are likely to be disobedient.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Parents should have quality time with their children for bonding and attachment purpose.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Children are unable to make friends at school if their parents are brutal at home (Gable &amp; Sharp, 2016).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Parents should show some concern to their children to help them improve social relations and academic performance.</a:t>
            </a:r>
          </a:p>
          <a:p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28033" y="7204297"/>
            <a:ext cx="3496460" cy="646331"/>
          </a:xfrm>
          <a:prstGeom prst="rect">
            <a:avLst/>
          </a:prstGeom>
          <a:solidFill>
            <a:srgbClr val="22222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074" name="Picture 2" descr="Image result for parentin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183" y="2282032"/>
            <a:ext cx="3870890" cy="2573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0378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Characteristics of parents from dysfunctional families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Controlling parents- These are the parents who fail to give their children the freedom to make their own decisions.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Alcoholic parents- Such parents are frequently involved in violence and expose their children to the risk of becoming alcoholics.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Abusive parents- This can be verbal or physical. Children with abusive parents have low self-esteem and are likely to cause chaos in the neighborhood (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Kheswa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2017).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Deficient parents- Parents who are unable to play their roles appropriately can make the children run away from home due to multiple responsibilities.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6740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Signs of dysfunctional families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Disrespectful parents and children in public.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One or both parents start missing from home.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Gender bias. When parents treat some children better than others depending on their gender.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Frequent disagreements over petty issues. Most misunderstandings lead to fights.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Parents being stressed and depressed. Some medical causes of mental instability result from domestic violence (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Berns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2017).</a:t>
            </a:r>
          </a:p>
          <a:p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AutoShape 2" descr="Image result for dysfunctional families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764125" y="2807862"/>
            <a:ext cx="3358009" cy="2516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1028" name="Picture 4" descr="Image result for dysfunctional families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757" y="2152493"/>
            <a:ext cx="4058090" cy="2702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0722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Effects of drugs and substance abuse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Drugs and substance abuse is one of the major causes of conflicts in families.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most cases, men are the victims of drug addiction.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Alcohol is the most used drug, especially by low-income earners. 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Some drugs result in mental illness, which is often the leading cause of neglecting children.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Some parents abuse their children sexually under the influence of drugs (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Jarvinen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2015, p805). 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Parents should portray good behavior for their children to emulate them.</a:t>
            </a:r>
          </a:p>
          <a:p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41043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Crime in broken families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According to statistics in America, most young people caught in criminal wrongs are from broken families.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Lack of guidance from parents from an early age of life has social effects on the children.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Some young individuals from dysfunctional homes experience financial problems, thus engaging in crime to satisfy their needs.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Children who watch their parents fighting at home have high chances of committing violent crimes.</a:t>
            </a:r>
          </a:p>
        </p:txBody>
      </p:sp>
    </p:spTree>
    <p:extLst>
      <p:ext uri="{BB962C8B-B14F-4D97-AF65-F5344CB8AC3E}">
        <p14:creationId xmlns:p14="http://schemas.microsoft.com/office/powerpoint/2010/main" val="6470158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How to overcome the effects of a dysfunctional family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Parents and children with emotional torture can seek help from cancellers and religious elders for guidance and support.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Affected individuals should learn to express their feelings and share their views with people for them to get help.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Ask for forgiveness from people you have wronged, to restore peace and harmony at home.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Practice good health habits like stopping drug abuse. 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 on your relationship with family members and learn to trust others.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39100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Families with parents with low income are more likely to be dysfunctional</a:t>
            </a:r>
            <a:endParaRPr lang="en-US" dirty="0"/>
          </a:p>
        </p:txBody>
      </p:sp>
      <p:pic>
        <p:nvPicPr>
          <p:cNvPr id="2050" name="Picture 2" descr="Image result for dysfunctional families statistics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5596" y="2362993"/>
            <a:ext cx="3365209" cy="3663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9477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727028" cy="461381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Parents are the key determinants of functional homes. </a:t>
            </a:r>
          </a:p>
          <a:p>
            <a:r>
              <a:rPr lang="en-US" dirty="0" smtClean="0"/>
              <a:t>The development and success of children are determined by social relationship from their families. </a:t>
            </a:r>
          </a:p>
          <a:p>
            <a:r>
              <a:rPr lang="en-US" dirty="0" smtClean="0"/>
              <a:t>Parents should control themselves in the use of drugs to avoid influencing children and young adults.</a:t>
            </a:r>
          </a:p>
          <a:p>
            <a:r>
              <a:rPr lang="en-US" dirty="0" smtClean="0"/>
              <a:t>Crime rates can be reduced if parents take time to offer guidance to their children from an early age.</a:t>
            </a:r>
          </a:p>
          <a:p>
            <a:r>
              <a:rPr lang="en-US" dirty="0" smtClean="0"/>
              <a:t>The government should enforce the laws that deal with child abuse and neglect.</a:t>
            </a:r>
          </a:p>
          <a:p>
            <a:r>
              <a:rPr lang="en-US" dirty="0" smtClean="0"/>
              <a:t>Faith-based organizations should offer guidance and canceling to parents to improve their social relationships.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440796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Kheswa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J. G. (2017). The impact of Dysfunctional Families and Sexual Abuse on the Psychological Well-being of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Adolecent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Females in Eastern Cape, South Africa: Research Note. J. Soc. &amp; Soc. Welfare, 44, p161.</a:t>
            </a:r>
          </a:p>
          <a:p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Berns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N. S. (2017). Framing the victim: Domestic violence, media and social problems.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Routledge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Gable, S., &amp; Sharp, E. (2016). Parenting: Success requires a team effort.</a:t>
            </a:r>
          </a:p>
          <a:p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Jarvinen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M. (2015). Understanding addiction: Adult children of alcoholics describing their parents’ drinking problems.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Jounal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Family Issues, 36(6), p 805-825.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84066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</TotalTime>
  <Words>862</Words>
  <Application>Microsoft Office PowerPoint</Application>
  <PresentationFormat>Widescreen</PresentationFormat>
  <Paragraphs>65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Office Theme</vt:lpstr>
      <vt:lpstr>Dysfunctional Families and Crime Student’s Name Institutional Affiliation</vt:lpstr>
      <vt:lpstr>Introduction</vt:lpstr>
      <vt:lpstr>The major topics of discussion in dysfunctional families and crime include:-</vt:lpstr>
      <vt:lpstr>Parenting</vt:lpstr>
      <vt:lpstr>Characteristics of parents from dysfunctional families</vt:lpstr>
      <vt:lpstr>Signs of dysfunctional families</vt:lpstr>
      <vt:lpstr>Effects of drugs and substance abuse</vt:lpstr>
      <vt:lpstr>Crime in broken families</vt:lpstr>
      <vt:lpstr>How to overcome the effects of a dysfunctional family</vt:lpstr>
      <vt:lpstr>Analysis</vt:lpstr>
      <vt:lpstr>Conclusion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Dysfunctional Families and Crime</dc:title>
  <dc:creator>Windows User</dc:creator>
  <cp:lastModifiedBy>Windows User</cp:lastModifiedBy>
  <cp:revision>21</cp:revision>
  <dcterms:created xsi:type="dcterms:W3CDTF">2019-04-14T08:57:40Z</dcterms:created>
  <dcterms:modified xsi:type="dcterms:W3CDTF">2019-04-15T14:22:16Z</dcterms:modified>
</cp:coreProperties>
</file>